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5"/>
    <p:sldMasterId id="2147483950" r:id="rId6"/>
    <p:sldMasterId id="2147483957" r:id="rId7"/>
    <p:sldMasterId id="2147483970" r:id="rId8"/>
  </p:sldMasterIdLst>
  <p:notesMasterIdLst>
    <p:notesMasterId r:id="rId26"/>
  </p:notesMasterIdLst>
  <p:handoutMasterIdLst>
    <p:handoutMasterId r:id="rId27"/>
  </p:handoutMasterIdLst>
  <p:sldIdLst>
    <p:sldId id="256" r:id="rId9"/>
    <p:sldId id="873" r:id="rId10"/>
    <p:sldId id="1002" r:id="rId11"/>
    <p:sldId id="1004" r:id="rId12"/>
    <p:sldId id="895" r:id="rId13"/>
    <p:sldId id="1000" r:id="rId14"/>
    <p:sldId id="1001" r:id="rId15"/>
    <p:sldId id="1012" r:id="rId16"/>
    <p:sldId id="1005" r:id="rId17"/>
    <p:sldId id="1006" r:id="rId18"/>
    <p:sldId id="1007" r:id="rId19"/>
    <p:sldId id="1008" r:id="rId20"/>
    <p:sldId id="1009" r:id="rId21"/>
    <p:sldId id="1010" r:id="rId22"/>
    <p:sldId id="1011" r:id="rId23"/>
    <p:sldId id="261" r:id="rId24"/>
    <p:sldId id="268" r:id="rId25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7A6"/>
    <a:srgbClr val="F1666A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15" autoAdjust="0"/>
    <p:restoredTop sz="85932" autoAdjust="0"/>
  </p:normalViewPr>
  <p:slideViewPr>
    <p:cSldViewPr snapToGrid="0">
      <p:cViewPr varScale="1">
        <p:scale>
          <a:sx n="109" d="100"/>
          <a:sy n="109" d="100"/>
        </p:scale>
        <p:origin x="420" y="132"/>
      </p:cViewPr>
      <p:guideLst>
        <p:guide orient="horz" pos="2160"/>
        <p:guide pos="3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6/5/2024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https://radiantearth.github.io/stac-browser/#/search/external/eocat.esa.int/eo-catalogue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1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21" cy="4411047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124a4efbac_0_2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00" cy="4410900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g2124a4efba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30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38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2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1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0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3.jp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5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4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13708B2C-83C9-4876-96B1-1CC09F31A163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5">
            <a:extLst>
              <a:ext uri="{FF2B5EF4-FFF2-40B4-BE49-F238E27FC236}">
                <a16:creationId xmlns:a16="http://schemas.microsoft.com/office/drawing/2014/main" id="{F2382437-E20D-44CE-9678-6FC2D2C8FA21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grpSp>
        <p:nvGrpSpPr>
          <p:cNvPr id="98" name="Group 97">
            <a:extLst>
              <a:ext uri="{FF2B5EF4-FFF2-40B4-BE49-F238E27FC236}">
                <a16:creationId xmlns:a16="http://schemas.microsoft.com/office/drawing/2014/main" id="{CE642B03-0EF0-4B89-9C8B-4AEFAD3C07E1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99" name="Picture 98" descr="de.png">
              <a:extLst>
                <a:ext uri="{FF2B5EF4-FFF2-40B4-BE49-F238E27FC236}">
                  <a16:creationId xmlns:a16="http://schemas.microsoft.com/office/drawing/2014/main" id="{381BC98B-E672-46D5-8F8D-FEAC51F76B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0" name="Picture 99" descr="at.png">
              <a:extLst>
                <a:ext uri="{FF2B5EF4-FFF2-40B4-BE49-F238E27FC236}">
                  <a16:creationId xmlns:a16="http://schemas.microsoft.com/office/drawing/2014/main" id="{225A4733-107B-49BC-B524-DE83F36210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1" name="Picture 100" descr="be.png">
              <a:extLst>
                <a:ext uri="{FF2B5EF4-FFF2-40B4-BE49-F238E27FC236}">
                  <a16:creationId xmlns:a16="http://schemas.microsoft.com/office/drawing/2014/main" id="{C8F0223E-DBAC-41CA-A47B-DF69C4F9D9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2" name="Picture 101" descr="dk.png">
              <a:extLst>
                <a:ext uri="{FF2B5EF4-FFF2-40B4-BE49-F238E27FC236}">
                  <a16:creationId xmlns:a16="http://schemas.microsoft.com/office/drawing/2014/main" id="{1BF745E5-AFED-4935-857B-C5E4FA6FBD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3" name="Picture 102" descr="es.png">
              <a:extLst>
                <a:ext uri="{FF2B5EF4-FFF2-40B4-BE49-F238E27FC236}">
                  <a16:creationId xmlns:a16="http://schemas.microsoft.com/office/drawing/2014/main" id="{0401DA19-7D39-407A-8231-56819BA126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4" name="Picture 103" descr="ee.png">
              <a:extLst>
                <a:ext uri="{FF2B5EF4-FFF2-40B4-BE49-F238E27FC236}">
                  <a16:creationId xmlns:a16="http://schemas.microsoft.com/office/drawing/2014/main" id="{3DD10B99-0B54-43D6-8D68-531D5E79C5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5" name="Picture 104" descr="fi.png">
              <a:extLst>
                <a:ext uri="{FF2B5EF4-FFF2-40B4-BE49-F238E27FC236}">
                  <a16:creationId xmlns:a16="http://schemas.microsoft.com/office/drawing/2014/main" id="{2F36F73C-3580-45E1-9CE2-C1D417FE99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6" name="Picture 105" descr="fr.png">
              <a:extLst>
                <a:ext uri="{FF2B5EF4-FFF2-40B4-BE49-F238E27FC236}">
                  <a16:creationId xmlns:a16="http://schemas.microsoft.com/office/drawing/2014/main" id="{906737DA-0E2F-4F5D-B740-B54BAD2C8C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7" name="Picture 106" descr="gr.png">
              <a:extLst>
                <a:ext uri="{FF2B5EF4-FFF2-40B4-BE49-F238E27FC236}">
                  <a16:creationId xmlns:a16="http://schemas.microsoft.com/office/drawing/2014/main" id="{68A3DCFD-7BDE-4B6C-9D80-506777C19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8" name="Picture 107" descr="hu.png">
              <a:extLst>
                <a:ext uri="{FF2B5EF4-FFF2-40B4-BE49-F238E27FC236}">
                  <a16:creationId xmlns:a16="http://schemas.microsoft.com/office/drawing/2014/main" id="{CFB3CB32-72D0-4E9A-97A2-6137F76756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9" name="Picture 108" descr="ie.png">
              <a:extLst>
                <a:ext uri="{FF2B5EF4-FFF2-40B4-BE49-F238E27FC236}">
                  <a16:creationId xmlns:a16="http://schemas.microsoft.com/office/drawing/2014/main" id="{82F1D1F4-8AED-4290-8402-C7C14DD598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0" name="Picture 109" descr="it.png">
              <a:extLst>
                <a:ext uri="{FF2B5EF4-FFF2-40B4-BE49-F238E27FC236}">
                  <a16:creationId xmlns:a16="http://schemas.microsoft.com/office/drawing/2014/main" id="{F421F4B2-704B-4865-8B0C-0F8CA756F7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1" name="Picture 110" descr="lu.png">
              <a:extLst>
                <a:ext uri="{FF2B5EF4-FFF2-40B4-BE49-F238E27FC236}">
                  <a16:creationId xmlns:a16="http://schemas.microsoft.com/office/drawing/2014/main" id="{989E3DFA-89E6-49E0-BA29-AC115F09AE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2" name="Picture 111" descr="no.png">
              <a:extLst>
                <a:ext uri="{FF2B5EF4-FFF2-40B4-BE49-F238E27FC236}">
                  <a16:creationId xmlns:a16="http://schemas.microsoft.com/office/drawing/2014/main" id="{A5A97D08-BE88-47B1-BC4C-B1EB289C72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3" name="Picture 112" descr="nl.png">
              <a:extLst>
                <a:ext uri="{FF2B5EF4-FFF2-40B4-BE49-F238E27FC236}">
                  <a16:creationId xmlns:a16="http://schemas.microsoft.com/office/drawing/2014/main" id="{000EEC71-A38B-415E-83FA-C396EABF1D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4" name="Picture 113" descr="pl.png">
              <a:extLst>
                <a:ext uri="{FF2B5EF4-FFF2-40B4-BE49-F238E27FC236}">
                  <a16:creationId xmlns:a16="http://schemas.microsoft.com/office/drawing/2014/main" id="{1ACF67EA-567D-4EE0-8CC8-414BA5E221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5" name="Picture 114" descr="pt.png">
              <a:extLst>
                <a:ext uri="{FF2B5EF4-FFF2-40B4-BE49-F238E27FC236}">
                  <a16:creationId xmlns:a16="http://schemas.microsoft.com/office/drawing/2014/main" id="{080291BD-06C6-488E-9A56-3E69D0711B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6" name="Picture 115" descr="cz.png">
              <a:extLst>
                <a:ext uri="{FF2B5EF4-FFF2-40B4-BE49-F238E27FC236}">
                  <a16:creationId xmlns:a16="http://schemas.microsoft.com/office/drawing/2014/main" id="{6EDC5F26-E7C6-4A61-BC78-1462C66C16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7" name="Picture 116" descr="ro.png">
              <a:extLst>
                <a:ext uri="{FF2B5EF4-FFF2-40B4-BE49-F238E27FC236}">
                  <a16:creationId xmlns:a16="http://schemas.microsoft.com/office/drawing/2014/main" id="{57809487-789E-47BB-AA8E-1F8C20F171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8" name="Picture 117" descr="se.png">
              <a:extLst>
                <a:ext uri="{FF2B5EF4-FFF2-40B4-BE49-F238E27FC236}">
                  <a16:creationId xmlns:a16="http://schemas.microsoft.com/office/drawing/2014/main" id="{6AEDE687-336C-48B5-BFA7-774CCF8A7B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9" name="Picture 118" descr="ch.png">
              <a:extLst>
                <a:ext uri="{FF2B5EF4-FFF2-40B4-BE49-F238E27FC236}">
                  <a16:creationId xmlns:a16="http://schemas.microsoft.com/office/drawing/2014/main" id="{765B3246-3398-44E5-8782-0EC0C94739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0" name="Picture 119" descr="uk.png">
              <a:extLst>
                <a:ext uri="{FF2B5EF4-FFF2-40B4-BE49-F238E27FC236}">
                  <a16:creationId xmlns:a16="http://schemas.microsoft.com/office/drawing/2014/main" id="{B7A54B29-29A4-4216-BDCB-B892344F4C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BD10A5D6-9438-4E29-80B5-DC496C46D2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950D8082-BDE6-48BC-8317-0D4C3C44D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23" name="Picture 122" descr="ca.png">
              <a:extLst>
                <a:ext uri="{FF2B5EF4-FFF2-40B4-BE49-F238E27FC236}">
                  <a16:creationId xmlns:a16="http://schemas.microsoft.com/office/drawing/2014/main" id="{3FA38A6C-E219-4F65-80C0-7E329F7D3A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4" name="Picture 123" descr="si.png">
              <a:extLst>
                <a:ext uri="{FF2B5EF4-FFF2-40B4-BE49-F238E27FC236}">
                  <a16:creationId xmlns:a16="http://schemas.microsoft.com/office/drawing/2014/main" id="{EA3E719E-4A8D-4153-9BDC-6D274C09D1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65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5" name="Picture 5">
            <a:extLst>
              <a:ext uri="{FF2B5EF4-FFF2-40B4-BE49-F238E27FC236}">
                <a16:creationId xmlns:a16="http://schemas.microsoft.com/office/drawing/2014/main" id="{BBC9EEE5-B210-445C-81EF-FEA569E56083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0BDEE793-43F4-4A4F-BF0B-ADE99A6B95DA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7" name="Picture 66" descr="de.png">
              <a:extLst>
                <a:ext uri="{FF2B5EF4-FFF2-40B4-BE49-F238E27FC236}">
                  <a16:creationId xmlns:a16="http://schemas.microsoft.com/office/drawing/2014/main" id="{6B75858F-9A67-41AA-8B94-F6B4B7AAF3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at.png">
              <a:extLst>
                <a:ext uri="{FF2B5EF4-FFF2-40B4-BE49-F238E27FC236}">
                  <a16:creationId xmlns:a16="http://schemas.microsoft.com/office/drawing/2014/main" id="{70A516BE-5CC6-4CE9-853F-31AEC336A0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be.png">
              <a:extLst>
                <a:ext uri="{FF2B5EF4-FFF2-40B4-BE49-F238E27FC236}">
                  <a16:creationId xmlns:a16="http://schemas.microsoft.com/office/drawing/2014/main" id="{203FB4ED-F3AB-494D-862E-A8696D16B7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>
              <a:extLst>
                <a:ext uri="{FF2B5EF4-FFF2-40B4-BE49-F238E27FC236}">
                  <a16:creationId xmlns:a16="http://schemas.microsoft.com/office/drawing/2014/main" id="{4DE526DA-3481-446A-A732-98C859DCAB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s.png">
              <a:extLst>
                <a:ext uri="{FF2B5EF4-FFF2-40B4-BE49-F238E27FC236}">
                  <a16:creationId xmlns:a16="http://schemas.microsoft.com/office/drawing/2014/main" id="{D697FC77-812D-4172-A2ED-06CB6B4A92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e.png">
              <a:extLst>
                <a:ext uri="{FF2B5EF4-FFF2-40B4-BE49-F238E27FC236}">
                  <a16:creationId xmlns:a16="http://schemas.microsoft.com/office/drawing/2014/main" id="{42258044-A537-45EF-BA18-8D5B89EF71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>
              <a:extLst>
                <a:ext uri="{FF2B5EF4-FFF2-40B4-BE49-F238E27FC236}">
                  <a16:creationId xmlns:a16="http://schemas.microsoft.com/office/drawing/2014/main" id="{F47E81A8-68FF-44CA-902D-07EB98CDAE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>
              <a:extLst>
                <a:ext uri="{FF2B5EF4-FFF2-40B4-BE49-F238E27FC236}">
                  <a16:creationId xmlns:a16="http://schemas.microsoft.com/office/drawing/2014/main" id="{C11EAD1F-6E3E-4517-925A-1B5C889209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>
              <a:extLst>
                <a:ext uri="{FF2B5EF4-FFF2-40B4-BE49-F238E27FC236}">
                  <a16:creationId xmlns:a16="http://schemas.microsoft.com/office/drawing/2014/main" id="{D1B93C23-991F-494B-BDE7-D89CFBBFF6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>
              <a:extLst>
                <a:ext uri="{FF2B5EF4-FFF2-40B4-BE49-F238E27FC236}">
                  <a16:creationId xmlns:a16="http://schemas.microsoft.com/office/drawing/2014/main" id="{ADEDA91F-B42F-427D-89BB-3C1A49263B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>
              <a:extLst>
                <a:ext uri="{FF2B5EF4-FFF2-40B4-BE49-F238E27FC236}">
                  <a16:creationId xmlns:a16="http://schemas.microsoft.com/office/drawing/2014/main" id="{69A2BB63-BAF0-40C4-AD9C-10D83E1B0F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>
              <a:extLst>
                <a:ext uri="{FF2B5EF4-FFF2-40B4-BE49-F238E27FC236}">
                  <a16:creationId xmlns:a16="http://schemas.microsoft.com/office/drawing/2014/main" id="{F3B8823B-3FE6-48FB-8FD3-17F8F6BB65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>
              <a:extLst>
                <a:ext uri="{FF2B5EF4-FFF2-40B4-BE49-F238E27FC236}">
                  <a16:creationId xmlns:a16="http://schemas.microsoft.com/office/drawing/2014/main" id="{E1DDA7F3-6A6D-4848-9BE9-DE1B487025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o.png">
              <a:extLst>
                <a:ext uri="{FF2B5EF4-FFF2-40B4-BE49-F238E27FC236}">
                  <a16:creationId xmlns:a16="http://schemas.microsoft.com/office/drawing/2014/main" id="{B10F78CA-487C-423E-84DC-EF5A1DB224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l.png">
              <a:extLst>
                <a:ext uri="{FF2B5EF4-FFF2-40B4-BE49-F238E27FC236}">
                  <a16:creationId xmlns:a16="http://schemas.microsoft.com/office/drawing/2014/main" id="{75F92B42-7A10-4C91-9DB1-180E4FFD7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>
              <a:extLst>
                <a:ext uri="{FF2B5EF4-FFF2-40B4-BE49-F238E27FC236}">
                  <a16:creationId xmlns:a16="http://schemas.microsoft.com/office/drawing/2014/main" id="{264146D2-CAAA-4F82-B2C0-B0939A650A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>
              <a:extLst>
                <a:ext uri="{FF2B5EF4-FFF2-40B4-BE49-F238E27FC236}">
                  <a16:creationId xmlns:a16="http://schemas.microsoft.com/office/drawing/2014/main" id="{B68EB404-158C-4653-9050-1BB2E937D2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cz.png">
              <a:extLst>
                <a:ext uri="{FF2B5EF4-FFF2-40B4-BE49-F238E27FC236}">
                  <a16:creationId xmlns:a16="http://schemas.microsoft.com/office/drawing/2014/main" id="{CA0747A2-2A55-4B44-99F0-5940853698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ro.png">
              <a:extLst>
                <a:ext uri="{FF2B5EF4-FFF2-40B4-BE49-F238E27FC236}">
                  <a16:creationId xmlns:a16="http://schemas.microsoft.com/office/drawing/2014/main" id="{13221147-EE6A-4598-8796-60356638B1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se.png">
              <a:extLst>
                <a:ext uri="{FF2B5EF4-FFF2-40B4-BE49-F238E27FC236}">
                  <a16:creationId xmlns:a16="http://schemas.microsoft.com/office/drawing/2014/main" id="{F0D10A43-DDF4-4D36-B1FC-63DCC84F1B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ch.png">
              <a:extLst>
                <a:ext uri="{FF2B5EF4-FFF2-40B4-BE49-F238E27FC236}">
                  <a16:creationId xmlns:a16="http://schemas.microsoft.com/office/drawing/2014/main" id="{3A0ACA4A-31E0-4EF7-9E21-35C445CC4B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>
              <a:extLst>
                <a:ext uri="{FF2B5EF4-FFF2-40B4-BE49-F238E27FC236}">
                  <a16:creationId xmlns:a16="http://schemas.microsoft.com/office/drawing/2014/main" id="{6486F896-C692-4036-82DC-F23CE9857C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2EC3C40A-F150-4487-9F1F-147F7CDF9A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F0EC0F78-6C83-44D6-AE54-0B212F99CB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00" name="Picture 99" descr="ca.png">
              <a:extLst>
                <a:ext uri="{FF2B5EF4-FFF2-40B4-BE49-F238E27FC236}">
                  <a16:creationId xmlns:a16="http://schemas.microsoft.com/office/drawing/2014/main" id="{473A4F5B-6675-4E40-9FFC-20B1CC23FB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1" name="Picture 100" descr="si.png">
              <a:extLst>
                <a:ext uri="{FF2B5EF4-FFF2-40B4-BE49-F238E27FC236}">
                  <a16:creationId xmlns:a16="http://schemas.microsoft.com/office/drawing/2014/main" id="{AAC5C742-AE53-4BA6-86AB-FDFE5EB69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30978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67F11124-82EC-4269-B097-AA13626176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62DEE40-2A6F-48B4-B614-F9FFD314DAD6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121" name="Picture 120" descr="de.png">
              <a:extLst>
                <a:ext uri="{FF2B5EF4-FFF2-40B4-BE49-F238E27FC236}">
                  <a16:creationId xmlns:a16="http://schemas.microsoft.com/office/drawing/2014/main" id="{A970B62A-0203-4A19-A455-F20B73D59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2" name="Picture 121" descr="at.png">
              <a:extLst>
                <a:ext uri="{FF2B5EF4-FFF2-40B4-BE49-F238E27FC236}">
                  <a16:creationId xmlns:a16="http://schemas.microsoft.com/office/drawing/2014/main" id="{2118AA6D-2BA2-4486-A409-BE12E03391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3" name="Picture 122" descr="be.png">
              <a:extLst>
                <a:ext uri="{FF2B5EF4-FFF2-40B4-BE49-F238E27FC236}">
                  <a16:creationId xmlns:a16="http://schemas.microsoft.com/office/drawing/2014/main" id="{910F3EC6-2D46-4307-8994-5D4E9146B9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4" name="Picture 123" descr="dk.png">
              <a:extLst>
                <a:ext uri="{FF2B5EF4-FFF2-40B4-BE49-F238E27FC236}">
                  <a16:creationId xmlns:a16="http://schemas.microsoft.com/office/drawing/2014/main" id="{279315D7-7027-46F2-8BB6-616A1A632D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5" name="Picture 124" descr="es.png">
              <a:extLst>
                <a:ext uri="{FF2B5EF4-FFF2-40B4-BE49-F238E27FC236}">
                  <a16:creationId xmlns:a16="http://schemas.microsoft.com/office/drawing/2014/main" id="{2DC21960-D345-4761-90DF-C265D8FC9B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6" name="Picture 125" descr="ee.png">
              <a:extLst>
                <a:ext uri="{FF2B5EF4-FFF2-40B4-BE49-F238E27FC236}">
                  <a16:creationId xmlns:a16="http://schemas.microsoft.com/office/drawing/2014/main" id="{AE732C6B-6E77-4297-AB9C-876958CFC4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7" name="Picture 126" descr="fi.png">
              <a:extLst>
                <a:ext uri="{FF2B5EF4-FFF2-40B4-BE49-F238E27FC236}">
                  <a16:creationId xmlns:a16="http://schemas.microsoft.com/office/drawing/2014/main" id="{88E809BD-3DCE-4D00-80F9-6E4F8ADF7C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8" name="Picture 127" descr="fr.png">
              <a:extLst>
                <a:ext uri="{FF2B5EF4-FFF2-40B4-BE49-F238E27FC236}">
                  <a16:creationId xmlns:a16="http://schemas.microsoft.com/office/drawing/2014/main" id="{A08EF01A-0FFE-4318-A5B8-BCD112CEF2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9" name="Picture 128" descr="gr.png">
              <a:extLst>
                <a:ext uri="{FF2B5EF4-FFF2-40B4-BE49-F238E27FC236}">
                  <a16:creationId xmlns:a16="http://schemas.microsoft.com/office/drawing/2014/main" id="{59E0B1D7-1A7A-4B91-9F22-40878A373E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0" name="Picture 129" descr="hu.png">
              <a:extLst>
                <a:ext uri="{FF2B5EF4-FFF2-40B4-BE49-F238E27FC236}">
                  <a16:creationId xmlns:a16="http://schemas.microsoft.com/office/drawing/2014/main" id="{28891A48-D5B6-4788-8B1F-E988F7E6AD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1" name="Picture 130" descr="ie.png">
              <a:extLst>
                <a:ext uri="{FF2B5EF4-FFF2-40B4-BE49-F238E27FC236}">
                  <a16:creationId xmlns:a16="http://schemas.microsoft.com/office/drawing/2014/main" id="{769D02BD-EE9A-4A79-8AD6-9EA0337CB1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2" name="Picture 131" descr="it.png">
              <a:extLst>
                <a:ext uri="{FF2B5EF4-FFF2-40B4-BE49-F238E27FC236}">
                  <a16:creationId xmlns:a16="http://schemas.microsoft.com/office/drawing/2014/main" id="{45A7C867-FE7D-4AF0-A116-BC26BEAB11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3" name="Picture 132" descr="lu.png">
              <a:extLst>
                <a:ext uri="{FF2B5EF4-FFF2-40B4-BE49-F238E27FC236}">
                  <a16:creationId xmlns:a16="http://schemas.microsoft.com/office/drawing/2014/main" id="{F043634E-08BA-45EB-AF36-C217301247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4" name="Picture 133" descr="no.png">
              <a:extLst>
                <a:ext uri="{FF2B5EF4-FFF2-40B4-BE49-F238E27FC236}">
                  <a16:creationId xmlns:a16="http://schemas.microsoft.com/office/drawing/2014/main" id="{8F83A6EA-60BE-449A-BE15-F7171AF6DB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5" name="Picture 134" descr="nl.png">
              <a:extLst>
                <a:ext uri="{FF2B5EF4-FFF2-40B4-BE49-F238E27FC236}">
                  <a16:creationId xmlns:a16="http://schemas.microsoft.com/office/drawing/2014/main" id="{5C53ADEC-5298-435F-9085-28BC66C778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6" name="Picture 135" descr="pl.png">
              <a:extLst>
                <a:ext uri="{FF2B5EF4-FFF2-40B4-BE49-F238E27FC236}">
                  <a16:creationId xmlns:a16="http://schemas.microsoft.com/office/drawing/2014/main" id="{276E3270-CC55-41C4-BFD3-1780C5D760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7" name="Picture 136" descr="pt.png">
              <a:extLst>
                <a:ext uri="{FF2B5EF4-FFF2-40B4-BE49-F238E27FC236}">
                  <a16:creationId xmlns:a16="http://schemas.microsoft.com/office/drawing/2014/main" id="{410F4D53-E973-43D1-B451-43DE79BFD5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8" name="Picture 137" descr="cz.png">
              <a:extLst>
                <a:ext uri="{FF2B5EF4-FFF2-40B4-BE49-F238E27FC236}">
                  <a16:creationId xmlns:a16="http://schemas.microsoft.com/office/drawing/2014/main" id="{47413069-E476-4EA7-BFEB-82383ADA32F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9" name="Picture 138" descr="ro.png">
              <a:extLst>
                <a:ext uri="{FF2B5EF4-FFF2-40B4-BE49-F238E27FC236}">
                  <a16:creationId xmlns:a16="http://schemas.microsoft.com/office/drawing/2014/main" id="{0611F224-68EE-4B38-8DDF-874AA3F9B4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0" name="Picture 139" descr="se.png">
              <a:extLst>
                <a:ext uri="{FF2B5EF4-FFF2-40B4-BE49-F238E27FC236}">
                  <a16:creationId xmlns:a16="http://schemas.microsoft.com/office/drawing/2014/main" id="{77B092B8-38B2-4D25-BC43-B0AE871D9F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1" name="Picture 140" descr="ch.png">
              <a:extLst>
                <a:ext uri="{FF2B5EF4-FFF2-40B4-BE49-F238E27FC236}">
                  <a16:creationId xmlns:a16="http://schemas.microsoft.com/office/drawing/2014/main" id="{08EEFAF5-09B6-479C-AACD-9EDAE9A11B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2" name="Picture 141" descr="uk.png">
              <a:extLst>
                <a:ext uri="{FF2B5EF4-FFF2-40B4-BE49-F238E27FC236}">
                  <a16:creationId xmlns:a16="http://schemas.microsoft.com/office/drawing/2014/main" id="{B3C491C5-2561-4BBA-9E30-8910CC5C9C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1A87645F-DA8D-4EBE-90AE-0C0110F2E7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144" name="Picture 143">
              <a:extLst>
                <a:ext uri="{FF2B5EF4-FFF2-40B4-BE49-F238E27FC236}">
                  <a16:creationId xmlns:a16="http://schemas.microsoft.com/office/drawing/2014/main" id="{EAECBD0D-E692-4C4E-AB5C-2D881A4C4A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45" name="Picture 144" descr="ca.png">
              <a:extLst>
                <a:ext uri="{FF2B5EF4-FFF2-40B4-BE49-F238E27FC236}">
                  <a16:creationId xmlns:a16="http://schemas.microsoft.com/office/drawing/2014/main" id="{EB46C3C7-C174-477F-B584-AC79193E18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6" name="Picture 145" descr="si.png">
              <a:extLst>
                <a:ext uri="{FF2B5EF4-FFF2-40B4-BE49-F238E27FC236}">
                  <a16:creationId xmlns:a16="http://schemas.microsoft.com/office/drawing/2014/main" id="{C5479B25-6EEF-4101-9A61-1E42A09C76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103AB9D-4033-450F-9AFB-12010B6E63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663393E8-7604-477C-92ED-F503CA6D7EE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684BDC99-C1D9-4528-A72A-2D4001C96AA0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F034AC13-1EEF-41F8-AE58-AFAE5F7BE0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664F28BA-7502-421D-B101-5362E71CF6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DC140489-71A9-4BF7-A35B-69576525C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A7D51D07-2CB5-4767-9EA3-39B6419627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2EEC56CB-024A-423E-B9CF-FE0DB32565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D6401585-748D-4FDB-BDD1-D6A1EA5E2C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2CACA929-FD02-440D-B59F-0496A18844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DAED9F16-79ED-4941-933F-F3740433FF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C7EC3B9F-9E65-4BDC-865F-892967AA00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8D7B2CE5-AF57-438B-BCEB-36D98E8052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FACE792E-4573-4359-BDDC-A6BEBFC2D2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FE1E0052-6DA8-4408-9233-8DE651EAC3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D4C18404-1A13-45B2-B6BB-81B0EDEAC9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FA2DDEEF-D0DD-4A9E-998C-27AADF7347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A0872AC7-5F0A-4D43-BEF0-E0AB690C4C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642FEDC5-EB8D-4421-8869-C754AECD63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49D0D463-5E2E-423D-9110-F1B60BED03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D1E35DDC-73DD-4F6B-9DDF-DAB91501E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3BA2EC76-AFDC-42C5-BF4B-6B0FC83FB2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D4E95AA9-6EC6-4472-8BE0-C2F3861602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AF7320CB-BE31-4CAF-AA55-0770745B63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AE392A63-49C8-4DD0-8BC8-5580D30E18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31A6A25C-BDCE-49B8-8D55-B39E4FC25A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4C71BA6F-62C8-4F62-B8FE-1A463E23FD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E9C5BA1B-5C5C-4AED-B62D-C637E61669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8F61DC0C-D87B-4D08-B5DB-B5333F0BF3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DA398890-117D-44A3-97A3-567CB60E6D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AFACDF93-324D-4973-8C62-633313B491BB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20B608CC-E0F9-4779-9AC6-06A367DE2F53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F9C6EEFA-6BCB-4E3E-880B-C5B2DB7F97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A5606F9E-4319-426C-96D1-2D5341885E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DED832C4-6088-4FFB-8ECA-FD4E929CAA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62AEC6D8-B870-4117-B358-175425CA50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41D08CB4-B449-4D19-8CCD-FB42AC198F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B344F443-BE5B-4A1E-AA59-7DE67A4BB9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C934B2EE-C381-4C32-A9EC-040C7060EC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388D48A0-8125-47CF-A5B7-70C65117BD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26D04D9B-A7C7-4799-9A44-F4B84AD15A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828CD3BF-49D7-4096-8AF4-26F30291E6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BFFDA44D-6337-4A3C-819B-C825C4CD9C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9D5C03EF-4597-48C6-8948-1A2FE56D763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9ECEB9F5-B5E5-4C73-B7BF-2DFC30CDBA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5487C849-3C79-4C8C-93AE-7AB9C0BFAA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6A104906-460B-4ABF-9D57-E03E0A4EC1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FB8C829C-CDEA-43E2-B5FA-1375ED8969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1B3F36C1-6B11-4BD3-B1E5-BD0EEFC0CF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55A631C1-8E68-4419-9FD4-76651480A2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DDD891B4-7647-423A-AEA4-FB0EA340BE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ACE07E2F-6C2A-4C0A-9820-08FC5D5934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48FF3F93-B84A-487C-A32D-80ABF0BD05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15C9E237-0ACB-484E-B8B5-25A5BF5DBB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2A442F4-46A5-406C-99C6-FDFF991F47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A0575BFF-BED3-454F-A6DD-A52CFBCC39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6E8D3617-6BA0-48D3-82CA-46645EBA5E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027F2BBC-FE31-4DE5-894E-421DD73A22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26" Type="http://schemas.openxmlformats.org/officeDocument/2006/relationships/image" Target="../media/image16.png"/><Relationship Id="rId39" Type="http://schemas.openxmlformats.org/officeDocument/2006/relationships/image" Target="../media/image29.png"/><Relationship Id="rId21" Type="http://schemas.openxmlformats.org/officeDocument/2006/relationships/image" Target="../media/image11.png"/><Relationship Id="rId34" Type="http://schemas.openxmlformats.org/officeDocument/2006/relationships/image" Target="../media/image24.pn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5" Type="http://schemas.openxmlformats.org/officeDocument/2006/relationships/image" Target="../media/image15.png"/><Relationship Id="rId33" Type="http://schemas.openxmlformats.org/officeDocument/2006/relationships/image" Target="../media/image23.png"/><Relationship Id="rId38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24" Type="http://schemas.openxmlformats.org/officeDocument/2006/relationships/image" Target="../media/image14.png"/><Relationship Id="rId32" Type="http://schemas.openxmlformats.org/officeDocument/2006/relationships/image" Target="../media/image22.png"/><Relationship Id="rId37" Type="http://schemas.openxmlformats.org/officeDocument/2006/relationships/image" Target="../media/image27.em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23" Type="http://schemas.openxmlformats.org/officeDocument/2006/relationships/image" Target="../media/image13.png"/><Relationship Id="rId28" Type="http://schemas.openxmlformats.org/officeDocument/2006/relationships/image" Target="../media/image18.png"/><Relationship Id="rId36" Type="http://schemas.openxmlformats.org/officeDocument/2006/relationships/image" Target="../media/image26.png"/><Relationship Id="rId10" Type="http://schemas.openxmlformats.org/officeDocument/2006/relationships/theme" Target="../theme/theme1.xml"/><Relationship Id="rId19" Type="http://schemas.openxmlformats.org/officeDocument/2006/relationships/image" Target="../media/image9.png"/><Relationship Id="rId31" Type="http://schemas.openxmlformats.org/officeDocument/2006/relationships/image" Target="../media/image2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Relationship Id="rId27" Type="http://schemas.openxmlformats.org/officeDocument/2006/relationships/image" Target="../media/image17.png"/><Relationship Id="rId30" Type="http://schemas.openxmlformats.org/officeDocument/2006/relationships/image" Target="../media/image20.png"/><Relationship Id="rId35" Type="http://schemas.openxmlformats.org/officeDocument/2006/relationships/image" Target="../media/image25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theme" Target="../theme/them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18" Type="http://schemas.openxmlformats.org/officeDocument/2006/relationships/image" Target="../media/image11.png"/><Relationship Id="rId26" Type="http://schemas.openxmlformats.org/officeDocument/2006/relationships/image" Target="../media/image19.png"/><Relationship Id="rId21" Type="http://schemas.openxmlformats.org/officeDocument/2006/relationships/image" Target="../media/image14.png"/><Relationship Id="rId34" Type="http://schemas.openxmlformats.org/officeDocument/2006/relationships/image" Target="../media/image27.emf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5" Type="http://schemas.openxmlformats.org/officeDocument/2006/relationships/image" Target="../media/image18.png"/><Relationship Id="rId33" Type="http://schemas.openxmlformats.org/officeDocument/2006/relationships/image" Target="../media/image26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4.png"/><Relationship Id="rId24" Type="http://schemas.openxmlformats.org/officeDocument/2006/relationships/image" Target="../media/image17.png"/><Relationship Id="rId32" Type="http://schemas.openxmlformats.org/officeDocument/2006/relationships/image" Target="../media/image25.png"/><Relationship Id="rId37" Type="http://schemas.openxmlformats.org/officeDocument/2006/relationships/image" Target="../media/image37.png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8.png"/><Relationship Id="rId23" Type="http://schemas.openxmlformats.org/officeDocument/2006/relationships/image" Target="../media/image16.png"/><Relationship Id="rId28" Type="http://schemas.openxmlformats.org/officeDocument/2006/relationships/image" Target="../media/image21.png"/><Relationship Id="rId36" Type="http://schemas.openxmlformats.org/officeDocument/2006/relationships/image" Target="../media/image29.png"/><Relationship Id="rId10" Type="http://schemas.openxmlformats.org/officeDocument/2006/relationships/image" Target="../media/image36.png"/><Relationship Id="rId19" Type="http://schemas.openxmlformats.org/officeDocument/2006/relationships/image" Target="../media/image12.png"/><Relationship Id="rId31" Type="http://schemas.openxmlformats.org/officeDocument/2006/relationships/image" Target="../media/image24.png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Relationship Id="rId14" Type="http://schemas.openxmlformats.org/officeDocument/2006/relationships/image" Target="../media/image7.png"/><Relationship Id="rId22" Type="http://schemas.openxmlformats.org/officeDocument/2006/relationships/image" Target="../media/image15.png"/><Relationship Id="rId27" Type="http://schemas.openxmlformats.org/officeDocument/2006/relationships/image" Target="../media/image20.png"/><Relationship Id="rId30" Type="http://schemas.openxmlformats.org/officeDocument/2006/relationships/image" Target="../media/image23.png"/><Relationship Id="rId35" Type="http://schemas.openxmlformats.org/officeDocument/2006/relationships/image" Target="../media/image28.png"/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theme" Target="../theme/theme4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 dirty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 dirty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7B88B654-6870-4EB8-A79A-306A0238640A}"/>
              </a:ext>
            </a:extLst>
          </p:cNvPr>
          <p:cNvPicPr>
            <a:picLocks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AD208BC8-A4CD-468B-A92C-D874A6D486C7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42" name="Picture 41" descr="de.png">
              <a:extLst>
                <a:ext uri="{FF2B5EF4-FFF2-40B4-BE49-F238E27FC236}">
                  <a16:creationId xmlns:a16="http://schemas.microsoft.com/office/drawing/2014/main" id="{A5241CAB-ADA2-4417-AD58-366D338272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at.png">
              <a:extLst>
                <a:ext uri="{FF2B5EF4-FFF2-40B4-BE49-F238E27FC236}">
                  <a16:creationId xmlns:a16="http://schemas.microsoft.com/office/drawing/2014/main" id="{E44B6718-7132-4112-86F4-EB97255A03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be.png">
              <a:extLst>
                <a:ext uri="{FF2B5EF4-FFF2-40B4-BE49-F238E27FC236}">
                  <a16:creationId xmlns:a16="http://schemas.microsoft.com/office/drawing/2014/main" id="{0F720296-2A62-4DA7-837E-02D677FAAC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dk.png">
              <a:extLst>
                <a:ext uri="{FF2B5EF4-FFF2-40B4-BE49-F238E27FC236}">
                  <a16:creationId xmlns:a16="http://schemas.microsoft.com/office/drawing/2014/main" id="{D73A6867-7859-4C9C-BB7B-F223F064EB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es.png">
              <a:extLst>
                <a:ext uri="{FF2B5EF4-FFF2-40B4-BE49-F238E27FC236}">
                  <a16:creationId xmlns:a16="http://schemas.microsoft.com/office/drawing/2014/main" id="{1493C1A0-A11D-42B6-8DCB-162F826EEF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ee.png">
              <a:extLst>
                <a:ext uri="{FF2B5EF4-FFF2-40B4-BE49-F238E27FC236}">
                  <a16:creationId xmlns:a16="http://schemas.microsoft.com/office/drawing/2014/main" id="{0122824D-D8E9-4094-8057-406813DC2D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fi.png">
              <a:extLst>
                <a:ext uri="{FF2B5EF4-FFF2-40B4-BE49-F238E27FC236}">
                  <a16:creationId xmlns:a16="http://schemas.microsoft.com/office/drawing/2014/main" id="{4D5DC57B-4AEE-4812-9DD4-84980F6022A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fr.png">
              <a:extLst>
                <a:ext uri="{FF2B5EF4-FFF2-40B4-BE49-F238E27FC236}">
                  <a16:creationId xmlns:a16="http://schemas.microsoft.com/office/drawing/2014/main" id="{FCDCEAFB-665D-48AD-9E34-D9CFF731F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gr.png">
              <a:extLst>
                <a:ext uri="{FF2B5EF4-FFF2-40B4-BE49-F238E27FC236}">
                  <a16:creationId xmlns:a16="http://schemas.microsoft.com/office/drawing/2014/main" id="{F2E0A474-2FAE-477F-AB8D-C50F384AA0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hu.png">
              <a:extLst>
                <a:ext uri="{FF2B5EF4-FFF2-40B4-BE49-F238E27FC236}">
                  <a16:creationId xmlns:a16="http://schemas.microsoft.com/office/drawing/2014/main" id="{10168A5E-064A-4ABA-B5A6-59999CBC4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ie.png">
              <a:extLst>
                <a:ext uri="{FF2B5EF4-FFF2-40B4-BE49-F238E27FC236}">
                  <a16:creationId xmlns:a16="http://schemas.microsoft.com/office/drawing/2014/main" id="{5A32E48C-2D3D-4EEC-BE4D-423F2F39F1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it.png">
              <a:extLst>
                <a:ext uri="{FF2B5EF4-FFF2-40B4-BE49-F238E27FC236}">
                  <a16:creationId xmlns:a16="http://schemas.microsoft.com/office/drawing/2014/main" id="{4C3D6A8C-E062-466C-B2D8-52D1B3FC4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lu.png">
              <a:extLst>
                <a:ext uri="{FF2B5EF4-FFF2-40B4-BE49-F238E27FC236}">
                  <a16:creationId xmlns:a16="http://schemas.microsoft.com/office/drawing/2014/main" id="{7A3219A7-1E00-4C98-81AF-1C2E67E102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no.png">
              <a:extLst>
                <a:ext uri="{FF2B5EF4-FFF2-40B4-BE49-F238E27FC236}">
                  <a16:creationId xmlns:a16="http://schemas.microsoft.com/office/drawing/2014/main" id="{56F0B3F4-5ADA-41BD-8413-E2B2699C41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nl.png">
              <a:extLst>
                <a:ext uri="{FF2B5EF4-FFF2-40B4-BE49-F238E27FC236}">
                  <a16:creationId xmlns:a16="http://schemas.microsoft.com/office/drawing/2014/main" id="{5CEDEC63-C26E-491B-A8CC-1F1F2EF2A8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pl.png">
              <a:extLst>
                <a:ext uri="{FF2B5EF4-FFF2-40B4-BE49-F238E27FC236}">
                  <a16:creationId xmlns:a16="http://schemas.microsoft.com/office/drawing/2014/main" id="{163376FE-C97D-4E6A-BE37-CCCC5BA436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pt.png">
              <a:extLst>
                <a:ext uri="{FF2B5EF4-FFF2-40B4-BE49-F238E27FC236}">
                  <a16:creationId xmlns:a16="http://schemas.microsoft.com/office/drawing/2014/main" id="{3BE778F5-B33E-4FAB-8AC1-1FCA0478FF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cz.png">
              <a:extLst>
                <a:ext uri="{FF2B5EF4-FFF2-40B4-BE49-F238E27FC236}">
                  <a16:creationId xmlns:a16="http://schemas.microsoft.com/office/drawing/2014/main" id="{A0ADC83A-EDBF-4D1F-9CC6-78C91183AC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ro.png">
              <a:extLst>
                <a:ext uri="{FF2B5EF4-FFF2-40B4-BE49-F238E27FC236}">
                  <a16:creationId xmlns:a16="http://schemas.microsoft.com/office/drawing/2014/main" id="{28F27ED4-7917-422D-9E5F-265059B3F4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se.png">
              <a:extLst>
                <a:ext uri="{FF2B5EF4-FFF2-40B4-BE49-F238E27FC236}">
                  <a16:creationId xmlns:a16="http://schemas.microsoft.com/office/drawing/2014/main" id="{2AEDE91D-4CAE-4409-9544-1513C16F6A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 descr="ch.png">
              <a:extLst>
                <a:ext uri="{FF2B5EF4-FFF2-40B4-BE49-F238E27FC236}">
                  <a16:creationId xmlns:a16="http://schemas.microsoft.com/office/drawing/2014/main" id="{D580BA20-050E-47FB-9E7A-385336FDC0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uk.png">
              <a:extLst>
                <a:ext uri="{FF2B5EF4-FFF2-40B4-BE49-F238E27FC236}">
                  <a16:creationId xmlns:a16="http://schemas.microsoft.com/office/drawing/2014/main" id="{26EB49F8-5DE5-4BA4-824D-55A8BFEA82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F2E67ACB-30B1-4DC0-A0F1-7AA87A8887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05FED7DC-B78B-4C40-8E7D-8BA59B4508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3" name="Picture 92" descr="ca.png">
              <a:extLst>
                <a:ext uri="{FF2B5EF4-FFF2-40B4-BE49-F238E27FC236}">
                  <a16:creationId xmlns:a16="http://schemas.microsoft.com/office/drawing/2014/main" id="{3A0D12A6-06A1-4C98-99F3-70AC0D5070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4" name="Picture 93" descr="si.png">
              <a:extLst>
                <a:ext uri="{FF2B5EF4-FFF2-40B4-BE49-F238E27FC236}">
                  <a16:creationId xmlns:a16="http://schemas.microsoft.com/office/drawing/2014/main" id="{7FB1B9B6-BD48-4410-9682-BA491E97DB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2" r:id="rId6"/>
    <p:sldLayoutId id="2147483933" r:id="rId7"/>
    <p:sldLayoutId id="2147483935" r:id="rId8"/>
    <p:sldLayoutId id="2147483977" r:id="rId9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9A93288-EDE8-4BD5-96FF-1B2EA3FFBC82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760C563F-A7CE-42D6-A531-E36FF56545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745E5468-A136-4E29-BD4E-07C55EE7DA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6C5D2AB2-C5DB-47C5-96A7-3F94A766B8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EF3F6575-A941-48EA-98D9-AA971F5BC6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007F48F7-0ABA-48F5-B43A-BEFD99D68D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9A67879E-944C-4F61-9786-B7DBEE98F5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82F2C0BA-D9F5-49A2-A87C-C85C54E375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7AA88890-8FB3-4C75-9063-2EE40DBD81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97CBF1FB-D79A-4FB3-9460-F7B14B53F1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B45010AA-1227-41DD-9734-AED55FE5BB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E3664578-096E-4699-8813-CC2F821EEC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8E5A5FA8-F098-4C0E-9437-01E717405A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8D6DC45B-B216-4A24-9E1F-3805BF9FA2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F0E0FC1E-5C7D-4DD2-BCBE-71642F893F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0FA1D3DA-89CE-4D1E-8BF0-1FE8F0C5C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E3AFD707-BCE7-47DC-B77F-4912D8405ED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0549F177-13D8-4ACE-81EF-E55FF34039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66FE7C83-5775-487B-83BF-70E4964ADC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7988151D-9E11-4869-851E-BD72CA5CF74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9C67436D-D0C1-4C81-84F2-2200721144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25881FB6-DC28-41AD-9CFC-44B4EABAEF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56D0E232-B050-465E-A8E5-429977429C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4E870F51-6156-4B51-9EFE-726565E981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B9247864-AD0B-4199-A174-32F6A776CF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778DF6E6-606E-4F4E-9629-70F544AE0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A17994B2-1DB8-420B-ADC5-35498FBEDE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A5060D9-A09D-4130-9267-1E715CE49C5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1ED6276D-5177-4E2E-AB64-34E17BB727A4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8" name="Picture 67" descr="de.png">
              <a:extLst>
                <a:ext uri="{FF2B5EF4-FFF2-40B4-BE49-F238E27FC236}">
                  <a16:creationId xmlns:a16="http://schemas.microsoft.com/office/drawing/2014/main" id="{5DC7C9DE-2330-4D19-B00A-88DF473A18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at.png">
              <a:extLst>
                <a:ext uri="{FF2B5EF4-FFF2-40B4-BE49-F238E27FC236}">
                  <a16:creationId xmlns:a16="http://schemas.microsoft.com/office/drawing/2014/main" id="{5F39B928-F085-435A-836B-6E4FE886F2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be.png">
              <a:extLst>
                <a:ext uri="{FF2B5EF4-FFF2-40B4-BE49-F238E27FC236}">
                  <a16:creationId xmlns:a16="http://schemas.microsoft.com/office/drawing/2014/main" id="{92D70443-A035-445C-90B8-D0F13DFE47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dk.png">
              <a:extLst>
                <a:ext uri="{FF2B5EF4-FFF2-40B4-BE49-F238E27FC236}">
                  <a16:creationId xmlns:a16="http://schemas.microsoft.com/office/drawing/2014/main" id="{5F8CB58C-F834-4E4A-9D36-00EDDA273C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s.png">
              <a:extLst>
                <a:ext uri="{FF2B5EF4-FFF2-40B4-BE49-F238E27FC236}">
                  <a16:creationId xmlns:a16="http://schemas.microsoft.com/office/drawing/2014/main" id="{7055F594-4C26-4AD7-9BA5-8139C8061C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ee.png">
              <a:extLst>
                <a:ext uri="{FF2B5EF4-FFF2-40B4-BE49-F238E27FC236}">
                  <a16:creationId xmlns:a16="http://schemas.microsoft.com/office/drawing/2014/main" id="{765A40EF-5597-4C60-86E4-9801C3D24F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i.png">
              <a:extLst>
                <a:ext uri="{FF2B5EF4-FFF2-40B4-BE49-F238E27FC236}">
                  <a16:creationId xmlns:a16="http://schemas.microsoft.com/office/drawing/2014/main" id="{573C7DF2-41EA-4200-ADCE-18BD651E2C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fr.png">
              <a:extLst>
                <a:ext uri="{FF2B5EF4-FFF2-40B4-BE49-F238E27FC236}">
                  <a16:creationId xmlns:a16="http://schemas.microsoft.com/office/drawing/2014/main" id="{17B26722-8F9C-427E-A30C-B936DC9F08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gr.png">
              <a:extLst>
                <a:ext uri="{FF2B5EF4-FFF2-40B4-BE49-F238E27FC236}">
                  <a16:creationId xmlns:a16="http://schemas.microsoft.com/office/drawing/2014/main" id="{57245A63-3018-4055-B9A1-29F620FCA1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hu.png">
              <a:extLst>
                <a:ext uri="{FF2B5EF4-FFF2-40B4-BE49-F238E27FC236}">
                  <a16:creationId xmlns:a16="http://schemas.microsoft.com/office/drawing/2014/main" id="{E729147B-9380-484B-8D1E-AE9F256BEC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e.png">
              <a:extLst>
                <a:ext uri="{FF2B5EF4-FFF2-40B4-BE49-F238E27FC236}">
                  <a16:creationId xmlns:a16="http://schemas.microsoft.com/office/drawing/2014/main" id="{C5506F1C-B0F4-416B-ACCE-17C303EF5D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it.png">
              <a:extLst>
                <a:ext uri="{FF2B5EF4-FFF2-40B4-BE49-F238E27FC236}">
                  <a16:creationId xmlns:a16="http://schemas.microsoft.com/office/drawing/2014/main" id="{AC0C54D4-FAA0-4101-8893-24CAD97FB5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lu.png">
              <a:extLst>
                <a:ext uri="{FF2B5EF4-FFF2-40B4-BE49-F238E27FC236}">
                  <a16:creationId xmlns:a16="http://schemas.microsoft.com/office/drawing/2014/main" id="{B31F1A5A-62D9-43BC-A07B-F35AC0607D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o.png">
              <a:extLst>
                <a:ext uri="{FF2B5EF4-FFF2-40B4-BE49-F238E27FC236}">
                  <a16:creationId xmlns:a16="http://schemas.microsoft.com/office/drawing/2014/main" id="{4B9F7D4D-96E0-459F-A2BD-5AFD632EE6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nl.png">
              <a:extLst>
                <a:ext uri="{FF2B5EF4-FFF2-40B4-BE49-F238E27FC236}">
                  <a16:creationId xmlns:a16="http://schemas.microsoft.com/office/drawing/2014/main" id="{41B0898E-ECC6-49EC-9A66-65D60F4DB0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l.png">
              <a:extLst>
                <a:ext uri="{FF2B5EF4-FFF2-40B4-BE49-F238E27FC236}">
                  <a16:creationId xmlns:a16="http://schemas.microsoft.com/office/drawing/2014/main" id="{E31CCE68-7B56-415F-918C-A42EB35BF3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pt.png">
              <a:extLst>
                <a:ext uri="{FF2B5EF4-FFF2-40B4-BE49-F238E27FC236}">
                  <a16:creationId xmlns:a16="http://schemas.microsoft.com/office/drawing/2014/main" id="{D0CFE0B0-E42C-4904-983B-D1DB399553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cz.png">
              <a:extLst>
                <a:ext uri="{FF2B5EF4-FFF2-40B4-BE49-F238E27FC236}">
                  <a16:creationId xmlns:a16="http://schemas.microsoft.com/office/drawing/2014/main" id="{2841A212-CE30-4B0A-AB08-084EDB27E5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ro.png">
              <a:extLst>
                <a:ext uri="{FF2B5EF4-FFF2-40B4-BE49-F238E27FC236}">
                  <a16:creationId xmlns:a16="http://schemas.microsoft.com/office/drawing/2014/main" id="{318B1B61-BFDA-445A-AA59-2B35F11EF7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se.png">
              <a:extLst>
                <a:ext uri="{FF2B5EF4-FFF2-40B4-BE49-F238E27FC236}">
                  <a16:creationId xmlns:a16="http://schemas.microsoft.com/office/drawing/2014/main" id="{B2DB8ECC-5001-4C88-9624-94FFBBC7D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ch.png">
              <a:extLst>
                <a:ext uri="{FF2B5EF4-FFF2-40B4-BE49-F238E27FC236}">
                  <a16:creationId xmlns:a16="http://schemas.microsoft.com/office/drawing/2014/main" id="{A17E3AC4-4F9D-40D5-B3A4-C4898F5BB4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uk.png">
              <a:extLst>
                <a:ext uri="{FF2B5EF4-FFF2-40B4-BE49-F238E27FC236}">
                  <a16:creationId xmlns:a16="http://schemas.microsoft.com/office/drawing/2014/main" id="{4EDF34B2-51C8-45DA-A8CC-BA9740B640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DC6B473C-D093-4B7A-BE75-C5354C5796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19E3EBB-F3EE-4591-B1D9-65F8A408F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 descr="ca.png">
              <a:extLst>
                <a:ext uri="{FF2B5EF4-FFF2-40B4-BE49-F238E27FC236}">
                  <a16:creationId xmlns:a16="http://schemas.microsoft.com/office/drawing/2014/main" id="{8C30F0CE-49F3-43C9-961D-EABF29DABA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si.png">
              <a:extLst>
                <a:ext uri="{FF2B5EF4-FFF2-40B4-BE49-F238E27FC236}">
                  <a16:creationId xmlns:a16="http://schemas.microsoft.com/office/drawing/2014/main" id="{FA9D8F01-E979-4766-8D8A-F86C445CFE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4732B035-7DC9-457A-B11E-1F17E69F566A}"/>
              </a:ext>
            </a:extLst>
          </p:cNvPr>
          <p:cNvPicPr>
            <a:picLocks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9" r:id="rId7"/>
    <p:sldLayoutId id="2147483978" r:id="rId8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EC1D1E1-F167-4275-B0D3-2DDB714BE6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8F3D1486-C1E4-4A69-BEB3-1BCECE4A9D78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7" name="Picture 66" descr="de.png">
              <a:extLst>
                <a:ext uri="{FF2B5EF4-FFF2-40B4-BE49-F238E27FC236}">
                  <a16:creationId xmlns:a16="http://schemas.microsoft.com/office/drawing/2014/main" id="{AE4FF7E8-4072-4D62-B5A7-49A95FBC27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at.png">
              <a:extLst>
                <a:ext uri="{FF2B5EF4-FFF2-40B4-BE49-F238E27FC236}">
                  <a16:creationId xmlns:a16="http://schemas.microsoft.com/office/drawing/2014/main" id="{D64B3814-3460-4BD2-B2C6-2F536391E6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be.png">
              <a:extLst>
                <a:ext uri="{FF2B5EF4-FFF2-40B4-BE49-F238E27FC236}">
                  <a16:creationId xmlns:a16="http://schemas.microsoft.com/office/drawing/2014/main" id="{9DF21E6B-70A9-432C-A108-1EDE6FDDDF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>
              <a:extLst>
                <a:ext uri="{FF2B5EF4-FFF2-40B4-BE49-F238E27FC236}">
                  <a16:creationId xmlns:a16="http://schemas.microsoft.com/office/drawing/2014/main" id="{D5F8A1D1-27AD-49B3-B00C-DF80BC1475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s.png">
              <a:extLst>
                <a:ext uri="{FF2B5EF4-FFF2-40B4-BE49-F238E27FC236}">
                  <a16:creationId xmlns:a16="http://schemas.microsoft.com/office/drawing/2014/main" id="{578A51CF-D21B-451C-94E8-3DEE43398A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e.png">
              <a:extLst>
                <a:ext uri="{FF2B5EF4-FFF2-40B4-BE49-F238E27FC236}">
                  <a16:creationId xmlns:a16="http://schemas.microsoft.com/office/drawing/2014/main" id="{1A521DCA-52D4-4CC1-9650-DA1D55759C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>
              <a:extLst>
                <a:ext uri="{FF2B5EF4-FFF2-40B4-BE49-F238E27FC236}">
                  <a16:creationId xmlns:a16="http://schemas.microsoft.com/office/drawing/2014/main" id="{D4B2DB1A-3C3C-489A-A1E0-66096FC8A3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>
              <a:extLst>
                <a:ext uri="{FF2B5EF4-FFF2-40B4-BE49-F238E27FC236}">
                  <a16:creationId xmlns:a16="http://schemas.microsoft.com/office/drawing/2014/main" id="{C1FEDF27-CC31-4123-8B68-EB8E2F027E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>
              <a:extLst>
                <a:ext uri="{FF2B5EF4-FFF2-40B4-BE49-F238E27FC236}">
                  <a16:creationId xmlns:a16="http://schemas.microsoft.com/office/drawing/2014/main" id="{8671ECA3-1A79-4145-AE14-DEA1273076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>
              <a:extLst>
                <a:ext uri="{FF2B5EF4-FFF2-40B4-BE49-F238E27FC236}">
                  <a16:creationId xmlns:a16="http://schemas.microsoft.com/office/drawing/2014/main" id="{EB6DA1DB-9158-4541-9A14-2B9FC81DB2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>
              <a:extLst>
                <a:ext uri="{FF2B5EF4-FFF2-40B4-BE49-F238E27FC236}">
                  <a16:creationId xmlns:a16="http://schemas.microsoft.com/office/drawing/2014/main" id="{2EA72000-17E3-4899-976B-F19DC272FD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>
              <a:extLst>
                <a:ext uri="{FF2B5EF4-FFF2-40B4-BE49-F238E27FC236}">
                  <a16:creationId xmlns:a16="http://schemas.microsoft.com/office/drawing/2014/main" id="{CF4905CD-2FD6-4152-A775-21A249031F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>
              <a:extLst>
                <a:ext uri="{FF2B5EF4-FFF2-40B4-BE49-F238E27FC236}">
                  <a16:creationId xmlns:a16="http://schemas.microsoft.com/office/drawing/2014/main" id="{1D44C0B9-4E17-4B33-BEA6-BA0FFBC180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o.png">
              <a:extLst>
                <a:ext uri="{FF2B5EF4-FFF2-40B4-BE49-F238E27FC236}">
                  <a16:creationId xmlns:a16="http://schemas.microsoft.com/office/drawing/2014/main" id="{DC4FAE81-D71D-41AB-ADF0-5D6C354622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l.png">
              <a:extLst>
                <a:ext uri="{FF2B5EF4-FFF2-40B4-BE49-F238E27FC236}">
                  <a16:creationId xmlns:a16="http://schemas.microsoft.com/office/drawing/2014/main" id="{65E1215A-68E0-4905-9D79-91D656B302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>
              <a:extLst>
                <a:ext uri="{FF2B5EF4-FFF2-40B4-BE49-F238E27FC236}">
                  <a16:creationId xmlns:a16="http://schemas.microsoft.com/office/drawing/2014/main" id="{38CCCFAE-C9AA-4EC8-8FF0-F43832A9E3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>
              <a:extLst>
                <a:ext uri="{FF2B5EF4-FFF2-40B4-BE49-F238E27FC236}">
                  <a16:creationId xmlns:a16="http://schemas.microsoft.com/office/drawing/2014/main" id="{9C65F218-E6D1-4C44-9BCD-AC88ED8134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cz.png">
              <a:extLst>
                <a:ext uri="{FF2B5EF4-FFF2-40B4-BE49-F238E27FC236}">
                  <a16:creationId xmlns:a16="http://schemas.microsoft.com/office/drawing/2014/main" id="{2DB70297-7941-49CE-9FB6-CA855B4A96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ro.png">
              <a:extLst>
                <a:ext uri="{FF2B5EF4-FFF2-40B4-BE49-F238E27FC236}">
                  <a16:creationId xmlns:a16="http://schemas.microsoft.com/office/drawing/2014/main" id="{ACED1DD7-41B9-466C-B65A-E12132A286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se.png">
              <a:extLst>
                <a:ext uri="{FF2B5EF4-FFF2-40B4-BE49-F238E27FC236}">
                  <a16:creationId xmlns:a16="http://schemas.microsoft.com/office/drawing/2014/main" id="{F710EFB6-89D3-4A84-AED2-643BCD7E86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ch.png">
              <a:extLst>
                <a:ext uri="{FF2B5EF4-FFF2-40B4-BE49-F238E27FC236}">
                  <a16:creationId xmlns:a16="http://schemas.microsoft.com/office/drawing/2014/main" id="{0296E904-989A-4C4C-BE68-0FCA0516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>
              <a:extLst>
                <a:ext uri="{FF2B5EF4-FFF2-40B4-BE49-F238E27FC236}">
                  <a16:creationId xmlns:a16="http://schemas.microsoft.com/office/drawing/2014/main" id="{AE1559A6-B837-46AA-BD84-440CFB239E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46BC6FEA-1C1F-4E39-85BC-8DE6865475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0CFCB69-EC53-44A5-844A-32FEA74AED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 descr="ca.png">
              <a:extLst>
                <a:ext uri="{FF2B5EF4-FFF2-40B4-BE49-F238E27FC236}">
                  <a16:creationId xmlns:a16="http://schemas.microsoft.com/office/drawing/2014/main" id="{514FF5D4-CC8D-4E45-AA09-6E6CB769C9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si.png">
              <a:extLst>
                <a:ext uri="{FF2B5EF4-FFF2-40B4-BE49-F238E27FC236}">
                  <a16:creationId xmlns:a16="http://schemas.microsoft.com/office/drawing/2014/main" id="{504F49A5-E949-4E30-9FA4-B1EE2657D3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EE9226E0-2BA4-4DC2-994B-AD70CB993B22}"/>
              </a:ext>
            </a:extLst>
          </p:cNvPr>
          <p:cNvPicPr>
            <a:picLocks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s://eocat.esa.int/eo-catalogue/intro.html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hyperlink" Target="https://stacindex.org/catalogs/esa-catalog#/" TargetMode="Externa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adiantearth.github.io/stac-browser/#/external/fedeo.ceos.org/services/eo:organisationName/ES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Mattia.Stipa@esa.in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8.png"/><Relationship Id="rId4" Type="http://schemas.openxmlformats.org/officeDocument/2006/relationships/hyperlink" Target="mailto:Yves.Coene@spacebel.b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6.png"/><Relationship Id="rId7" Type="http://schemas.openxmlformats.org/officeDocument/2006/relationships/image" Target="../media/image53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png"/><Relationship Id="rId5" Type="http://schemas.openxmlformats.org/officeDocument/2006/relationships/image" Target="../media/image54.png"/><Relationship Id="rId4" Type="http://schemas.openxmlformats.org/officeDocument/2006/relationships/image" Target="../media/image45.png"/><Relationship Id="rId9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https://radiantearth.github.io/stac-browser/#/external/eocat.esa.int/eo-catalogue" TargetMode="Externa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311937" y="3429000"/>
            <a:ext cx="11913401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Verdana"/>
                <a:cs typeface="Verdana"/>
              </a:rPr>
              <a:t>STAC in ESA Common Services Ecosystem</a:t>
            </a:r>
            <a:endParaRPr lang="en-GB" sz="4000" dirty="0">
              <a:solidFill>
                <a:schemeClr val="bg1">
                  <a:lumMod val="9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647342"/>
            <a:ext cx="512372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 Workshop</a:t>
            </a:r>
          </a:p>
          <a:p>
            <a:pPr algn="r">
              <a:spcBef>
                <a:spcPts val="0"/>
              </a:spcBef>
            </a:pP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Frascati, 06/06/2024</a:t>
            </a:r>
          </a:p>
          <a:p>
            <a:pPr algn="r">
              <a:spcBef>
                <a:spcPts val="0"/>
              </a:spcBef>
            </a:pP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24">
            <a:extLst>
              <a:ext uri="{FF2B5EF4-FFF2-40B4-BE49-F238E27FC236}">
                <a16:creationId xmlns:a16="http://schemas.microsoft.com/office/drawing/2014/main" id="{23D5756F-FC7A-44D2-8731-61841A1B3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1760" y="5224145"/>
            <a:ext cx="557764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</a:rPr>
              <a:t>Yves Coene (</a:t>
            </a:r>
            <a:r>
              <a:rPr lang="en-GB" sz="1200" dirty="0" err="1">
                <a:solidFill>
                  <a:schemeClr val="bg1"/>
                </a:solidFill>
              </a:rPr>
              <a:t>Spacebel</a:t>
            </a:r>
            <a:r>
              <a:rPr lang="en-GB" sz="1200" dirty="0">
                <a:solidFill>
                  <a:schemeClr val="bg1"/>
                </a:solidFill>
              </a:rPr>
              <a:t> for ESA), Mattia </a:t>
            </a:r>
            <a:r>
              <a:rPr lang="en-GB" sz="1200" dirty="0" err="1">
                <a:solidFill>
                  <a:schemeClr val="bg1"/>
                </a:solidFill>
              </a:rPr>
              <a:t>Stipa</a:t>
            </a:r>
            <a:r>
              <a:rPr lang="en-GB" sz="1200" dirty="0">
                <a:solidFill>
                  <a:schemeClr val="bg1"/>
                </a:solidFill>
              </a:rPr>
              <a:t> (ESA)</a:t>
            </a:r>
            <a:br>
              <a:rPr lang="en-GB" sz="1200" dirty="0">
                <a:solidFill>
                  <a:schemeClr val="bg1"/>
                </a:solidFill>
              </a:rPr>
            </a:b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479FD-87F5-42E8-908F-0F3FA4066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– Granule Search (/items)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2B8DA-F3E5-443C-984B-B302FBD54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OGC API-Features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/collection/{id}/items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/collection/{id}/</a:t>
            </a:r>
            <a:r>
              <a:rPr lang="en-US" dirty="0" err="1"/>
              <a:t>queryables</a:t>
            </a:r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F95AB2-F297-4617-813F-4AB6A18DD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375" y="882000"/>
            <a:ext cx="8956963" cy="54785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30137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ED4E3-71C8-4972-9DC9-A518DE12A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– Granule Search (/items)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8F94D-3ED9-440F-9611-028F6BCD7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6390520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Search parameters advertised via </a:t>
            </a:r>
            <a:r>
              <a:rPr lang="en-US" dirty="0" err="1"/>
              <a:t>Queryables</a:t>
            </a:r>
            <a:r>
              <a:rPr lang="en-US" dirty="0"/>
              <a:t>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Filter Expression</a:t>
            </a: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3BCC8A-B702-4C19-BDE6-60491A5B2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" y="1845490"/>
            <a:ext cx="4730573" cy="452650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D47F1D-4506-4ECC-A38C-40CDC1AFBB69}"/>
              </a:ext>
            </a:extLst>
          </p:cNvPr>
          <p:cNvSpPr txBox="1">
            <a:spLocks/>
          </p:cNvSpPr>
          <p:nvPr/>
        </p:nvSpPr>
        <p:spPr bwMode="auto">
          <a:xfrm>
            <a:off x="7278767" y="882000"/>
            <a:ext cx="4946571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US" altLang="en-US" sz="1800" baseline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marL="781326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2pPr>
            <a:lvl3pPr marL="1357771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3pPr>
            <a:lvl4pPr marL="1934216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 dirty="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510661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altLang="en-US" sz="1800" dirty="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356615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0" dirty="0"/>
              <a:t>Metadata formats, </a:t>
            </a:r>
            <a:r>
              <a:rPr lang="en-US" kern="0" dirty="0" err="1"/>
              <a:t>quicklook</a:t>
            </a:r>
            <a:r>
              <a:rPr lang="en-US" kern="0" dirty="0"/>
              <a:t>, thumbnail and</a:t>
            </a:r>
            <a:br>
              <a:rPr lang="en-US" kern="0" dirty="0"/>
            </a:br>
            <a:r>
              <a:rPr lang="en-US" kern="0" dirty="0"/>
              <a:t>product provided as “assets”.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A01CB2-6513-4749-B0CA-74C2C0857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120" y="1845490"/>
            <a:ext cx="5324475" cy="3695700"/>
          </a:xfrm>
          <a:prstGeom prst="rect">
            <a:avLst/>
          </a:prstGeom>
        </p:spPr>
      </p:pic>
      <p:sp>
        <p:nvSpPr>
          <p:cNvPr id="8" name="Oval Callout 6">
            <a:extLst>
              <a:ext uri="{FF2B5EF4-FFF2-40B4-BE49-F238E27FC236}">
                <a16:creationId xmlns:a16="http://schemas.microsoft.com/office/drawing/2014/main" id="{078C4576-EEF5-4EBE-9920-8FEB7FCDB763}"/>
              </a:ext>
            </a:extLst>
          </p:cNvPr>
          <p:cNvSpPr/>
          <p:nvPr/>
        </p:nvSpPr>
        <p:spPr bwMode="auto">
          <a:xfrm>
            <a:off x="2428946" y="3693340"/>
            <a:ext cx="2558196" cy="889687"/>
          </a:xfrm>
          <a:prstGeom prst="wedgeEllipseCallout">
            <a:avLst>
              <a:gd name="adj1" fmla="val -58857"/>
              <a:gd name="adj2" fmla="val -48697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77" eaLnBrk="0" hangingPunct="0">
              <a:lnSpc>
                <a:spcPct val="119000"/>
              </a:lnSpc>
              <a:spcBef>
                <a:spcPct val="20000"/>
              </a:spcBef>
              <a:buClr>
                <a:srgbClr val="00549F"/>
              </a:buClr>
            </a:pPr>
            <a:r>
              <a:rPr lang="en-US" sz="1200" dirty="0"/>
              <a:t>STAC API </a:t>
            </a:r>
            <a:br>
              <a:rPr lang="en-US" sz="1200" dirty="0"/>
            </a:br>
            <a:r>
              <a:rPr lang="en-US" sz="1200" dirty="0"/>
              <a:t>Filter Extension (CQL-Text)</a:t>
            </a:r>
          </a:p>
        </p:txBody>
      </p:sp>
    </p:spTree>
    <p:extLst>
      <p:ext uri="{BB962C8B-B14F-4D97-AF65-F5344CB8AC3E}">
        <p14:creationId xmlns:p14="http://schemas.microsoft.com/office/powerpoint/2010/main" val="4125440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E8D76-ABA3-4E7F-93A1-797C31D1E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Online Documentation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39B43-6E42-427E-BEAF-5B87DA080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hlinkClick r:id="rId2"/>
              </a:rPr>
              <a:t>https://eocat.esa.int/eo-catalogue/intro.html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Jupyter</a:t>
            </a:r>
            <a:r>
              <a:rPr lang="fr-FR" dirty="0"/>
              <a:t> 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E6D4AB-EAB8-4C62-B2B5-7B7D40F7E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092" y="1311229"/>
            <a:ext cx="7590646" cy="51942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4C5308-BEFD-48F8-9327-384E9E798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463" y="2047875"/>
            <a:ext cx="309562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793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FB7AD-8FC3-4F82-AAAC-8421E718D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- Item Search (/search)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5E0DC-6497-4951-9252-2ACAAC300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Less useful as few search criteria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HTTP POST and GET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B87AD8-2628-4C1F-886D-123B7A4AE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551" y="1753495"/>
            <a:ext cx="9298236" cy="476451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40399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1ADFC-3E53-43AB-B23B-B1929DCD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Item encoding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EB734-EAAB-49C3-9A6C-D271C8265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94998E-69B6-435F-B32B-170668264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114" y="777689"/>
            <a:ext cx="10324800" cy="54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851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404FD-03F4-4011-9A18-208C87410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0A936-4C05-4EB6-8A06-359541E63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5773576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endpoint also available via STAC Index: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fr-FR" dirty="0">
                <a:hlinkClick r:id="rId2"/>
              </a:rPr>
              <a:t>https://stacindex.org/catalogs/esa-catalog#/</a:t>
            </a:r>
            <a:endParaRPr lang="fr-FR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Mapping from OGC 17-003r2 to STAC Item at: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fr-FR" dirty="0"/>
              <a:t>https://github.com/stac-utils/stac-crosswalks/tree/master/OGC_17-003r2</a:t>
            </a:r>
            <a:endParaRPr lang="en-B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8ED980-93D3-4A73-80A7-817E642F92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6342" y="981778"/>
            <a:ext cx="6436837" cy="418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65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>
            <a:spLocks noGrp="1"/>
          </p:cNvSpPr>
          <p:nvPr>
            <p:ph type="title"/>
          </p:nvPr>
        </p:nvSpPr>
        <p:spPr>
          <a:xfrm>
            <a:off x="207451" y="193765"/>
            <a:ext cx="9566461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139" name="Google Shape;139;p6"/>
          <p:cNvSpPr txBox="1">
            <a:spLocks noGrp="1"/>
          </p:cNvSpPr>
          <p:nvPr>
            <p:ph type="body" idx="1"/>
          </p:nvPr>
        </p:nvSpPr>
        <p:spPr>
          <a:xfrm>
            <a:off x="207450" y="980785"/>
            <a:ext cx="11664000" cy="5097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All collection and granule Common Services (EE, HM, TPM, EW missions) metadata available via: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Browsable static STAC catalogs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Searchable catalog (STAC API) including “Two-step” search 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Implementation accessible by open-source STAC software: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STAC Browser (https://github.com/radiantearth/stac-browser)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 err="1"/>
              <a:t>pystac_client</a:t>
            </a:r>
            <a:r>
              <a:rPr lang="en-US" dirty="0"/>
              <a:t> (https://pystac-client.readthedocs.io/en/stable/)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Detailed examples of all supported API as Notebooks.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Next steps: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STAC Sort Extension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Service/tool discovery (already available at fedeo.ceos.org) - </a:t>
            </a:r>
            <a:r>
              <a:rPr lang="en-US" dirty="0">
                <a:hlinkClick r:id="rId3"/>
              </a:rPr>
              <a:t>https://radiantearth.github.io/stac-browser/#/external/fedeo.ceos.org/services/eo:organisationName/ESA</a:t>
            </a:r>
            <a:endParaRPr lang="en-US" dirty="0"/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Interface with WMTS (possibly using STAC Web Map Links Extension).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STAC as metadata ingestion format (TBC)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380990" indent="-245527">
              <a:spcBef>
                <a:spcPts val="427"/>
              </a:spcBef>
              <a:spcAft>
                <a:spcPts val="0"/>
              </a:spcAft>
              <a:buSzPts val="1600"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124a4efbac_0_2"/>
          <p:cNvSpPr txBox="1">
            <a:spLocks noGrp="1"/>
          </p:cNvSpPr>
          <p:nvPr>
            <p:ph type="title"/>
          </p:nvPr>
        </p:nvSpPr>
        <p:spPr>
          <a:xfrm>
            <a:off x="207450" y="193708"/>
            <a:ext cx="9566400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187" name="Google Shape;187;g2124a4efbac_0_2"/>
          <p:cNvSpPr txBox="1">
            <a:spLocks noGrp="1"/>
          </p:cNvSpPr>
          <p:nvPr>
            <p:ph type="body" idx="1"/>
          </p:nvPr>
        </p:nvSpPr>
        <p:spPr>
          <a:xfrm>
            <a:off x="247069" y="969600"/>
            <a:ext cx="11778676" cy="5097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380990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fr-FR" dirty="0"/>
              <a:t>Contacts:</a:t>
            </a:r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fr-FR" dirty="0">
                <a:hlinkClick r:id="rId3"/>
              </a:rPr>
              <a:t>Mattia.Stipa@esa.int</a:t>
            </a:r>
            <a:endParaRPr lang="fr-FR" dirty="0"/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fr-FR" dirty="0">
                <a:hlinkClick r:id="rId4"/>
              </a:rPr>
              <a:t>Yves.Coene@spacebel.be</a:t>
            </a:r>
            <a:endParaRPr lang="fr-FR" dirty="0"/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endParaRPr lang="fr-FR" dirty="0"/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endParaRPr dirty="0"/>
          </a:p>
        </p:txBody>
      </p:sp>
      <p:pic>
        <p:nvPicPr>
          <p:cNvPr id="189" name="Google Shape;189;g2124a4efbac_0_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2549" y="4334838"/>
            <a:ext cx="4223733" cy="1923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EOCAT STAC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Conclusion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13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3A2CC-DDBB-4875-A4FA-5B0B168AA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9333C-1533-464F-B352-B5D1EFE79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869731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ESA EO Data Mgt and Operations Framework (EOF) (ESA Missions Focus) was presented in April.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EO Ground Segment “Common Services” infrastructure: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Common solutions for EE, HM, TPM, EW mission data.</a:t>
            </a:r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E82E03-5BC6-48E6-A24E-DA10B2BC6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408" y="3670941"/>
            <a:ext cx="3184776" cy="24516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AE0AE5-F7EE-49B0-91CD-FEDE16B25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473" y="2988967"/>
            <a:ext cx="5383265" cy="4910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5764E6-69BA-403B-99F0-319755417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523" y="2971199"/>
            <a:ext cx="3533409" cy="315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978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7A63-2885-4312-8324-1CF8C6DBC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EO-CAT Catalogue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F89F7-CE88-402E-B93E-A3C720BC9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6763091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EO-CAT Catalogue provides services for discovery of EO collection and product metadata from multiple missions.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version of EOCAT STAC interfaces now in “operation”.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C03CD3-53C7-4F48-83B3-1C2B8889D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79" y="3791822"/>
            <a:ext cx="7065818" cy="21841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F4CCB4-6E77-4DC2-BAD3-85EA52DA7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453" y="2297867"/>
            <a:ext cx="4637238" cy="8958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E32E84-7AA2-4C2F-BD51-DDFFA5D13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3510" y="2566273"/>
            <a:ext cx="1717041" cy="373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377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01D8F-B90A-462B-A692-750090635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EO-CAT Catalogue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A9487-0894-4897-AD7C-52285B28D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EOCAT Discovery interfaces:</a:t>
            </a:r>
          </a:p>
          <a:p>
            <a:endParaRPr lang="en-US" dirty="0"/>
          </a:p>
          <a:p>
            <a:pPr marL="1460963" lvl="1" indent="-380990">
              <a:buFont typeface="Arial" panose="020B0604020202020204" pitchFamily="34" charset="0"/>
              <a:buChar char="•"/>
            </a:pPr>
            <a:r>
              <a:rPr lang="en-US" dirty="0"/>
              <a:t>RESTful OGC API Features / OpenSearch / STAC API interface covering:</a:t>
            </a:r>
          </a:p>
          <a:p>
            <a:pPr marL="2257744" lvl="2" indent="-380990">
              <a:buFont typeface="Arial" panose="020B0604020202020204" pitchFamily="34" charset="0"/>
              <a:buChar char="•"/>
            </a:pPr>
            <a:r>
              <a:rPr lang="en-US" dirty="0"/>
              <a:t>“collection” resources </a:t>
            </a:r>
          </a:p>
          <a:p>
            <a:pPr marL="2257744" lvl="2" indent="-380990">
              <a:buFont typeface="Arial" panose="020B0604020202020204" pitchFamily="34" charset="0"/>
              <a:buChar char="•"/>
            </a:pPr>
            <a:r>
              <a:rPr lang="en-US" dirty="0"/>
              <a:t>“granule” resources </a:t>
            </a:r>
          </a:p>
          <a:p>
            <a:pPr marL="2257744" lvl="2" indent="-380990">
              <a:buFont typeface="Arial" panose="020B0604020202020204" pitchFamily="34" charset="0"/>
              <a:buChar char="•"/>
            </a:pPr>
            <a:r>
              <a:rPr lang="en-US" dirty="0"/>
              <a:t>[ “service” resources ]</a:t>
            </a:r>
          </a:p>
          <a:p>
            <a:pPr marL="1876754" lvl="2"/>
            <a:endParaRPr lang="en-US" dirty="0"/>
          </a:p>
          <a:p>
            <a:pPr marL="1460963" lvl="1" indent="-380990">
              <a:buFont typeface="Arial" panose="020B0604020202020204" pitchFamily="34" charset="0"/>
              <a:buChar char="•"/>
            </a:pPr>
            <a:r>
              <a:rPr lang="en-US" dirty="0"/>
              <a:t>Search parameters advertised in:</a:t>
            </a:r>
          </a:p>
          <a:p>
            <a:pPr marL="2257744" lvl="2" indent="-380990">
              <a:buFont typeface="Arial" panose="020B0604020202020204" pitchFamily="34" charset="0"/>
              <a:buChar char="•"/>
            </a:pPr>
            <a:r>
              <a:rPr lang="en-US" dirty="0" err="1"/>
              <a:t>OpenAPI</a:t>
            </a:r>
            <a:r>
              <a:rPr lang="en-US" dirty="0"/>
              <a:t> definition</a:t>
            </a:r>
          </a:p>
          <a:p>
            <a:pPr marL="2257744" lvl="2" indent="-380990">
              <a:buFont typeface="Arial" panose="020B0604020202020204" pitchFamily="34" charset="0"/>
              <a:buChar char="•"/>
            </a:pPr>
            <a:r>
              <a:rPr lang="en-US" dirty="0"/>
              <a:t>OpenSearch OSDD</a:t>
            </a:r>
          </a:p>
          <a:p>
            <a:pPr marL="2257744" lvl="2" indent="-380990">
              <a:buFont typeface="Arial" panose="020B0604020202020204" pitchFamily="34" charset="0"/>
              <a:buChar char="•"/>
            </a:pPr>
            <a:r>
              <a:rPr lang="en-US" dirty="0" err="1"/>
              <a:t>Queryables</a:t>
            </a:r>
            <a:r>
              <a:rPr lang="en-US" dirty="0"/>
              <a:t> (OGC API Features Part 3 Filtering)</a:t>
            </a:r>
          </a:p>
          <a:p>
            <a:pPr lvl="1"/>
            <a:endParaRPr lang="en-US" dirty="0"/>
          </a:p>
          <a:p>
            <a:pPr marL="1460963" lvl="1" indent="-380990">
              <a:buFont typeface="Arial" panose="020B0604020202020204" pitchFamily="34" charset="0"/>
              <a:buChar char="•"/>
            </a:pPr>
            <a:r>
              <a:rPr lang="en-US" dirty="0"/>
              <a:t>Search responses in Atom / </a:t>
            </a:r>
            <a:r>
              <a:rPr lang="en-US" dirty="0" err="1"/>
              <a:t>GeoJSON</a:t>
            </a:r>
            <a:r>
              <a:rPr lang="en-US" dirty="0"/>
              <a:t> / JSON-LD / RDF / Turtle etc.</a:t>
            </a:r>
          </a:p>
          <a:p>
            <a:pPr marL="2037408" lvl="2" indent="-380990">
              <a:buFont typeface="Arial" panose="020B0604020202020204" pitchFamily="34" charset="0"/>
              <a:buChar char="•"/>
            </a:pPr>
            <a:r>
              <a:rPr lang="en-US" dirty="0"/>
              <a:t>Content negotiation</a:t>
            </a:r>
          </a:p>
          <a:p>
            <a:pPr marL="2037408" lvl="2" indent="-38099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C73A17-41A6-48A3-A0DC-1891BBB12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4727" y="1711203"/>
            <a:ext cx="1546343" cy="4639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85FF4A-E249-443F-A860-FC791571D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498" y="2272765"/>
            <a:ext cx="1503047" cy="4639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0C303C-D4AA-44D6-B064-F89E474AAB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4669" y="1211213"/>
            <a:ext cx="1156401" cy="3997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DA2458-3263-4AB9-B2AE-7AAE857B4C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6874" y="4932358"/>
            <a:ext cx="1156595" cy="3397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6FBE59-CA5A-47C7-BDD5-71B5BA99F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1401" y="5848668"/>
            <a:ext cx="1203304" cy="3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JSON-LD-logo-64">
            <a:extLst>
              <a:ext uri="{FF2B5EF4-FFF2-40B4-BE49-F238E27FC236}">
                <a16:creationId xmlns:a16="http://schemas.microsoft.com/office/drawing/2014/main" id="{19135A98-4FDB-4721-B5AA-EF8B61517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9969" y="4330937"/>
            <a:ext cx="533500" cy="56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A2BA3E-3279-4296-A992-D90FA200B6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94592" y="4330937"/>
            <a:ext cx="618439" cy="596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FE17A3-0567-460E-A10A-6081CEC4C1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19554" y="5666697"/>
            <a:ext cx="726675" cy="7053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8956ADF-0A72-42F4-8C4A-2534A7A417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10730" y="5322526"/>
            <a:ext cx="1300340" cy="4720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570CFB-4120-45C5-AFA7-FEE992B4AA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30365" y="2800474"/>
            <a:ext cx="1580705" cy="7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3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EC8889-137C-450B-AC78-CE28B2602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147" y="437400"/>
            <a:ext cx="6705600" cy="5867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EOCAT RESTful API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15D6BB-BEDF-4FAA-BA87-669E00C9D8D8}"/>
              </a:ext>
            </a:extLst>
          </p:cNvPr>
          <p:cNvSpPr/>
          <p:nvPr/>
        </p:nvSpPr>
        <p:spPr>
          <a:xfrm>
            <a:off x="7275498" y="447638"/>
            <a:ext cx="1011252" cy="88968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802A91-EB36-4AEB-9ED7-AC1C8E624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514" y="553200"/>
            <a:ext cx="928129" cy="2864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DD7CEB-43DD-4E20-9DCE-58119D8AE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7209" y="3470723"/>
            <a:ext cx="928129" cy="2864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679" y="1002600"/>
            <a:ext cx="9237621" cy="50976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RESTful API offering multiple interfaces:</a:t>
            </a:r>
          </a:p>
          <a:p>
            <a:pPr lvl="1">
              <a:buFontTx/>
              <a:buChar char="-"/>
            </a:pPr>
            <a:r>
              <a:rPr lang="en-US" dirty="0"/>
              <a:t> </a:t>
            </a:r>
            <a:r>
              <a:rPr lang="en-US" sz="1867" dirty="0"/>
              <a:t>OGC API – Features (Part 1: Core, Part 3: Filtering)</a:t>
            </a:r>
          </a:p>
          <a:p>
            <a:pPr lvl="1">
              <a:buFontTx/>
              <a:buChar char="-"/>
            </a:pPr>
            <a:r>
              <a:rPr lang="en-US" sz="1867" dirty="0"/>
              <a:t> STAC (+ STAC API Extensions)</a:t>
            </a:r>
          </a:p>
          <a:p>
            <a:pPr lvl="1">
              <a:buFontTx/>
              <a:buChar char="-"/>
            </a:pPr>
            <a:r>
              <a:rPr lang="en-US" sz="1867" dirty="0"/>
              <a:t> OpenSearch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Content negotiation</a:t>
            </a:r>
          </a:p>
          <a:p>
            <a:pPr lvl="1">
              <a:buFontTx/>
              <a:buChar char="-"/>
            </a:pPr>
            <a:r>
              <a:rPr lang="en-US" dirty="0"/>
              <a:t> </a:t>
            </a:r>
            <a:r>
              <a:rPr lang="en-US" sz="1867" dirty="0"/>
              <a:t>e.g. (</a:t>
            </a:r>
            <a:r>
              <a:rPr lang="en-US" sz="1867" dirty="0" err="1"/>
              <a:t>GeoJSON</a:t>
            </a:r>
            <a:r>
              <a:rPr lang="en-US" sz="1867" dirty="0"/>
              <a:t>) representations  / profiles</a:t>
            </a:r>
          </a:p>
          <a:p>
            <a:pPr lvl="1">
              <a:buFontTx/>
              <a:buChar char="-"/>
            </a:pPr>
            <a:r>
              <a:rPr lang="en-US" sz="1867" dirty="0"/>
              <a:t> </a:t>
            </a:r>
            <a:r>
              <a:rPr lang="en-US" sz="1867" dirty="0" err="1"/>
              <a:t>httpAccept</a:t>
            </a:r>
            <a:r>
              <a:rPr lang="en-US" sz="1867" dirty="0"/>
              <a:t> or HTTP Accept header.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Read/write interface</a:t>
            </a:r>
          </a:p>
          <a:p>
            <a:pPr lvl="1">
              <a:buFontTx/>
              <a:buChar char="-"/>
            </a:pPr>
            <a:r>
              <a:rPr lang="en-US" dirty="0"/>
              <a:t> </a:t>
            </a:r>
            <a:r>
              <a:rPr lang="en-US" sz="1867" dirty="0"/>
              <a:t>Consumed by OpenSearch clients,</a:t>
            </a:r>
            <a:br>
              <a:rPr lang="en-US" sz="1867" dirty="0"/>
            </a:br>
            <a:r>
              <a:rPr lang="en-US" sz="1867" dirty="0"/>
              <a:t>  OGC API - Features clients,</a:t>
            </a:r>
            <a:br>
              <a:rPr lang="en-US" sz="1867" dirty="0"/>
            </a:br>
            <a:r>
              <a:rPr lang="en-US" sz="1867" dirty="0"/>
              <a:t>  STAC clients, Google crawler, Linked Data client,</a:t>
            </a:r>
            <a:br>
              <a:rPr lang="en-US" sz="1867" dirty="0"/>
            </a:br>
            <a:r>
              <a:rPr lang="en-US" sz="1867" dirty="0"/>
              <a:t>  Metadata Editor, …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F8DA3A-5E2A-4F13-B31D-5D09376999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4574" y="256522"/>
            <a:ext cx="971864" cy="2915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82D3F3-12A0-482F-A8AD-C3BAB00C27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8186" y="3520358"/>
            <a:ext cx="849039" cy="4018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8DDABBC-1723-48CC-BA82-E54C0DFD2232}"/>
              </a:ext>
            </a:extLst>
          </p:cNvPr>
          <p:cNvSpPr/>
          <p:nvPr/>
        </p:nvSpPr>
        <p:spPr>
          <a:xfrm>
            <a:off x="10639425" y="0"/>
            <a:ext cx="1489554" cy="4476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59D323-A73D-469F-9CB5-67C9A9A55A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4323" y="1967346"/>
            <a:ext cx="556232" cy="1922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F43DE1A-B11F-4DEA-8302-043E2198DE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9503" y="306162"/>
            <a:ext cx="556232" cy="19227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787CE04-7074-4D1B-9801-4AD9EBE772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2375" y="306162"/>
            <a:ext cx="556232" cy="19227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E0361AC-1B10-48EE-AF25-BE7C3C1B5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6718" y="515994"/>
            <a:ext cx="690098" cy="32664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DA6A8E1-F997-4C33-9349-DD9330100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6234" y="511795"/>
            <a:ext cx="690098" cy="32664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87D5E4B-EB32-4DD1-9D76-EDB21D5F61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58666" y="5556028"/>
            <a:ext cx="556232" cy="19227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0E9316C-65CE-4518-AAE2-67E29F414DD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7551" b="-4170"/>
          <a:stretch/>
        </p:blipFill>
        <p:spPr>
          <a:xfrm>
            <a:off x="10011240" y="5462883"/>
            <a:ext cx="407777" cy="36325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72521F1-7F0C-492A-8A70-B73A5CE82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3877" y="5834612"/>
            <a:ext cx="868635" cy="24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DBE77D5-AB5D-4537-ADC3-5F6ED3ECF714}"/>
              </a:ext>
            </a:extLst>
          </p:cNvPr>
          <p:cNvSpPr txBox="1"/>
          <p:nvPr/>
        </p:nvSpPr>
        <p:spPr>
          <a:xfrm>
            <a:off x="7061690" y="5556028"/>
            <a:ext cx="31502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E.g. metadata </a:t>
            </a:r>
            <a:br>
              <a:rPr lang="en-US" sz="1200" dirty="0"/>
            </a:br>
            <a:r>
              <a:rPr lang="en-US" sz="1200" dirty="0"/>
              <a:t>representations:</a:t>
            </a:r>
          </a:p>
          <a:p>
            <a:endParaRPr lang="en-US" sz="1200" dirty="0"/>
          </a:p>
          <a:p>
            <a:r>
              <a:rPr lang="en-US" sz="1200" dirty="0"/>
              <a:t>/collections/</a:t>
            </a:r>
            <a:r>
              <a:rPr lang="en-US" sz="1200" dirty="0">
                <a:solidFill>
                  <a:srgbClr val="FF0000"/>
                </a:solidFill>
              </a:rPr>
              <a:t>{collection-id}</a:t>
            </a:r>
            <a:r>
              <a:rPr lang="en-US" sz="1200" dirty="0"/>
              <a:t>/items/{id}</a:t>
            </a:r>
          </a:p>
          <a:p>
            <a:endParaRPr lang="en-BE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CD45C4-2F4C-4BCC-BE9A-7085835352E0}"/>
              </a:ext>
            </a:extLst>
          </p:cNvPr>
          <p:cNvSpPr/>
          <p:nvPr/>
        </p:nvSpPr>
        <p:spPr>
          <a:xfrm>
            <a:off x="6890328" y="5349660"/>
            <a:ext cx="5211854" cy="113601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10D771F-3E26-47E7-8E31-5A7A3F8175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75292" y="5451208"/>
            <a:ext cx="402716" cy="38660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66FAD65-7A63-45D8-95A7-3E790EF6D5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6763" y="6065327"/>
            <a:ext cx="849039" cy="40187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C5E1791-0FAD-4568-A574-BF4F251334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8555" y="1633333"/>
            <a:ext cx="556232" cy="19227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F475ADE-324D-4877-AEAF-DC786C9528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2414" y="1838966"/>
            <a:ext cx="690098" cy="32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308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98CC9-62DF-47E8-892F-2BBADBEB1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EOCAT STAC Interfaces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8BCDF-EB8B-4578-9747-A83B7FE66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Accessible at 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https://radiantearth.github.io/stac-browser/#/external/eocat.esa.int/eo-catalogue</a:t>
            </a: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Static STAC catalogues: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Browse by platform, instrument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Browse by science keyword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API:</a:t>
            </a:r>
          </a:p>
          <a:p>
            <a:pPr marL="1460963" lvl="1" indent="-380990">
              <a:buFont typeface="Arial" panose="020B0604020202020204" pitchFamily="34" charset="0"/>
              <a:buChar char="•"/>
            </a:pPr>
            <a:r>
              <a:rPr lang="en-US" dirty="0"/>
              <a:t>STAC API - Item Search (POST, GET)</a:t>
            </a:r>
          </a:p>
          <a:p>
            <a:pPr marL="1460963" lvl="1" indent="-380990">
              <a:buFont typeface="Arial" panose="020B0604020202020204" pitchFamily="34" charset="0"/>
              <a:buChar char="•"/>
            </a:pPr>
            <a:r>
              <a:rPr lang="en-US" dirty="0"/>
              <a:t>STAC API – Collection Search</a:t>
            </a:r>
          </a:p>
          <a:p>
            <a:pPr marL="1460963" lvl="1" indent="-380990">
              <a:buFont typeface="Arial" panose="020B0604020202020204" pitchFamily="34" charset="0"/>
              <a:buChar char="•"/>
            </a:pPr>
            <a:r>
              <a:rPr lang="en-US" dirty="0"/>
              <a:t>STAC API – Filter Extension</a:t>
            </a:r>
          </a:p>
          <a:p>
            <a:pPr marL="1460963" lvl="1" indent="-380990">
              <a:buFont typeface="Arial" panose="020B0604020202020204" pitchFamily="34" charset="0"/>
              <a:buChar char="•"/>
            </a:pPr>
            <a:r>
              <a:rPr lang="en-US" dirty="0"/>
              <a:t>OGC API – Features – Part 1</a:t>
            </a:r>
          </a:p>
          <a:p>
            <a:pPr marL="1460963" lvl="1" indent="-380990">
              <a:buFont typeface="Arial" panose="020B0604020202020204" pitchFamily="34" charset="0"/>
              <a:buChar char="•"/>
            </a:pPr>
            <a:r>
              <a:rPr lang="en-US" dirty="0"/>
              <a:t>OGC 21-065, Common Query Language (CQL2)</a:t>
            </a:r>
          </a:p>
          <a:p>
            <a:pPr marL="2037408" lvl="2" indent="-380990">
              <a:buFont typeface="Arial" panose="020B0604020202020204" pitchFamily="34" charset="0"/>
              <a:buChar char="•"/>
            </a:pPr>
            <a:r>
              <a:rPr lang="en-US" dirty="0"/>
              <a:t>CQL-Text, Basic-CQL2</a:t>
            </a:r>
          </a:p>
          <a:p>
            <a:pPr marL="1460963" lvl="1" indent="-38099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0137ED-28F4-4E5B-999F-F27459AE5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43" y="1911920"/>
            <a:ext cx="4162157" cy="446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11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97E93-4897-4D6F-A605-8C43DE655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STAC Catalogs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1C512-AB85-4CAD-BFA7-366A25711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Collections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By platform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By instrument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By science keyword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Granules/products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By Year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By Month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By Day</a:t>
            </a: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4D81B4-814C-47F4-A9F2-5574D793B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979" y="984705"/>
            <a:ext cx="8127359" cy="512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17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4B0F2-A98C-4F9C-8AA1-CB3D27E14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– Collection Search (/collections)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9D88F-8700-4D76-A30D-AF3F33D7E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Collection Search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Search parameters: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 err="1"/>
              <a:t>Queryables</a:t>
            </a:r>
            <a:r>
              <a:rPr lang="en-US" dirty="0"/>
              <a:t> (OSDD)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/collections/</a:t>
            </a:r>
            <a:r>
              <a:rPr lang="en-US" dirty="0" err="1"/>
              <a:t>queryables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Filter extension (CQL2)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Collection: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Scientific Extension (DOI)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Collection Assets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Metadata formats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Summaries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instruments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platform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C6F042-C2E8-44C5-981F-100AA6383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6853" y="891498"/>
            <a:ext cx="7666092" cy="5075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Callout 6">
            <a:extLst>
              <a:ext uri="{FF2B5EF4-FFF2-40B4-BE49-F238E27FC236}">
                <a16:creationId xmlns:a16="http://schemas.microsoft.com/office/drawing/2014/main" id="{66C630CA-95AA-4645-BE70-D73CEAB6127E}"/>
              </a:ext>
            </a:extLst>
          </p:cNvPr>
          <p:cNvSpPr/>
          <p:nvPr/>
        </p:nvSpPr>
        <p:spPr bwMode="auto">
          <a:xfrm>
            <a:off x="6893726" y="4651364"/>
            <a:ext cx="2558196" cy="889687"/>
          </a:xfrm>
          <a:prstGeom prst="wedgeEllipseCallout">
            <a:avLst>
              <a:gd name="adj1" fmla="val -58857"/>
              <a:gd name="adj2" fmla="val -48697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77" eaLnBrk="0" hangingPunct="0">
              <a:lnSpc>
                <a:spcPct val="119000"/>
              </a:lnSpc>
              <a:spcBef>
                <a:spcPct val="20000"/>
              </a:spcBef>
              <a:buClr>
                <a:srgbClr val="00549F"/>
              </a:buClr>
            </a:pPr>
            <a:r>
              <a:rPr lang="en-US" sz="1200" dirty="0"/>
              <a:t>STAC API </a:t>
            </a:r>
            <a:br>
              <a:rPr lang="en-US" sz="1200" dirty="0"/>
            </a:br>
            <a:r>
              <a:rPr lang="en-US" sz="1200" dirty="0"/>
              <a:t>Filter Extension (CQL-Text)</a:t>
            </a:r>
          </a:p>
        </p:txBody>
      </p:sp>
    </p:spTree>
    <p:extLst>
      <p:ext uri="{BB962C8B-B14F-4D97-AF65-F5344CB8AC3E}">
        <p14:creationId xmlns:p14="http://schemas.microsoft.com/office/powerpoint/2010/main" val="1871812710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1D5F5E67-AB13-4111-9750-227349DF9C0E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CB5FC264-F170-4FD7-B1B7-AD228B5C627F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BAA92E9C-6AC9-4603-A52E-F067BCFA2092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74AF34BF-3A32-4DE4-AA6F-C6B9EC0D26DF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tribution xmlns="ddc99d1b-0883-4f2c-a8e6-6d8ebaa0e5d6" xsi:nil="true"/>
    <Organisational_x0020_entity xmlns="ddc99d1b-0883-4f2c-a8e6-6d8ebaa0e5d6" xsi:nil="true"/>
    <Document_x0020_Type xmlns="ddc99d1b-0883-4f2c-a8e6-6d8ebaa0e5d6">HO - Handout / Presentation</Document_x0020_Type>
    <Revision xmlns="http://schemas.microsoft.com/sharepoint/v3/fields">0</Revision>
    <IconOverlay xmlns="http://schemas.microsoft.com/sharepoint/v4" xsi:nil="true"/>
    <In_iShare xmlns="ddc99d1b-0883-4f2c-a8e6-6d8ebaa0e5d6">false</In_iShare>
    <Classification xmlns="ddc99d1b-0883-4f2c-a8e6-6d8ebaa0e5d6">ESA UNCLASSIFIED – For ESA Official Use Only</Classification>
    <Issue_x0020_Date xmlns="ddc99d1b-0883-4f2c-a8e6-6d8ebaa0e5d6">2022-03-17T23:00:00+00:00</Issue_x0020_Date>
    <Issue xmlns="ddc99d1b-0883-4f2c-a8e6-6d8ebaa0e5d6">0</Issue>
    <Reference xmlns="ddc99d1b-0883-4f2c-a8e6-6d8ebaa0e5d6" xsi:nil="true"/>
    <Assign_x0020_document_x0020_reference xmlns="ddc99d1b-0883-4f2c-a8e6-6d8ebaa0e5d6">false</Assign_x0020_document_x0020_reference>
    <Classification_x0020_Caveat xmlns="ddc99d1b-0883-4f2c-a8e6-6d8ebaa0e5d6" xsi:nil="true"/>
    <AutoSync xmlns="ddc99d1b-0883-4f2c-a8e6-6d8ebaa0e5d6">false</AutoSync>
    <Status xmlns="http://schemas.microsoft.com/sharepoint/v3/fields">N/A</Status>
    <_dlc_DocId xmlns="ddc99d1b-0883-4f2c-a8e6-6d8ebaa0e5d6">PKKMWAM5UKCP-1108600927-1303</_dlc_DocId>
    <_dlc_DocIdUrl xmlns="ddc99d1b-0883-4f2c-a8e6-6d8ebaa0e5d6">
      <Url>https://esateamsite.sso.esa.int/support/EOT2018/_layouts/15/DocIdRedir.aspx?ID=PKKMWAM5UKCP-1108600927-1303</Url>
      <Description>PKKMWAM5UKCP-1108600927-1303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SA_Documents" ma:contentTypeID="0x010100B93108F87DD4F24BAE6D0E809C37974D000FC206F40FA8F44792B0B25BFFF4A9D0" ma:contentTypeVersion="43" ma:contentTypeDescription="" ma:contentTypeScope="" ma:versionID="9b1703045571109d1041c6f1d6402cb6">
  <xsd:schema xmlns:xsd="http://www.w3.org/2001/XMLSchema" xmlns:xs="http://www.w3.org/2001/XMLSchema" xmlns:p="http://schemas.microsoft.com/office/2006/metadata/properties" xmlns:ns2="ddc99d1b-0883-4f2c-a8e6-6d8ebaa0e5d6" xmlns:ns3="http://schemas.microsoft.com/sharepoint/v3/fields" xmlns:ns4="http://schemas.microsoft.com/sharepoint/v4" targetNamespace="http://schemas.microsoft.com/office/2006/metadata/properties" ma:root="true" ma:fieldsID="8aee6ade98337e03742b7c59ef1ca971" ns2:_="" ns3:_="" ns4:_="">
    <xsd:import namespace="ddc99d1b-0883-4f2c-a8e6-6d8ebaa0e5d6"/>
    <xsd:import namespace="http://schemas.microsoft.com/sharepoint/v3/fields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2:Reference" minOccurs="0"/>
                <xsd:element ref="ns2:Assign_x0020_document_x0020_reference" minOccurs="0"/>
                <xsd:element ref="ns2:Classification" minOccurs="0"/>
                <xsd:element ref="ns2:Classification_x0020_Caveat" minOccurs="0"/>
                <xsd:element ref="ns2:Issue_x0020_Date" minOccurs="0"/>
                <xsd:element ref="ns2:Issue" minOccurs="0"/>
                <xsd:element ref="ns3:Revision" minOccurs="0"/>
                <xsd:element ref="ns3:Status" minOccurs="0"/>
                <xsd:element ref="ns2:Distribution" minOccurs="0"/>
                <xsd:element ref="ns2:Organisational_x0020_entity" minOccurs="0"/>
                <xsd:element ref="ns2:_dlc_DocId" minOccurs="0"/>
                <xsd:element ref="ns2:_dlc_DocIdUrl" minOccurs="0"/>
                <xsd:element ref="ns2:_dlc_DocIdPersistId" minOccurs="0"/>
                <xsd:element ref="ns2:In_iShare" minOccurs="0"/>
                <xsd:element ref="ns2:AutoSync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99d1b-0883-4f2c-a8e6-6d8ebaa0e5d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nillable="true" ma:displayName="Document Type" ma:format="Dropdown" ma:internalName="Document_x0020_Type">
      <xsd:simpleType>
        <xsd:restriction base="dms:Choice">
          <xsd:enumeration value="AD - Assumption Document"/>
          <xsd:enumeration value="AN - Analysis"/>
          <xsd:enumeration value="AO - Announcement of Opportunity"/>
          <xsd:enumeration value="AR - Article"/>
          <xsd:enumeration value="BR - Brochure"/>
          <xsd:enumeration value="CCN - Contract Change Notice"/>
          <xsd:enumeration value="CE - Certificate (Certificate / Statement of Conformance, etc.)"/>
          <xsd:enumeration value="CO - Contract / Rider"/>
          <xsd:enumeration value="CP - Change Proposal (Engineering / Document)"/>
          <xsd:enumeration value="CR - Change Request (Engineering / Configuration)"/>
          <xsd:enumeration value="CT - Cost Documents (Estimate / CaC / CtC, etc)"/>
          <xsd:enumeration value="DCR - Cost Documents (Estimate / CaC / CtC, etc)"/>
          <xsd:enumeration value="DD - Design Description / Document"/>
          <xsd:enumeration value="DEC - Declaration"/>
          <xsd:enumeration value="DN - Delivery Notice / Release Notice / Transfer Notice"/>
          <xsd:enumeration value="DP - Data Package"/>
          <xsd:enumeration value="DRD - Document Requirements Definition"/>
          <xsd:enumeration value="DW - Drawing / Diagram"/>
          <xsd:enumeration value="EM - E-mail"/>
          <xsd:enumeration value="EX - Executive Summary"/>
          <xsd:enumeration value="FAX - Fax"/>
          <xsd:enumeration value="FI - File (Software / Configuration / Network)"/>
          <xsd:enumeration value="HO - Handout / Presentation"/>
          <xsd:enumeration value="IF - Interface Requirement / Specification / Interface Control Document / EID"/>
          <xsd:enumeration value="INS - Instruction"/>
          <xsd:enumeration value="ITT - Invitation to Tender"/>
          <xsd:enumeration value="LB - Logbook"/>
          <xsd:enumeration value="LE - Letter"/>
          <xsd:enumeration value="LEG - Legal Text"/>
          <xsd:enumeration value="LI - List"/>
          <xsd:enumeration value="MAN - Manual / User Guide / Handbook"/>
          <xsd:enumeration value="MIN - Minutes of Meeting"/>
          <xsd:enumeration value="ML - Model"/>
          <xsd:enumeration value="MO - Memorandum"/>
          <xsd:enumeration value="MOU - Agreement / Memorandum of Understanding"/>
          <xsd:enumeration value="MX - Matrix / Compliance"/>
          <xsd:enumeration value="NC - Non-Conformance"/>
          <xsd:enumeration value="NDA - Non-disclosure agreement"/>
          <xsd:enumeration value="OD - Operations Document"/>
          <xsd:enumeration value="OJ - Agenda"/>
          <xsd:enumeration value="PG - Progress Report / Status Report"/>
          <xsd:enumeration value="PL - Plan"/>
          <xsd:enumeration value="PO - Proposal"/>
          <xsd:enumeration value="POL - Policy Document"/>
          <xsd:enumeration value="PR - Procedure"/>
          <xsd:enumeration value="PT - Product Tree"/>
          <xsd:enumeration value="RD - Request for Deviation"/>
          <xsd:enumeration value="REC - Record"/>
          <xsd:enumeration value="REG - Regulation"/>
          <xsd:enumeration value="RES - Resolution"/>
          <xsd:enumeration value="RFQ - Request for Quotation"/>
          <xsd:enumeration value="RP - Report (Technical, Budget, Cost, Manpower, Travel, Audit, etc.)"/>
          <xsd:enumeration value="RS - Requirement Document / Specification (System, Subsystem, Unit, Equipment level)"/>
          <xsd:enumeration value="RW - Request for Waiver"/>
          <xsd:enumeration value="SC - Schedule / Network / Barchart / Chart"/>
          <xsd:enumeration value="SLA - Service Level Agreement"/>
          <xsd:enumeration value="SOW - Statement of Work"/>
          <xsd:enumeration value="SP - Specifications"/>
          <xsd:enumeration value="ST - Standards"/>
          <xsd:enumeration value="TC - Tender Conditions"/>
          <xsd:enumeration value="TN - Technical Note"/>
          <xsd:enumeration value="TOR - Terms of Reference"/>
          <xsd:enumeration value="TP - Test Procedure/Test Plan"/>
          <xsd:enumeration value="TR - Test Report / Test Result"/>
          <xsd:enumeration value="TS - Test Specification"/>
          <xsd:enumeration value="VC - Verification Control Document"/>
          <xsd:enumeration value="WBS - Work Breakdown Structure"/>
          <xsd:enumeration value="WI - Work Instruction"/>
          <xsd:enumeration value="WP - Working Paper"/>
          <xsd:enumeration value="WPD - Work Package Description"/>
          <xsd:enumeration value="AD"/>
          <xsd:enumeration value="AN"/>
          <xsd:enumeration value="AO"/>
          <xsd:enumeration value="AR"/>
          <xsd:enumeration value="BR"/>
          <xsd:enumeration value="CE"/>
          <xsd:enumeration value="CCN"/>
          <xsd:enumeration value="CO"/>
          <xsd:enumeration value="CP"/>
          <xsd:enumeration value="CR"/>
          <xsd:enumeration value="CT"/>
          <xsd:enumeration value="DEC"/>
          <xsd:enumeration value="DCR"/>
          <xsd:enumeration value="DD"/>
          <xsd:enumeration value="DN"/>
          <xsd:enumeration value="DP"/>
          <xsd:enumeration value="DRD"/>
          <xsd:enumeration value="DW"/>
          <xsd:enumeration value="EM"/>
          <xsd:enumeration value="EX"/>
          <xsd:enumeration value="FI"/>
          <xsd:enumeration value="FAX"/>
          <xsd:enumeration value="HO"/>
          <xsd:enumeration value="IF"/>
          <xsd:enumeration value="INS"/>
          <xsd:enumeration value="ITT"/>
          <xsd:enumeration value="LB"/>
          <xsd:enumeration value="LE"/>
          <xsd:enumeration value="LEG"/>
          <xsd:enumeration value="LI"/>
          <xsd:enumeration value="MAN"/>
          <xsd:enumeration value="ML"/>
          <xsd:enumeration value="MIN"/>
          <xsd:enumeration value="MO"/>
          <xsd:enumeration value="MOU"/>
          <xsd:enumeration value="MX"/>
          <xsd:enumeration value="NC"/>
          <xsd:enumeration value="NDA"/>
          <xsd:enumeration value="OD"/>
          <xsd:enumeration value="OJ"/>
          <xsd:enumeration value="POL"/>
          <xsd:enumeration value="PG"/>
          <xsd:enumeration value="PL"/>
          <xsd:enumeration value="PO"/>
          <xsd:enumeration value="PR"/>
          <xsd:enumeration value="PT"/>
          <xsd:enumeration value="REG"/>
          <xsd:enumeration value="RD"/>
          <xsd:enumeration value="REC"/>
          <xsd:enumeration value="RP"/>
          <xsd:enumeration value="RFQ"/>
          <xsd:enumeration value="RS"/>
          <xsd:enumeration value="RW"/>
          <xsd:enumeration value="RES"/>
          <xsd:enumeration value="SC"/>
          <xsd:enumeration value="SLA"/>
          <xsd:enumeration value="SP"/>
          <xsd:enumeration value="ST"/>
          <xsd:enumeration value="SOW"/>
          <xsd:enumeration value="TC"/>
          <xsd:enumeration value="TOR"/>
          <xsd:enumeration value="TN"/>
          <xsd:enumeration value="TP"/>
          <xsd:enumeration value="TR"/>
          <xsd:enumeration value="TS"/>
          <xsd:enumeration value="VC"/>
          <xsd:enumeration value="WBS"/>
          <xsd:enumeration value="WI"/>
          <xsd:enumeration value="WP"/>
          <xsd:enumeration value="WPD"/>
        </xsd:restriction>
      </xsd:simpleType>
    </xsd:element>
    <xsd:element name="Reference" ma:index="3" nillable="true" ma:displayName="Reference" ma:internalName="Reference">
      <xsd:simpleType>
        <xsd:restriction base="dms:Text">
          <xsd:maxLength value="255"/>
        </xsd:restriction>
      </xsd:simpleType>
    </xsd:element>
    <xsd:element name="Assign_x0020_document_x0020_reference" ma:index="4" nillable="true" ma:displayName="Assign document reference" ma:default="0" ma:internalName="Assign_x0020_document_x0020_reference">
      <xsd:simpleType>
        <xsd:restriction base="dms:Boolean"/>
      </xsd:simpleType>
    </xsd:element>
    <xsd:element name="Classification" ma:index="6" nillable="true" ma:displayName="Classification" ma:format="Dropdown" ma:internalName="Classification" ma:readOnly="false">
      <xsd:simpleType>
        <xsd:restriction base="dms:Choice">
          <xsd:enumeration value="ESA UNCLASSIFIED – Releasable to the Public"/>
          <xsd:enumeration value="ESA UNCLASSIFIED – For ESA Official Use Only"/>
          <xsd:enumeration value="ESA UNCLASSIFIED – Limited Distribution"/>
          <xsd:enumeration value="ESA UNCLASSIFIED – Sensitive Personal Data"/>
          <xsd:enumeration value="ESA UNCLASSIFIED - For Official Use"/>
          <xsd:enumeration value="ESA UNCLASSIFIED - For Internal Use"/>
          <xsd:enumeration value="ESA UNCLASSIFIED - Proprietary Information"/>
          <xsd:enumeration value="ESA UNCLASSIFIED - Personnel in Confidence"/>
          <xsd:enumeration value="ESA UNCLASSIFIED - Medical in Confidence"/>
          <xsd:enumeration value="ESA UNCLASSIFIED ITT - For Internal Use - Limited Distribution"/>
          <xsd:enumeration value="ESA UNCLASSIFIED TEB - For Internal Use - Limited Distribution"/>
          <xsd:enumeration value="ESA UNCLASSIFIED - Proprietary Information - Limited Distribution"/>
          <xsd:enumeration value="ESA Unclassified – For Official Use – Privileged – OBSOLETE"/>
          <xsd:enumeration value="ESA Unclassified – For Internal Use – Privileged – OBSOLETE"/>
          <xsd:enumeration value="ESA Unclassified – Proprietary Information – Privileged – OBSOLETE"/>
          <xsd:enumeration value="Non-ESA document"/>
          <xsd:enumeration value="Non-ESA document - Proprietary Information"/>
          <xsd:enumeration value="ESA Restricted – OBSOLETE"/>
          <xsd:enumeration value="ESA Confidential – OBSOLETE"/>
          <xsd:enumeration value="ESA Secret – OBSOLETE"/>
        </xsd:restriction>
      </xsd:simpleType>
    </xsd:element>
    <xsd:element name="Classification_x0020_Caveat" ma:index="7" nillable="true" ma:displayName="Classification Caveat" ma:description="Please use this field only in case of documents classified as &quot;For Internal Use&quot; and &quot;Proprietary Information&quot;" ma:internalName="Classification_x0020_Caveat">
      <xsd:simpleType>
        <xsd:restriction base="dms:Text">
          <xsd:maxLength value="255"/>
        </xsd:restriction>
      </xsd:simpleType>
    </xsd:element>
    <xsd:element name="Issue_x0020_Date" ma:index="8" nillable="true" ma:displayName="Issue Date" ma:format="DateOnly" ma:internalName="Issue_x0020_Date">
      <xsd:simpleType>
        <xsd:restriction base="dms:DateTime"/>
      </xsd:simpleType>
    </xsd:element>
    <xsd:element name="Issue" ma:index="9" nillable="true" ma:displayName="Issue" ma:internalName="Issue">
      <xsd:simpleType>
        <xsd:restriction base="dms:Text">
          <xsd:maxLength value="4"/>
        </xsd:restriction>
      </xsd:simpleType>
    </xsd:element>
    <xsd:element name="Distribution" ma:index="12" nillable="true" ma:displayName="Distribution" ma:internalName="Distribution">
      <xsd:simpleType>
        <xsd:restriction base="dms:Text">
          <xsd:maxLength value="255"/>
        </xsd:restriction>
      </xsd:simpleType>
    </xsd:element>
    <xsd:element name="Organisational_x0020_entity" ma:index="13" nillable="true" ma:displayName="Organisational entity" ma:internalName="Organisational_x0020_entity">
      <xsd:simpleType>
        <xsd:restriction base="dms:Text">
          <xsd:maxLength value="255"/>
        </xsd:restriction>
      </xsd:simple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n_iShare" ma:index="25" nillable="true" ma:displayName="In_iShare" ma:default="0" ma:internalName="In_iShare">
      <xsd:simpleType>
        <xsd:restriction base="dms:Boolean"/>
      </xsd:simpleType>
    </xsd:element>
    <xsd:element name="AutoSync" ma:index="26" nillable="true" ma:displayName="AutoSync" ma:default="0" ma:internalName="AutoSync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Revision" ma:index="10" nillable="true" ma:displayName="Revision" ma:internalName="Revision">
      <xsd:simpleType>
        <xsd:restriction base="dms:Text">
          <xsd:maxLength value="4"/>
        </xsd:restriction>
      </xsd:simpleType>
    </xsd:element>
    <xsd:element name="Status" ma:index="11" nillable="true" ma:displayName="Status" ma:format="Dropdown" ma:internalName="Status">
      <xsd:simpleType>
        <xsd:restriction base="dms:Choice">
          <xsd:enumeration value="N/A"/>
          <xsd:enumeration value="For Information Only"/>
          <xsd:enumeration value="Draft"/>
          <xsd:enumeration value="Under Review"/>
          <xsd:enumeration value="Approved"/>
          <xsd:enumeration value="ESA Approved"/>
          <xsd:enumeration value="Issued"/>
          <xsd:enumeration value="Rejected"/>
          <xsd:enumeration value="Withdrawn"/>
          <xsd:enumeration value="Supersed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5" ma:displayName="Author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15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22279E-2C4C-4C93-8498-455A58D1433E}">
  <ds:schemaRefs>
    <ds:schemaRef ds:uri="http://schemas.microsoft.com/office/infopath/2007/PartnerControls"/>
    <ds:schemaRef ds:uri="http://schemas.microsoft.com/office/2006/documentManagement/types"/>
    <ds:schemaRef ds:uri="http://schemas.microsoft.com/sharepoint/v4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sharepoint/v3/fields"/>
    <ds:schemaRef ds:uri="ddc99d1b-0883-4f2c-a8e6-6d8ebaa0e5d6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2253E4B-BB15-4AC1-82DB-CDDE390D88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99d1b-0883-4f2c-a8e6-6d8ebaa0e5d6"/>
    <ds:schemaRef ds:uri="http://schemas.microsoft.com/sharepoint/v3/field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2B14A63-63A1-4694-A9CB-C52F3967F03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2020_ESA_Presentation</Template>
  <TotalTime>9217</TotalTime>
  <Words>753</Words>
  <Application>Microsoft Office PowerPoint</Application>
  <PresentationFormat>Custom</PresentationFormat>
  <Paragraphs>135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MS PGothic</vt:lpstr>
      <vt:lpstr>Arial</vt:lpstr>
      <vt:lpstr>Calibri</vt:lpstr>
      <vt:lpstr>Verdana</vt:lpstr>
      <vt:lpstr>ESA_Presentation_DARK</vt:lpstr>
      <vt:lpstr>ESA_Presentation_DARK_BG</vt:lpstr>
      <vt:lpstr>ESA_Presentation_CLEAR</vt:lpstr>
      <vt:lpstr>ESA_Presentation_CLEAR_BG</vt:lpstr>
      <vt:lpstr>PowerPoint Presentation</vt:lpstr>
      <vt:lpstr>Outline</vt:lpstr>
      <vt:lpstr>Introduction</vt:lpstr>
      <vt:lpstr>EO-CAT Catalogue</vt:lpstr>
      <vt:lpstr>EO-CAT Catalogue</vt:lpstr>
      <vt:lpstr>EOCAT RESTful API</vt:lpstr>
      <vt:lpstr>EOCAT STAC Interfaces</vt:lpstr>
      <vt:lpstr>Static STAC Catalogs</vt:lpstr>
      <vt:lpstr>STAC – Collection Search (/collections)</vt:lpstr>
      <vt:lpstr>STAC – Granule Search (/items)</vt:lpstr>
      <vt:lpstr>STAC – Granule Search (/items)</vt:lpstr>
      <vt:lpstr>STAC Online Documentation</vt:lpstr>
      <vt:lpstr>STAC - Item Search (/search)</vt:lpstr>
      <vt:lpstr>STAC Item encoding</vt:lpstr>
      <vt:lpstr>Conclusion</vt:lpstr>
      <vt:lpstr>Conclusion</vt:lpstr>
      <vt:lpstr>Conclusion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Fedeo Report</dc:title>
  <dc:subject>Fedeo Report</dc:subject>
  <dc:creator>Yves Coene</dc:creator>
  <cp:keywords/>
  <dc:description/>
  <cp:lastModifiedBy>Yves Coene</cp:lastModifiedBy>
  <cp:revision>451</cp:revision>
  <cp:lastPrinted>2008-08-26T16:26:23Z</cp:lastPrinted>
  <dcterms:created xsi:type="dcterms:W3CDTF">2022-03-18T14:00:45Z</dcterms:created>
  <dcterms:modified xsi:type="dcterms:W3CDTF">2024-06-05T07:15:24Z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Yves Coene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>ESA</vt:lpwstr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2022-03-17T23:00:00Z</vt:filetime>
  </property>
  <property fmtid="{D5CDD505-2E9C-101B-9397-08002B2CF9AE}" pid="30" name="Organisational_x0020_entity">
    <vt:lpwstr>ESA</vt:lpwstr>
  </property>
  <property fmtid="{D5CDD505-2E9C-101B-9397-08002B2CF9AE}" pid="31" name="_dlc_DocIdItemGuid">
    <vt:lpwstr>5f0bab48-4ce0-4eab-83cc-d71b5b88219f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PKKMWAM5UKCP-1108600927-1303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</Properties>
</file>