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 id="2147483950" r:id="rId5"/>
    <p:sldMasterId id="2147483957" r:id="rId6"/>
    <p:sldMasterId id="2147483970" r:id="rId7"/>
  </p:sldMasterIdLst>
  <p:notesMasterIdLst>
    <p:notesMasterId r:id="rId34"/>
  </p:notesMasterIdLst>
  <p:handoutMasterIdLst>
    <p:handoutMasterId r:id="rId35"/>
  </p:handoutMasterIdLst>
  <p:sldIdLst>
    <p:sldId id="256" r:id="rId8"/>
    <p:sldId id="257" r:id="rId9"/>
    <p:sldId id="258" r:id="rId10"/>
    <p:sldId id="270" r:id="rId11"/>
    <p:sldId id="271" r:id="rId12"/>
    <p:sldId id="260" r:id="rId13"/>
    <p:sldId id="261" r:id="rId14"/>
    <p:sldId id="273" r:id="rId15"/>
    <p:sldId id="272" r:id="rId16"/>
    <p:sldId id="274" r:id="rId17"/>
    <p:sldId id="264" r:id="rId18"/>
    <p:sldId id="282" r:id="rId19"/>
    <p:sldId id="4582" r:id="rId20"/>
    <p:sldId id="281" r:id="rId21"/>
    <p:sldId id="276" r:id="rId22"/>
    <p:sldId id="266" r:id="rId23"/>
    <p:sldId id="277" r:id="rId24"/>
    <p:sldId id="4580" r:id="rId25"/>
    <p:sldId id="360" r:id="rId26"/>
    <p:sldId id="4578" r:id="rId27"/>
    <p:sldId id="4579" r:id="rId28"/>
    <p:sldId id="324" r:id="rId29"/>
    <p:sldId id="372" r:id="rId30"/>
    <p:sldId id="4466" r:id="rId31"/>
    <p:sldId id="4584" r:id="rId32"/>
    <p:sldId id="4581" r:id="rId33"/>
  </p:sldIdLst>
  <p:sldSz cx="12225338" cy="6858000"/>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610636" algn="l" rtl="0" fontAlgn="base">
      <a:spcBef>
        <a:spcPct val="0"/>
      </a:spcBef>
      <a:spcAft>
        <a:spcPct val="0"/>
      </a:spcAft>
      <a:defRPr kern="1200">
        <a:solidFill>
          <a:schemeClr val="tx1"/>
        </a:solidFill>
        <a:latin typeface="Verdana" pitchFamily="34" charset="0"/>
        <a:ea typeface="+mn-ea"/>
        <a:cs typeface="+mn-cs"/>
      </a:defRPr>
    </a:lvl2pPr>
    <a:lvl3pPr marL="1221273" algn="l" rtl="0" fontAlgn="base">
      <a:spcBef>
        <a:spcPct val="0"/>
      </a:spcBef>
      <a:spcAft>
        <a:spcPct val="0"/>
      </a:spcAft>
      <a:defRPr kern="1200">
        <a:solidFill>
          <a:schemeClr val="tx1"/>
        </a:solidFill>
        <a:latin typeface="Verdana" pitchFamily="34" charset="0"/>
        <a:ea typeface="+mn-ea"/>
        <a:cs typeface="+mn-cs"/>
      </a:defRPr>
    </a:lvl3pPr>
    <a:lvl4pPr marL="1831909" algn="l" rtl="0" fontAlgn="base">
      <a:spcBef>
        <a:spcPct val="0"/>
      </a:spcBef>
      <a:spcAft>
        <a:spcPct val="0"/>
      </a:spcAft>
      <a:defRPr kern="1200">
        <a:solidFill>
          <a:schemeClr val="tx1"/>
        </a:solidFill>
        <a:latin typeface="Verdana" pitchFamily="34" charset="0"/>
        <a:ea typeface="+mn-ea"/>
        <a:cs typeface="+mn-cs"/>
      </a:defRPr>
    </a:lvl4pPr>
    <a:lvl5pPr marL="2442545" algn="l" rtl="0" fontAlgn="base">
      <a:spcBef>
        <a:spcPct val="0"/>
      </a:spcBef>
      <a:spcAft>
        <a:spcPct val="0"/>
      </a:spcAft>
      <a:defRPr kern="1200">
        <a:solidFill>
          <a:schemeClr val="tx1"/>
        </a:solidFill>
        <a:latin typeface="Verdana" pitchFamily="34" charset="0"/>
        <a:ea typeface="+mn-ea"/>
        <a:cs typeface="+mn-cs"/>
      </a:defRPr>
    </a:lvl5pPr>
    <a:lvl6pPr marL="3053182" algn="l" defTabSz="1221273" rtl="0" eaLnBrk="1" latinLnBrk="0" hangingPunct="1">
      <a:defRPr kern="1200">
        <a:solidFill>
          <a:schemeClr val="tx1"/>
        </a:solidFill>
        <a:latin typeface="Verdana" pitchFamily="34" charset="0"/>
        <a:ea typeface="+mn-ea"/>
        <a:cs typeface="+mn-cs"/>
      </a:defRPr>
    </a:lvl6pPr>
    <a:lvl7pPr marL="3663818" algn="l" defTabSz="1221273" rtl="0" eaLnBrk="1" latinLnBrk="0" hangingPunct="1">
      <a:defRPr kern="1200">
        <a:solidFill>
          <a:schemeClr val="tx1"/>
        </a:solidFill>
        <a:latin typeface="Verdana" pitchFamily="34" charset="0"/>
        <a:ea typeface="+mn-ea"/>
        <a:cs typeface="+mn-cs"/>
      </a:defRPr>
    </a:lvl7pPr>
    <a:lvl8pPr marL="4274454" algn="l" defTabSz="1221273" rtl="0" eaLnBrk="1" latinLnBrk="0" hangingPunct="1">
      <a:defRPr kern="1200">
        <a:solidFill>
          <a:schemeClr val="tx1"/>
        </a:solidFill>
        <a:latin typeface="Verdana" pitchFamily="34" charset="0"/>
        <a:ea typeface="+mn-ea"/>
        <a:cs typeface="+mn-cs"/>
      </a:defRPr>
    </a:lvl8pPr>
    <a:lvl9pPr marL="4885091" algn="l" defTabSz="1221273"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1"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scaleToFitPaper="1"/>
  <p:clrMru>
    <a:srgbClr val="053249"/>
    <a:srgbClr val="000000"/>
    <a:srgbClr val="8197A6"/>
    <a:srgbClr val="F1666A"/>
    <a:srgbClr val="D9D9D9"/>
    <a:srgbClr val="003249"/>
    <a:srgbClr val="335E6F"/>
    <a:srgbClr val="006196"/>
    <a:srgbClr val="6DCFF6"/>
    <a:srgbClr val="FFCC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2FC61D-82C7-2541-A2D8-90693D6E7094}" v="1175" dt="2024-06-06T07:29:44.357"/>
    <p1510:client id="{BCF1512D-08F9-AD42-ADCD-147FA1C13848}" v="299" dt="2024-06-06T07:12:42.9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23"/>
    <p:restoredTop sz="94748"/>
  </p:normalViewPr>
  <p:slideViewPr>
    <p:cSldViewPr snapToGrid="0">
      <p:cViewPr>
        <p:scale>
          <a:sx n="94" d="100"/>
          <a:sy n="94" d="100"/>
        </p:scale>
        <p:origin x="1448" y="624"/>
      </p:cViewPr>
      <p:guideLst>
        <p:guide orient="horz" pos="2160"/>
        <p:guide pos="3851"/>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handoutMaster" Target="handoutMasters/handoutMaster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ncent Dumoulin" userId="cd3900db-2a51-4817-8f26-848c9263ca60" providerId="ADAL" clId="{BCF1512D-08F9-AD42-ADCD-147FA1C13848}"/>
    <pc:docChg chg="undo custSel addSld delSld modSld sldOrd">
      <pc:chgData name="Vincent Dumoulin" userId="cd3900db-2a51-4817-8f26-848c9263ca60" providerId="ADAL" clId="{BCF1512D-08F9-AD42-ADCD-147FA1C13848}" dt="2024-06-06T07:12:42.910" v="656" actId="20577"/>
      <pc:docMkLst>
        <pc:docMk/>
      </pc:docMkLst>
      <pc:sldChg chg="modSp">
        <pc:chgData name="Vincent Dumoulin" userId="cd3900db-2a51-4817-8f26-848c9263ca60" providerId="ADAL" clId="{BCF1512D-08F9-AD42-ADCD-147FA1C13848}" dt="2024-06-05T13:13:42.207" v="344" actId="20577"/>
        <pc:sldMkLst>
          <pc:docMk/>
          <pc:sldMk cId="0" sldId="256"/>
        </pc:sldMkLst>
        <pc:spChg chg="mod">
          <ac:chgData name="Vincent Dumoulin" userId="cd3900db-2a51-4817-8f26-848c9263ca60" providerId="ADAL" clId="{BCF1512D-08F9-AD42-ADCD-147FA1C13848}" dt="2024-06-05T13:13:42.207" v="344" actId="20577"/>
          <ac:spMkLst>
            <pc:docMk/>
            <pc:sldMk cId="0" sldId="256"/>
            <ac:spMk id="7" creationId="{00000000-0000-0000-0000-000000000000}"/>
          </ac:spMkLst>
        </pc:spChg>
      </pc:sldChg>
      <pc:sldChg chg="modSp mod">
        <pc:chgData name="Vincent Dumoulin" userId="cd3900db-2a51-4817-8f26-848c9263ca60" providerId="ADAL" clId="{BCF1512D-08F9-AD42-ADCD-147FA1C13848}" dt="2024-06-05T22:27:43.271" v="528" actId="207"/>
        <pc:sldMkLst>
          <pc:docMk/>
          <pc:sldMk cId="262181023" sldId="257"/>
        </pc:sldMkLst>
        <pc:spChg chg="mod">
          <ac:chgData name="Vincent Dumoulin" userId="cd3900db-2a51-4817-8f26-848c9263ca60" providerId="ADAL" clId="{BCF1512D-08F9-AD42-ADCD-147FA1C13848}" dt="2024-06-05T22:27:43.271" v="528" actId="207"/>
          <ac:spMkLst>
            <pc:docMk/>
            <pc:sldMk cId="262181023" sldId="257"/>
            <ac:spMk id="6" creationId="{8EC819FE-71DD-4432-ACCA-09AB45CF9924}"/>
          </ac:spMkLst>
        </pc:spChg>
      </pc:sldChg>
      <pc:sldChg chg="modSp mod">
        <pc:chgData name="Vincent Dumoulin" userId="cd3900db-2a51-4817-8f26-848c9263ca60" providerId="ADAL" clId="{BCF1512D-08F9-AD42-ADCD-147FA1C13848}" dt="2024-06-05T22:27:38.981" v="527" actId="207"/>
        <pc:sldMkLst>
          <pc:docMk/>
          <pc:sldMk cId="3172798456" sldId="258"/>
        </pc:sldMkLst>
        <pc:spChg chg="mod">
          <ac:chgData name="Vincent Dumoulin" userId="cd3900db-2a51-4817-8f26-848c9263ca60" providerId="ADAL" clId="{BCF1512D-08F9-AD42-ADCD-147FA1C13848}" dt="2024-06-05T22:27:38.981" v="527" actId="207"/>
          <ac:spMkLst>
            <pc:docMk/>
            <pc:sldMk cId="3172798456" sldId="258"/>
            <ac:spMk id="3" creationId="{DD73BACC-5F1F-5FCC-730F-7F034C27B0B8}"/>
          </ac:spMkLst>
        </pc:spChg>
      </pc:sldChg>
      <pc:sldChg chg="modSp mod ord">
        <pc:chgData name="Vincent Dumoulin" userId="cd3900db-2a51-4817-8f26-848c9263ca60" providerId="ADAL" clId="{BCF1512D-08F9-AD42-ADCD-147FA1C13848}" dt="2024-06-06T07:09:49.756" v="622" actId="20577"/>
        <pc:sldMkLst>
          <pc:docMk/>
          <pc:sldMk cId="489594441" sldId="260"/>
        </pc:sldMkLst>
        <pc:spChg chg="mod">
          <ac:chgData name="Vincent Dumoulin" userId="cd3900db-2a51-4817-8f26-848c9263ca60" providerId="ADAL" clId="{BCF1512D-08F9-AD42-ADCD-147FA1C13848}" dt="2024-06-06T07:09:49.756" v="622" actId="20577"/>
          <ac:spMkLst>
            <pc:docMk/>
            <pc:sldMk cId="489594441" sldId="260"/>
            <ac:spMk id="4" creationId="{85B04199-E948-2B7D-C29D-8A2D94209208}"/>
          </ac:spMkLst>
        </pc:spChg>
      </pc:sldChg>
      <pc:sldChg chg="modSp mod ord">
        <pc:chgData name="Vincent Dumoulin" userId="cd3900db-2a51-4817-8f26-848c9263ca60" providerId="ADAL" clId="{BCF1512D-08F9-AD42-ADCD-147FA1C13848}" dt="2024-06-06T07:09:42.879" v="613" actId="20577"/>
        <pc:sldMkLst>
          <pc:docMk/>
          <pc:sldMk cId="1872925838" sldId="261"/>
        </pc:sldMkLst>
        <pc:spChg chg="mod">
          <ac:chgData name="Vincent Dumoulin" userId="cd3900db-2a51-4817-8f26-848c9263ca60" providerId="ADAL" clId="{BCF1512D-08F9-AD42-ADCD-147FA1C13848}" dt="2024-06-06T07:09:42.879" v="613" actId="20577"/>
          <ac:spMkLst>
            <pc:docMk/>
            <pc:sldMk cId="1872925838" sldId="261"/>
            <ac:spMk id="2" creationId="{EE1235CB-C3B8-26EC-DD05-0C1EE04C2BB0}"/>
          </ac:spMkLst>
        </pc:spChg>
        <pc:spChg chg="mod">
          <ac:chgData name="Vincent Dumoulin" userId="cd3900db-2a51-4817-8f26-848c9263ca60" providerId="ADAL" clId="{BCF1512D-08F9-AD42-ADCD-147FA1C13848}" dt="2024-06-05T22:27:12.203" v="524" actId="207"/>
          <ac:spMkLst>
            <pc:docMk/>
            <pc:sldMk cId="1872925838" sldId="261"/>
            <ac:spMk id="7" creationId="{630A6567-BE8F-088F-DDEA-2A8DFF05DBD8}"/>
          </ac:spMkLst>
        </pc:spChg>
      </pc:sldChg>
      <pc:sldChg chg="del">
        <pc:chgData name="Vincent Dumoulin" userId="cd3900db-2a51-4817-8f26-848c9263ca60" providerId="ADAL" clId="{BCF1512D-08F9-AD42-ADCD-147FA1C13848}" dt="2024-06-05T13:25:45.792" v="375" actId="2696"/>
        <pc:sldMkLst>
          <pc:docMk/>
          <pc:sldMk cId="576275932" sldId="262"/>
        </pc:sldMkLst>
      </pc:sldChg>
      <pc:sldChg chg="addSp delSp modSp mod modClrScheme chgLayout">
        <pc:chgData name="Vincent Dumoulin" userId="cd3900db-2a51-4817-8f26-848c9263ca60" providerId="ADAL" clId="{BCF1512D-08F9-AD42-ADCD-147FA1C13848}" dt="2024-06-06T07:11:09.536" v="654" actId="20577"/>
        <pc:sldMkLst>
          <pc:docMk/>
          <pc:sldMk cId="1054510671" sldId="264"/>
        </pc:sldMkLst>
        <pc:spChg chg="mod ord">
          <ac:chgData name="Vincent Dumoulin" userId="cd3900db-2a51-4817-8f26-848c9263ca60" providerId="ADAL" clId="{BCF1512D-08F9-AD42-ADCD-147FA1C13848}" dt="2024-06-05T22:46:30.590" v="532" actId="700"/>
          <ac:spMkLst>
            <pc:docMk/>
            <pc:sldMk cId="1054510671" sldId="264"/>
            <ac:spMk id="2" creationId="{45E0D610-7DBD-246D-2FBC-FBDC6855C671}"/>
          </ac:spMkLst>
        </pc:spChg>
        <pc:spChg chg="add mod ord">
          <ac:chgData name="Vincent Dumoulin" userId="cd3900db-2a51-4817-8f26-848c9263ca60" providerId="ADAL" clId="{BCF1512D-08F9-AD42-ADCD-147FA1C13848}" dt="2024-06-05T22:51:44.504" v="580" actId="1035"/>
          <ac:spMkLst>
            <pc:docMk/>
            <pc:sldMk cId="1054510671" sldId="264"/>
            <ac:spMk id="3" creationId="{534525AD-AAE8-3571-029C-AFD61C2D4636}"/>
          </ac:spMkLst>
        </pc:spChg>
        <pc:spChg chg="mod ord">
          <ac:chgData name="Vincent Dumoulin" userId="cd3900db-2a51-4817-8f26-848c9263ca60" providerId="ADAL" clId="{BCF1512D-08F9-AD42-ADCD-147FA1C13848}" dt="2024-06-06T07:11:09.536" v="654" actId="20577"/>
          <ac:spMkLst>
            <pc:docMk/>
            <pc:sldMk cId="1054510671" sldId="264"/>
            <ac:spMk id="5" creationId="{19ED9FEE-CD81-F83E-C5B6-3A90D24CAD28}"/>
          </ac:spMkLst>
        </pc:spChg>
        <pc:spChg chg="add del">
          <ac:chgData name="Vincent Dumoulin" userId="cd3900db-2a51-4817-8f26-848c9263ca60" providerId="ADAL" clId="{BCF1512D-08F9-AD42-ADCD-147FA1C13848}" dt="2024-06-05T22:47:26.833" v="544" actId="22"/>
          <ac:spMkLst>
            <pc:docMk/>
            <pc:sldMk cId="1054510671" sldId="264"/>
            <ac:spMk id="6" creationId="{CB62F5CD-F3F9-224E-6ADF-CF2ACD7B7124}"/>
          </ac:spMkLst>
        </pc:spChg>
        <pc:spChg chg="add mod">
          <ac:chgData name="Vincent Dumoulin" userId="cd3900db-2a51-4817-8f26-848c9263ca60" providerId="ADAL" clId="{BCF1512D-08F9-AD42-ADCD-147FA1C13848}" dt="2024-06-05T22:51:23.803" v="573" actId="14100"/>
          <ac:spMkLst>
            <pc:docMk/>
            <pc:sldMk cId="1054510671" sldId="264"/>
            <ac:spMk id="7" creationId="{9D7B87EF-6B9A-C8B0-F0E8-6E16AEAC4C90}"/>
          </ac:spMkLst>
        </pc:spChg>
      </pc:sldChg>
      <pc:sldChg chg="modSp mod">
        <pc:chgData name="Vincent Dumoulin" userId="cd3900db-2a51-4817-8f26-848c9263ca60" providerId="ADAL" clId="{BCF1512D-08F9-AD42-ADCD-147FA1C13848}" dt="2024-06-05T13:35:02.293" v="395" actId="207"/>
        <pc:sldMkLst>
          <pc:docMk/>
          <pc:sldMk cId="1874348164" sldId="266"/>
        </pc:sldMkLst>
        <pc:graphicFrameChg chg="modGraphic">
          <ac:chgData name="Vincent Dumoulin" userId="cd3900db-2a51-4817-8f26-848c9263ca60" providerId="ADAL" clId="{BCF1512D-08F9-AD42-ADCD-147FA1C13848}" dt="2024-06-05T13:35:02.293" v="395" actId="207"/>
          <ac:graphicFrameMkLst>
            <pc:docMk/>
            <pc:sldMk cId="1874348164" sldId="266"/>
            <ac:graphicFrameMk id="5" creationId="{AC19E350-A20C-1168-960B-95D6775AC6B4}"/>
          </ac:graphicFrameMkLst>
        </pc:graphicFrameChg>
      </pc:sldChg>
      <pc:sldChg chg="addSp delSp modSp mod modNotesTx">
        <pc:chgData name="Vincent Dumoulin" userId="cd3900db-2a51-4817-8f26-848c9263ca60" providerId="ADAL" clId="{BCF1512D-08F9-AD42-ADCD-147FA1C13848}" dt="2024-06-06T07:08:25.470" v="602" actId="115"/>
        <pc:sldMkLst>
          <pc:docMk/>
          <pc:sldMk cId="1778219963" sldId="270"/>
        </pc:sldMkLst>
        <pc:spChg chg="add del mod">
          <ac:chgData name="Vincent Dumoulin" userId="cd3900db-2a51-4817-8f26-848c9263ca60" providerId="ADAL" clId="{BCF1512D-08F9-AD42-ADCD-147FA1C13848}" dt="2024-06-04T08:18:02.753" v="202"/>
          <ac:spMkLst>
            <pc:docMk/>
            <pc:sldMk cId="1778219963" sldId="270"/>
            <ac:spMk id="3" creationId="{E5F15B40-2643-0877-5290-7B451EB32A1F}"/>
          </ac:spMkLst>
        </pc:spChg>
      </pc:sldChg>
      <pc:sldChg chg="modSp mod">
        <pc:chgData name="Vincent Dumoulin" userId="cd3900db-2a51-4817-8f26-848c9263ca60" providerId="ADAL" clId="{BCF1512D-08F9-AD42-ADCD-147FA1C13848}" dt="2024-06-05T22:27:32.073" v="526" actId="207"/>
        <pc:sldMkLst>
          <pc:docMk/>
          <pc:sldMk cId="3718529474" sldId="271"/>
        </pc:sldMkLst>
        <pc:spChg chg="mod">
          <ac:chgData name="Vincent Dumoulin" userId="cd3900db-2a51-4817-8f26-848c9263ca60" providerId="ADAL" clId="{BCF1512D-08F9-AD42-ADCD-147FA1C13848}" dt="2024-06-04T07:51:39.831" v="194" actId="20577"/>
          <ac:spMkLst>
            <pc:docMk/>
            <pc:sldMk cId="3718529474" sldId="271"/>
            <ac:spMk id="2" creationId="{DAA48A1E-F210-3106-B59E-C74DDBE21BCF}"/>
          </ac:spMkLst>
        </pc:spChg>
        <pc:spChg chg="mod">
          <ac:chgData name="Vincent Dumoulin" userId="cd3900db-2a51-4817-8f26-848c9263ca60" providerId="ADAL" clId="{BCF1512D-08F9-AD42-ADCD-147FA1C13848}" dt="2024-06-05T22:27:32.073" v="526" actId="207"/>
          <ac:spMkLst>
            <pc:docMk/>
            <pc:sldMk cId="3718529474" sldId="271"/>
            <ac:spMk id="3" creationId="{4802EF24-5295-2695-2051-BB2CF92F1610}"/>
          </ac:spMkLst>
        </pc:spChg>
      </pc:sldChg>
      <pc:sldChg chg="mod ord modShow">
        <pc:chgData name="Vincent Dumoulin" userId="cd3900db-2a51-4817-8f26-848c9263ca60" providerId="ADAL" clId="{BCF1512D-08F9-AD42-ADCD-147FA1C13848}" dt="2024-06-04T08:18:26.293" v="204" actId="729"/>
        <pc:sldMkLst>
          <pc:docMk/>
          <pc:sldMk cId="3280542050" sldId="272"/>
        </pc:sldMkLst>
      </pc:sldChg>
      <pc:sldChg chg="mod ord modShow">
        <pc:chgData name="Vincent Dumoulin" userId="cd3900db-2a51-4817-8f26-848c9263ca60" providerId="ADAL" clId="{BCF1512D-08F9-AD42-ADCD-147FA1C13848}" dt="2024-06-04T08:18:23.352" v="203" actId="729"/>
        <pc:sldMkLst>
          <pc:docMk/>
          <pc:sldMk cId="1022664838" sldId="273"/>
        </pc:sldMkLst>
      </pc:sldChg>
      <pc:sldChg chg="mod ord modShow">
        <pc:chgData name="Vincent Dumoulin" userId="cd3900db-2a51-4817-8f26-848c9263ca60" providerId="ADAL" clId="{BCF1512D-08F9-AD42-ADCD-147FA1C13848}" dt="2024-06-04T08:18:33.607" v="205" actId="729"/>
        <pc:sldMkLst>
          <pc:docMk/>
          <pc:sldMk cId="1153188652" sldId="274"/>
        </pc:sldMkLst>
      </pc:sldChg>
      <pc:sldChg chg="modSp new mod ord">
        <pc:chgData name="Vincent Dumoulin" userId="cd3900db-2a51-4817-8f26-848c9263ca60" providerId="ADAL" clId="{BCF1512D-08F9-AD42-ADCD-147FA1C13848}" dt="2024-06-05T13:35:17.130" v="396" actId="207"/>
        <pc:sldMkLst>
          <pc:docMk/>
          <pc:sldMk cId="3580233366" sldId="277"/>
        </pc:sldMkLst>
        <pc:spChg chg="mod">
          <ac:chgData name="Vincent Dumoulin" userId="cd3900db-2a51-4817-8f26-848c9263ca60" providerId="ADAL" clId="{BCF1512D-08F9-AD42-ADCD-147FA1C13848}" dt="2024-06-03T07:28:29.874" v="4" actId="20577"/>
          <ac:spMkLst>
            <pc:docMk/>
            <pc:sldMk cId="3580233366" sldId="277"/>
            <ac:spMk id="2" creationId="{0FA35175-3C6C-16B8-FD4B-EF51CAE9C958}"/>
          </ac:spMkLst>
        </pc:spChg>
        <pc:spChg chg="mod">
          <ac:chgData name="Vincent Dumoulin" userId="cd3900db-2a51-4817-8f26-848c9263ca60" providerId="ADAL" clId="{BCF1512D-08F9-AD42-ADCD-147FA1C13848}" dt="2024-06-05T13:35:17.130" v="396" actId="207"/>
          <ac:spMkLst>
            <pc:docMk/>
            <pc:sldMk cId="3580233366" sldId="277"/>
            <ac:spMk id="3" creationId="{5941CAD5-45D9-8682-72D1-3629DFBF7A56}"/>
          </ac:spMkLst>
        </pc:spChg>
      </pc:sldChg>
      <pc:sldChg chg="modSp del mod">
        <pc:chgData name="Vincent Dumoulin" userId="cd3900db-2a51-4817-8f26-848c9263ca60" providerId="ADAL" clId="{BCF1512D-08F9-AD42-ADCD-147FA1C13848}" dt="2024-06-05T13:31:41.391" v="391" actId="2696"/>
        <pc:sldMkLst>
          <pc:docMk/>
          <pc:sldMk cId="3412472454" sldId="278"/>
        </pc:sldMkLst>
        <pc:spChg chg="mod">
          <ac:chgData name="Vincent Dumoulin" userId="cd3900db-2a51-4817-8f26-848c9263ca60" providerId="ADAL" clId="{BCF1512D-08F9-AD42-ADCD-147FA1C13848}" dt="2024-06-03T07:48:01.057" v="93" actId="20577"/>
          <ac:spMkLst>
            <pc:docMk/>
            <pc:sldMk cId="3412472454" sldId="278"/>
            <ac:spMk id="3" creationId="{726C5B3A-FE56-5960-5B7C-252502D43E1B}"/>
          </ac:spMkLst>
        </pc:spChg>
      </pc:sldChg>
      <pc:sldChg chg="modSp mod">
        <pc:chgData name="Vincent Dumoulin" userId="cd3900db-2a51-4817-8f26-848c9263ca60" providerId="ADAL" clId="{BCF1512D-08F9-AD42-ADCD-147FA1C13848}" dt="2024-06-03T07:47:21.257" v="76" actId="21"/>
        <pc:sldMkLst>
          <pc:docMk/>
          <pc:sldMk cId="1068109774" sldId="279"/>
        </pc:sldMkLst>
        <pc:spChg chg="mod">
          <ac:chgData name="Vincent Dumoulin" userId="cd3900db-2a51-4817-8f26-848c9263ca60" providerId="ADAL" clId="{BCF1512D-08F9-AD42-ADCD-147FA1C13848}" dt="2024-06-03T07:47:21.257" v="76" actId="21"/>
          <ac:spMkLst>
            <pc:docMk/>
            <pc:sldMk cId="1068109774" sldId="279"/>
            <ac:spMk id="3" creationId="{726C5B3A-FE56-5960-5B7C-252502D43E1B}"/>
          </ac:spMkLst>
        </pc:spChg>
      </pc:sldChg>
      <pc:sldChg chg="del">
        <pc:chgData name="Vincent Dumoulin" userId="cd3900db-2a51-4817-8f26-848c9263ca60" providerId="ADAL" clId="{BCF1512D-08F9-AD42-ADCD-147FA1C13848}" dt="2024-06-05T13:33:42.216" v="393" actId="2696"/>
        <pc:sldMkLst>
          <pc:docMk/>
          <pc:sldMk cId="4031589535" sldId="280"/>
        </pc:sldMkLst>
      </pc:sldChg>
      <pc:sldChg chg="modSp add mod">
        <pc:chgData name="Vincent Dumoulin" userId="cd3900db-2a51-4817-8f26-848c9263ca60" providerId="ADAL" clId="{BCF1512D-08F9-AD42-ADCD-147FA1C13848}" dt="2024-06-03T07:50:09.568" v="182" actId="20577"/>
        <pc:sldMkLst>
          <pc:docMk/>
          <pc:sldMk cId="4116936663" sldId="281"/>
        </pc:sldMkLst>
        <pc:spChg chg="mod">
          <ac:chgData name="Vincent Dumoulin" userId="cd3900db-2a51-4817-8f26-848c9263ca60" providerId="ADAL" clId="{BCF1512D-08F9-AD42-ADCD-147FA1C13848}" dt="2024-06-03T07:49:28.282" v="122"/>
          <ac:spMkLst>
            <pc:docMk/>
            <pc:sldMk cId="4116936663" sldId="281"/>
            <ac:spMk id="2" creationId="{5956517E-B8B5-F322-81C1-8A86DA73910B}"/>
          </ac:spMkLst>
        </pc:spChg>
        <pc:spChg chg="mod">
          <ac:chgData name="Vincent Dumoulin" userId="cd3900db-2a51-4817-8f26-848c9263ca60" providerId="ADAL" clId="{BCF1512D-08F9-AD42-ADCD-147FA1C13848}" dt="2024-06-03T07:50:09.568" v="182" actId="20577"/>
          <ac:spMkLst>
            <pc:docMk/>
            <pc:sldMk cId="4116936663" sldId="281"/>
            <ac:spMk id="3" creationId="{726C5B3A-FE56-5960-5B7C-252502D43E1B}"/>
          </ac:spMkLst>
        </pc:spChg>
      </pc:sldChg>
      <pc:sldChg chg="modSp mod">
        <pc:chgData name="Vincent Dumoulin" userId="cd3900db-2a51-4817-8f26-848c9263ca60" providerId="ADAL" clId="{BCF1512D-08F9-AD42-ADCD-147FA1C13848}" dt="2024-06-05T22:27:01.299" v="522" actId="207"/>
        <pc:sldMkLst>
          <pc:docMk/>
          <pc:sldMk cId="1379821613" sldId="282"/>
        </pc:sldMkLst>
        <pc:spChg chg="mod">
          <ac:chgData name="Vincent Dumoulin" userId="cd3900db-2a51-4817-8f26-848c9263ca60" providerId="ADAL" clId="{BCF1512D-08F9-AD42-ADCD-147FA1C13848}" dt="2024-06-05T22:27:01.299" v="522" actId="207"/>
          <ac:spMkLst>
            <pc:docMk/>
            <pc:sldMk cId="1379821613" sldId="282"/>
            <ac:spMk id="16" creationId="{2EA1E1D4-430F-B43C-DFA7-422013F3CE0A}"/>
          </ac:spMkLst>
        </pc:spChg>
      </pc:sldChg>
      <pc:sldChg chg="modSp add mod">
        <pc:chgData name="Vincent Dumoulin" userId="cd3900db-2a51-4817-8f26-848c9263ca60" providerId="ADAL" clId="{BCF1512D-08F9-AD42-ADCD-147FA1C13848}" dt="2024-06-05T15:09:41.001" v="515" actId="207"/>
        <pc:sldMkLst>
          <pc:docMk/>
          <pc:sldMk cId="3373065801" sldId="324"/>
        </pc:sldMkLst>
        <pc:spChg chg="mod">
          <ac:chgData name="Vincent Dumoulin" userId="cd3900db-2a51-4817-8f26-848c9263ca60" providerId="ADAL" clId="{BCF1512D-08F9-AD42-ADCD-147FA1C13848}" dt="2024-06-05T15:09:30.052" v="512" actId="207"/>
          <ac:spMkLst>
            <pc:docMk/>
            <pc:sldMk cId="3373065801" sldId="324"/>
            <ac:spMk id="8" creationId="{6777EB18-C2CC-D393-30F3-F01394F680E9}"/>
          </ac:spMkLst>
        </pc:spChg>
        <pc:spChg chg="mod">
          <ac:chgData name="Vincent Dumoulin" userId="cd3900db-2a51-4817-8f26-848c9263ca60" providerId="ADAL" clId="{BCF1512D-08F9-AD42-ADCD-147FA1C13848}" dt="2024-06-05T15:09:32.901" v="513" actId="207"/>
          <ac:spMkLst>
            <pc:docMk/>
            <pc:sldMk cId="3373065801" sldId="324"/>
            <ac:spMk id="10" creationId="{B11DA64E-B153-5367-48E9-3C7AABD99C24}"/>
          </ac:spMkLst>
        </pc:spChg>
        <pc:spChg chg="mod">
          <ac:chgData name="Vincent Dumoulin" userId="cd3900db-2a51-4817-8f26-848c9263ca60" providerId="ADAL" clId="{BCF1512D-08F9-AD42-ADCD-147FA1C13848}" dt="2024-06-05T15:09:41.001" v="515" actId="207"/>
          <ac:spMkLst>
            <pc:docMk/>
            <pc:sldMk cId="3373065801" sldId="324"/>
            <ac:spMk id="12" creationId="{B6CC03C7-B18E-1A6E-F735-447DE144B597}"/>
          </ac:spMkLst>
        </pc:spChg>
        <pc:spChg chg="mod">
          <ac:chgData name="Vincent Dumoulin" userId="cd3900db-2a51-4817-8f26-848c9263ca60" providerId="ADAL" clId="{BCF1512D-08F9-AD42-ADCD-147FA1C13848}" dt="2024-06-05T15:09:35.816" v="514" actId="207"/>
          <ac:spMkLst>
            <pc:docMk/>
            <pc:sldMk cId="3373065801" sldId="324"/>
            <ac:spMk id="14" creationId="{D896EC2D-A650-18E5-4C1F-307869A4E1EE}"/>
          </ac:spMkLst>
        </pc:spChg>
      </pc:sldChg>
      <pc:sldChg chg="modSp add mod">
        <pc:chgData name="Vincent Dumoulin" userId="cd3900db-2a51-4817-8f26-848c9263ca60" providerId="ADAL" clId="{BCF1512D-08F9-AD42-ADCD-147FA1C13848}" dt="2024-06-05T13:35:30.063" v="398" actId="207"/>
        <pc:sldMkLst>
          <pc:docMk/>
          <pc:sldMk cId="2979603002" sldId="360"/>
        </pc:sldMkLst>
        <pc:graphicFrameChg chg="modGraphic">
          <ac:chgData name="Vincent Dumoulin" userId="cd3900db-2a51-4817-8f26-848c9263ca60" providerId="ADAL" clId="{BCF1512D-08F9-AD42-ADCD-147FA1C13848}" dt="2024-06-05T13:35:30.063" v="398" actId="207"/>
          <ac:graphicFrameMkLst>
            <pc:docMk/>
            <pc:sldMk cId="2979603002" sldId="360"/>
            <ac:graphicFrameMk id="3" creationId="{B6C236F8-E0A3-6587-9CEF-28BFDBB65FF1}"/>
          </ac:graphicFrameMkLst>
        </pc:graphicFrameChg>
      </pc:sldChg>
      <pc:sldChg chg="modSp add mod">
        <pc:chgData name="Vincent Dumoulin" userId="cd3900db-2a51-4817-8f26-848c9263ca60" providerId="ADAL" clId="{BCF1512D-08F9-AD42-ADCD-147FA1C13848}" dt="2024-06-05T15:09:53.847" v="516" actId="207"/>
        <pc:sldMkLst>
          <pc:docMk/>
          <pc:sldMk cId="2281860669" sldId="372"/>
        </pc:sldMkLst>
        <pc:spChg chg="mod">
          <ac:chgData name="Vincent Dumoulin" userId="cd3900db-2a51-4817-8f26-848c9263ca60" providerId="ADAL" clId="{BCF1512D-08F9-AD42-ADCD-147FA1C13848}" dt="2024-06-05T15:09:53.847" v="516" actId="207"/>
          <ac:spMkLst>
            <pc:docMk/>
            <pc:sldMk cId="2281860669" sldId="372"/>
            <ac:spMk id="3" creationId="{0182DEE9-EFFB-146B-CC91-46DE2809A178}"/>
          </ac:spMkLst>
        </pc:spChg>
      </pc:sldChg>
      <pc:sldChg chg="modSp mod">
        <pc:chgData name="Vincent Dumoulin" userId="cd3900db-2a51-4817-8f26-848c9263ca60" providerId="ADAL" clId="{BCF1512D-08F9-AD42-ADCD-147FA1C13848}" dt="2024-06-05T15:10:01.425" v="519" actId="207"/>
        <pc:sldMkLst>
          <pc:docMk/>
          <pc:sldMk cId="3215787942" sldId="4466"/>
        </pc:sldMkLst>
        <pc:spChg chg="mod">
          <ac:chgData name="Vincent Dumoulin" userId="cd3900db-2a51-4817-8f26-848c9263ca60" providerId="ADAL" clId="{BCF1512D-08F9-AD42-ADCD-147FA1C13848}" dt="2024-06-05T15:10:01.425" v="519" actId="207"/>
          <ac:spMkLst>
            <pc:docMk/>
            <pc:sldMk cId="3215787942" sldId="4466"/>
            <ac:spMk id="6" creationId="{CCF2D2F3-65DB-B699-2CEE-77E52D4957A3}"/>
          </ac:spMkLst>
        </pc:spChg>
      </pc:sldChg>
      <pc:sldChg chg="add">
        <pc:chgData name="Vincent Dumoulin" userId="cd3900db-2a51-4817-8f26-848c9263ca60" providerId="ADAL" clId="{BCF1512D-08F9-AD42-ADCD-147FA1C13848}" dt="2024-06-04T08:27:38.195" v="206"/>
        <pc:sldMkLst>
          <pc:docMk/>
          <pc:sldMk cId="1818698810" sldId="4578"/>
        </pc:sldMkLst>
      </pc:sldChg>
      <pc:sldChg chg="addSp delSp modSp add mod ord modShow">
        <pc:chgData name="Vincent Dumoulin" userId="cd3900db-2a51-4817-8f26-848c9263ca60" providerId="ADAL" clId="{BCF1512D-08F9-AD42-ADCD-147FA1C13848}" dt="2024-06-04T08:35:49.581" v="291" actId="404"/>
        <pc:sldMkLst>
          <pc:docMk/>
          <pc:sldMk cId="3449001538" sldId="4579"/>
        </pc:sldMkLst>
        <pc:spChg chg="add mod">
          <ac:chgData name="Vincent Dumoulin" userId="cd3900db-2a51-4817-8f26-848c9263ca60" providerId="ADAL" clId="{BCF1512D-08F9-AD42-ADCD-147FA1C13848}" dt="2024-06-04T08:33:08.585" v="237" actId="1076"/>
          <ac:spMkLst>
            <pc:docMk/>
            <pc:sldMk cId="3449001538" sldId="4579"/>
            <ac:spMk id="3" creationId="{89186A3F-15CC-8D07-821B-B214EECAC87F}"/>
          </ac:spMkLst>
        </pc:spChg>
        <pc:spChg chg="mod">
          <ac:chgData name="Vincent Dumoulin" userId="cd3900db-2a51-4817-8f26-848c9263ca60" providerId="ADAL" clId="{BCF1512D-08F9-AD42-ADCD-147FA1C13848}" dt="2024-06-04T08:34:39.855" v="275" actId="1076"/>
          <ac:spMkLst>
            <pc:docMk/>
            <pc:sldMk cId="3449001538" sldId="4579"/>
            <ac:spMk id="6" creationId="{1223ED52-0CD6-3767-2F21-9862F0D0FAF7}"/>
          </ac:spMkLst>
        </pc:spChg>
        <pc:spChg chg="mod">
          <ac:chgData name="Vincent Dumoulin" userId="cd3900db-2a51-4817-8f26-848c9263ca60" providerId="ADAL" clId="{BCF1512D-08F9-AD42-ADCD-147FA1C13848}" dt="2024-06-04T08:35:49.581" v="291" actId="404"/>
          <ac:spMkLst>
            <pc:docMk/>
            <pc:sldMk cId="3449001538" sldId="4579"/>
            <ac:spMk id="7" creationId="{5E30F127-8E84-FE91-104C-58A56C1D1C0B}"/>
          </ac:spMkLst>
        </pc:spChg>
        <pc:spChg chg="mod">
          <ac:chgData name="Vincent Dumoulin" userId="cd3900db-2a51-4817-8f26-848c9263ca60" providerId="ADAL" clId="{BCF1512D-08F9-AD42-ADCD-147FA1C13848}" dt="2024-06-04T08:35:41.619" v="290" actId="255"/>
          <ac:spMkLst>
            <pc:docMk/>
            <pc:sldMk cId="3449001538" sldId="4579"/>
            <ac:spMk id="9" creationId="{5EB57977-9A8E-129B-ECED-EDF821976647}"/>
          </ac:spMkLst>
        </pc:spChg>
        <pc:spChg chg="mod">
          <ac:chgData name="Vincent Dumoulin" userId="cd3900db-2a51-4817-8f26-848c9263ca60" providerId="ADAL" clId="{BCF1512D-08F9-AD42-ADCD-147FA1C13848}" dt="2024-06-04T08:33:37.862" v="270" actId="20577"/>
          <ac:spMkLst>
            <pc:docMk/>
            <pc:sldMk cId="3449001538" sldId="4579"/>
            <ac:spMk id="20" creationId="{D308D729-BBA1-1CF4-70CC-B7E915CED95B}"/>
          </ac:spMkLst>
        </pc:spChg>
        <pc:spChg chg="add mod">
          <ac:chgData name="Vincent Dumoulin" userId="cd3900db-2a51-4817-8f26-848c9263ca60" providerId="ADAL" clId="{BCF1512D-08F9-AD42-ADCD-147FA1C13848}" dt="2024-06-04T08:35:01.970" v="278" actId="1076"/>
          <ac:spMkLst>
            <pc:docMk/>
            <pc:sldMk cId="3449001538" sldId="4579"/>
            <ac:spMk id="35" creationId="{1C651914-038B-A881-CB4F-D53BDF3CB65B}"/>
          </ac:spMkLst>
        </pc:spChg>
        <pc:grpChg chg="mod">
          <ac:chgData name="Vincent Dumoulin" userId="cd3900db-2a51-4817-8f26-848c9263ca60" providerId="ADAL" clId="{BCF1512D-08F9-AD42-ADCD-147FA1C13848}" dt="2024-06-04T08:35:05.080" v="280" actId="1076"/>
          <ac:grpSpMkLst>
            <pc:docMk/>
            <pc:sldMk cId="3449001538" sldId="4579"/>
            <ac:grpSpMk id="4" creationId="{3C560D10-8E2D-0B75-43B5-FC12A8A440E3}"/>
          </ac:grpSpMkLst>
        </pc:grpChg>
        <pc:cxnChg chg="mod">
          <ac:chgData name="Vincent Dumoulin" userId="cd3900db-2a51-4817-8f26-848c9263ca60" providerId="ADAL" clId="{BCF1512D-08F9-AD42-ADCD-147FA1C13848}" dt="2024-06-04T08:34:39.855" v="275" actId="1076"/>
          <ac:cxnSpMkLst>
            <pc:docMk/>
            <pc:sldMk cId="3449001538" sldId="4579"/>
            <ac:cxnSpMk id="13" creationId="{84E2AE05-33F0-316C-AE19-E71CE2626313}"/>
          </ac:cxnSpMkLst>
        </pc:cxnChg>
        <pc:cxnChg chg="mod">
          <ac:chgData name="Vincent Dumoulin" userId="cd3900db-2a51-4817-8f26-848c9263ca60" providerId="ADAL" clId="{BCF1512D-08F9-AD42-ADCD-147FA1C13848}" dt="2024-06-04T08:35:09.219" v="281" actId="1076"/>
          <ac:cxnSpMkLst>
            <pc:docMk/>
            <pc:sldMk cId="3449001538" sldId="4579"/>
            <ac:cxnSpMk id="15" creationId="{7C595B05-F7BD-0168-36AF-494B12AC3BC9}"/>
          </ac:cxnSpMkLst>
        </pc:cxnChg>
        <pc:cxnChg chg="add del mod">
          <ac:chgData name="Vincent Dumoulin" userId="cd3900db-2a51-4817-8f26-848c9263ca60" providerId="ADAL" clId="{BCF1512D-08F9-AD42-ADCD-147FA1C13848}" dt="2024-06-04T08:34:39.855" v="275" actId="1076"/>
          <ac:cxnSpMkLst>
            <pc:docMk/>
            <pc:sldMk cId="3449001538" sldId="4579"/>
            <ac:cxnSpMk id="16" creationId="{2623E1E5-57F1-7867-5286-487D2599E6B1}"/>
          </ac:cxnSpMkLst>
        </pc:cxnChg>
        <pc:cxnChg chg="mod">
          <ac:chgData name="Vincent Dumoulin" userId="cd3900db-2a51-4817-8f26-848c9263ca60" providerId="ADAL" clId="{BCF1512D-08F9-AD42-ADCD-147FA1C13848}" dt="2024-06-04T08:35:13.690" v="282" actId="1076"/>
          <ac:cxnSpMkLst>
            <pc:docMk/>
            <pc:sldMk cId="3449001538" sldId="4579"/>
            <ac:cxnSpMk id="18" creationId="{D9F4F394-F468-1FFE-CB5B-EFEB71914680}"/>
          </ac:cxnSpMkLst>
        </pc:cxnChg>
        <pc:cxnChg chg="mod">
          <ac:chgData name="Vincent Dumoulin" userId="cd3900db-2a51-4817-8f26-848c9263ca60" providerId="ADAL" clId="{BCF1512D-08F9-AD42-ADCD-147FA1C13848}" dt="2024-06-04T08:35:13.690" v="282" actId="1076"/>
          <ac:cxnSpMkLst>
            <pc:docMk/>
            <pc:sldMk cId="3449001538" sldId="4579"/>
            <ac:cxnSpMk id="19" creationId="{5223EEDF-69B0-1DF3-F9A6-E82597996FBA}"/>
          </ac:cxnSpMkLst>
        </pc:cxnChg>
      </pc:sldChg>
      <pc:sldChg chg="delSp modSp add mod delAnim modAnim">
        <pc:chgData name="Vincent Dumoulin" userId="cd3900db-2a51-4817-8f26-848c9263ca60" providerId="ADAL" clId="{BCF1512D-08F9-AD42-ADCD-147FA1C13848}" dt="2024-06-04T08:30:05.775" v="214"/>
        <pc:sldMkLst>
          <pc:docMk/>
          <pc:sldMk cId="725212684" sldId="4580"/>
        </pc:sldMkLst>
        <pc:spChg chg="mod">
          <ac:chgData name="Vincent Dumoulin" userId="cd3900db-2a51-4817-8f26-848c9263ca60" providerId="ADAL" clId="{BCF1512D-08F9-AD42-ADCD-147FA1C13848}" dt="2024-06-04T08:29:59.853" v="211"/>
          <ac:spMkLst>
            <pc:docMk/>
            <pc:sldMk cId="725212684" sldId="4580"/>
            <ac:spMk id="4" creationId="{00000000-0000-0000-0000-000000000000}"/>
          </ac:spMkLst>
        </pc:spChg>
        <pc:spChg chg="del mod">
          <ac:chgData name="Vincent Dumoulin" userId="cd3900db-2a51-4817-8f26-848c9263ca60" providerId="ADAL" clId="{BCF1512D-08F9-AD42-ADCD-147FA1C13848}" dt="2024-06-04T08:30:05.775" v="214"/>
          <ac:spMkLst>
            <pc:docMk/>
            <pc:sldMk cId="725212684" sldId="4580"/>
            <ac:spMk id="7" creationId="{00000000-0000-0000-0000-000000000000}"/>
          </ac:spMkLst>
        </pc:spChg>
      </pc:sldChg>
      <pc:sldChg chg="modSp add">
        <pc:chgData name="Vincent Dumoulin" userId="cd3900db-2a51-4817-8f26-848c9263ca60" providerId="ADAL" clId="{BCF1512D-08F9-AD42-ADCD-147FA1C13848}" dt="2024-06-04T08:44:42.230" v="310" actId="20577"/>
        <pc:sldMkLst>
          <pc:docMk/>
          <pc:sldMk cId="3434845614" sldId="4581"/>
        </pc:sldMkLst>
        <pc:spChg chg="mod">
          <ac:chgData name="Vincent Dumoulin" userId="cd3900db-2a51-4817-8f26-848c9263ca60" providerId="ADAL" clId="{BCF1512D-08F9-AD42-ADCD-147FA1C13848}" dt="2024-06-04T08:44:42.230" v="310" actId="20577"/>
          <ac:spMkLst>
            <pc:docMk/>
            <pc:sldMk cId="3434845614" sldId="4581"/>
            <ac:spMk id="4" creationId="{00000000-0000-0000-0000-000000000000}"/>
          </ac:spMkLst>
        </pc:spChg>
      </pc:sldChg>
      <pc:sldChg chg="modSp mod">
        <pc:chgData name="Vincent Dumoulin" userId="cd3900db-2a51-4817-8f26-848c9263ca60" providerId="ADAL" clId="{BCF1512D-08F9-AD42-ADCD-147FA1C13848}" dt="2024-06-05T22:27:05.723" v="523" actId="207"/>
        <pc:sldMkLst>
          <pc:docMk/>
          <pc:sldMk cId="428634062" sldId="4582"/>
        </pc:sldMkLst>
        <pc:spChg chg="mod">
          <ac:chgData name="Vincent Dumoulin" userId="cd3900db-2a51-4817-8f26-848c9263ca60" providerId="ADAL" clId="{BCF1512D-08F9-AD42-ADCD-147FA1C13848}" dt="2024-06-05T22:27:05.723" v="523" actId="207"/>
          <ac:spMkLst>
            <pc:docMk/>
            <pc:sldMk cId="428634062" sldId="4582"/>
            <ac:spMk id="3" creationId="{D886A020-161D-552A-CE15-A977547253D9}"/>
          </ac:spMkLst>
        </pc:spChg>
      </pc:sldChg>
      <pc:sldChg chg="del">
        <pc:chgData name="Vincent Dumoulin" userId="cd3900db-2a51-4817-8f26-848c9263ca60" providerId="ADAL" clId="{BCF1512D-08F9-AD42-ADCD-147FA1C13848}" dt="2024-06-05T13:31:46.506" v="392" actId="2696"/>
        <pc:sldMkLst>
          <pc:docMk/>
          <pc:sldMk cId="1724133435" sldId="4583"/>
        </pc:sldMkLst>
      </pc:sldChg>
      <pc:sldChg chg="modSp mod">
        <pc:chgData name="Vincent Dumoulin" userId="cd3900db-2a51-4817-8f26-848c9263ca60" providerId="ADAL" clId="{BCF1512D-08F9-AD42-ADCD-147FA1C13848}" dt="2024-06-06T07:12:42.910" v="656" actId="20577"/>
        <pc:sldMkLst>
          <pc:docMk/>
          <pc:sldMk cId="1765623241" sldId="4584"/>
        </pc:sldMkLst>
        <pc:spChg chg="mod">
          <ac:chgData name="Vincent Dumoulin" userId="cd3900db-2a51-4817-8f26-848c9263ca60" providerId="ADAL" clId="{BCF1512D-08F9-AD42-ADCD-147FA1C13848}" dt="2024-06-06T07:12:42.910" v="656" actId="20577"/>
          <ac:spMkLst>
            <pc:docMk/>
            <pc:sldMk cId="1765623241" sldId="4584"/>
            <ac:spMk id="4" creationId="{E964410E-FA3F-8E2A-96AC-8F3A247A5BC4}"/>
          </ac:spMkLst>
        </pc:spChg>
      </pc:sldChg>
      <pc:sldChg chg="modSp mod">
        <pc:chgData name="Vincent Dumoulin" userId="cd3900db-2a51-4817-8f26-848c9263ca60" providerId="ADAL" clId="{BCF1512D-08F9-AD42-ADCD-147FA1C13848}" dt="2024-06-05T13:35:40.618" v="400" actId="207"/>
        <pc:sldMkLst>
          <pc:docMk/>
          <pc:sldMk cId="2881809282" sldId="4586"/>
        </pc:sldMkLst>
        <pc:spChg chg="mod">
          <ac:chgData name="Vincent Dumoulin" userId="cd3900db-2a51-4817-8f26-848c9263ca60" providerId="ADAL" clId="{BCF1512D-08F9-AD42-ADCD-147FA1C13848}" dt="2024-06-05T13:35:40.618" v="400" actId="207"/>
          <ac:spMkLst>
            <pc:docMk/>
            <pc:sldMk cId="2881809282" sldId="4586"/>
            <ac:spMk id="2" creationId="{0E8FD04E-A7E0-D337-F98B-01191E27FB03}"/>
          </ac:spMkLst>
        </pc:spChg>
        <pc:spChg chg="mod">
          <ac:chgData name="Vincent Dumoulin" userId="cd3900db-2a51-4817-8f26-848c9263ca60" providerId="ADAL" clId="{BCF1512D-08F9-AD42-ADCD-147FA1C13848}" dt="2024-06-05T13:35:37.042" v="399" actId="207"/>
          <ac:spMkLst>
            <pc:docMk/>
            <pc:sldMk cId="2881809282" sldId="4586"/>
            <ac:spMk id="3" creationId="{48752F88-2D3C-850F-54F7-AF9B11702CD0}"/>
          </ac:spMkLst>
        </pc:spChg>
      </pc:sldChg>
    </pc:docChg>
  </pc:docChgLst>
  <pc:docChgLst>
    <pc:chgData name="Davide Castelletti" userId="18c746fe-de0d-4793-8b01-b99f10f6183b" providerId="ADAL" clId="{162FC61D-82C7-2541-A2D8-90693D6E7094}"/>
    <pc:docChg chg="undo custSel addSld delSld modSld sldOrd">
      <pc:chgData name="Davide Castelletti" userId="18c746fe-de0d-4793-8b01-b99f10f6183b" providerId="ADAL" clId="{162FC61D-82C7-2541-A2D8-90693D6E7094}" dt="2024-06-06T07:29:44.357" v="4289" actId="20577"/>
      <pc:docMkLst>
        <pc:docMk/>
      </pc:docMkLst>
      <pc:sldChg chg="modSp mod">
        <pc:chgData name="Davide Castelletti" userId="18c746fe-de0d-4793-8b01-b99f10f6183b" providerId="ADAL" clId="{162FC61D-82C7-2541-A2D8-90693D6E7094}" dt="2024-06-05T15:06:40.733" v="3715" actId="20577"/>
        <pc:sldMkLst>
          <pc:docMk/>
          <pc:sldMk cId="0" sldId="256"/>
        </pc:sldMkLst>
        <pc:spChg chg="mod">
          <ac:chgData name="Davide Castelletti" userId="18c746fe-de0d-4793-8b01-b99f10f6183b" providerId="ADAL" clId="{162FC61D-82C7-2541-A2D8-90693D6E7094}" dt="2024-06-05T15:06:40.733" v="3715" actId="20577"/>
          <ac:spMkLst>
            <pc:docMk/>
            <pc:sldMk cId="0" sldId="256"/>
            <ac:spMk id="7" creationId="{00000000-0000-0000-0000-000000000000}"/>
          </ac:spMkLst>
        </pc:spChg>
        <pc:spChg chg="mod">
          <ac:chgData name="Davide Castelletti" userId="18c746fe-de0d-4793-8b01-b99f10f6183b" providerId="ADAL" clId="{162FC61D-82C7-2541-A2D8-90693D6E7094}" dt="2024-06-05T15:05:02.248" v="3660" actId="20577"/>
          <ac:spMkLst>
            <pc:docMk/>
            <pc:sldMk cId="0" sldId="256"/>
            <ac:spMk id="8" creationId="{00000000-0000-0000-0000-000000000000}"/>
          </ac:spMkLst>
        </pc:spChg>
      </pc:sldChg>
      <pc:sldChg chg="modSp add mod">
        <pc:chgData name="Davide Castelletti" userId="18c746fe-de0d-4793-8b01-b99f10f6183b" providerId="ADAL" clId="{162FC61D-82C7-2541-A2D8-90693D6E7094}" dt="2024-06-05T14:47:56.610" v="3477" actId="403"/>
        <pc:sldMkLst>
          <pc:docMk/>
          <pc:sldMk cId="1874348164" sldId="266"/>
        </pc:sldMkLst>
        <pc:graphicFrameChg chg="mod modGraphic">
          <ac:chgData name="Davide Castelletti" userId="18c746fe-de0d-4793-8b01-b99f10f6183b" providerId="ADAL" clId="{162FC61D-82C7-2541-A2D8-90693D6E7094}" dt="2024-06-05T14:47:56.610" v="3477" actId="403"/>
          <ac:graphicFrameMkLst>
            <pc:docMk/>
            <pc:sldMk cId="1874348164" sldId="266"/>
            <ac:graphicFrameMk id="5" creationId="{AC19E350-A20C-1168-960B-95D6775AC6B4}"/>
          </ac:graphicFrameMkLst>
        </pc:graphicFrameChg>
      </pc:sldChg>
      <pc:sldChg chg="del">
        <pc:chgData name="Davide Castelletti" userId="18c746fe-de0d-4793-8b01-b99f10f6183b" providerId="ADAL" clId="{162FC61D-82C7-2541-A2D8-90693D6E7094}" dt="2024-06-05T08:54:14.051" v="1542" actId="2696"/>
        <pc:sldMkLst>
          <pc:docMk/>
          <pc:sldMk cId="2401977586" sldId="266"/>
        </pc:sldMkLst>
      </pc:sldChg>
      <pc:sldChg chg="del">
        <pc:chgData name="Davide Castelletti" userId="18c746fe-de0d-4793-8b01-b99f10f6183b" providerId="ADAL" clId="{162FC61D-82C7-2541-A2D8-90693D6E7094}" dt="2024-06-05T08:54:14.051" v="1542" actId="2696"/>
        <pc:sldMkLst>
          <pc:docMk/>
          <pc:sldMk cId="2462346925" sldId="276"/>
        </pc:sldMkLst>
      </pc:sldChg>
      <pc:sldChg chg="modSp add mod">
        <pc:chgData name="Davide Castelletti" userId="18c746fe-de0d-4793-8b01-b99f10f6183b" providerId="ADAL" clId="{162FC61D-82C7-2541-A2D8-90693D6E7094}" dt="2024-06-05T14:42:14.581" v="3288" actId="113"/>
        <pc:sldMkLst>
          <pc:docMk/>
          <pc:sldMk cId="3187497842" sldId="276"/>
        </pc:sldMkLst>
        <pc:graphicFrameChg chg="mod modGraphic">
          <ac:chgData name="Davide Castelletti" userId="18c746fe-de0d-4793-8b01-b99f10f6183b" providerId="ADAL" clId="{162FC61D-82C7-2541-A2D8-90693D6E7094}" dt="2024-06-05T14:42:14.581" v="3288" actId="113"/>
          <ac:graphicFrameMkLst>
            <pc:docMk/>
            <pc:sldMk cId="3187497842" sldId="276"/>
            <ac:graphicFrameMk id="8" creationId="{B901201D-5201-3AE4-BBD3-FB9DBFD33549}"/>
          </ac:graphicFrameMkLst>
        </pc:graphicFrameChg>
      </pc:sldChg>
      <pc:sldChg chg="modSp new mod ord">
        <pc:chgData name="Davide Castelletti" userId="18c746fe-de0d-4793-8b01-b99f10f6183b" providerId="ADAL" clId="{162FC61D-82C7-2541-A2D8-90693D6E7094}" dt="2024-06-05T10:00:27.329" v="2968" actId="20577"/>
        <pc:sldMkLst>
          <pc:docMk/>
          <pc:sldMk cId="3412472454" sldId="278"/>
        </pc:sldMkLst>
        <pc:spChg chg="mod">
          <ac:chgData name="Davide Castelletti" userId="18c746fe-de0d-4793-8b01-b99f10f6183b" providerId="ADAL" clId="{162FC61D-82C7-2541-A2D8-90693D6E7094}" dt="2024-06-05T09:30:18.947" v="2373"/>
          <ac:spMkLst>
            <pc:docMk/>
            <pc:sldMk cId="3412472454" sldId="278"/>
            <ac:spMk id="2" creationId="{5956517E-B8B5-F322-81C1-8A86DA73910B}"/>
          </ac:spMkLst>
        </pc:spChg>
        <pc:spChg chg="mod">
          <ac:chgData name="Davide Castelletti" userId="18c746fe-de0d-4793-8b01-b99f10f6183b" providerId="ADAL" clId="{162FC61D-82C7-2541-A2D8-90693D6E7094}" dt="2024-06-05T10:00:27.329" v="2968" actId="20577"/>
          <ac:spMkLst>
            <pc:docMk/>
            <pc:sldMk cId="3412472454" sldId="278"/>
            <ac:spMk id="3" creationId="{726C5B3A-FE56-5960-5B7C-252502D43E1B}"/>
          </ac:spMkLst>
        </pc:spChg>
      </pc:sldChg>
      <pc:sldChg chg="modSp add del mod">
        <pc:chgData name="Davide Castelletti" userId="18c746fe-de0d-4793-8b01-b99f10f6183b" providerId="ADAL" clId="{162FC61D-82C7-2541-A2D8-90693D6E7094}" dt="2024-06-05T08:57:31.854" v="1673" actId="2696"/>
        <pc:sldMkLst>
          <pc:docMk/>
          <pc:sldMk cId="1068109774" sldId="279"/>
        </pc:sldMkLst>
        <pc:spChg chg="mod">
          <ac:chgData name="Davide Castelletti" userId="18c746fe-de0d-4793-8b01-b99f10f6183b" providerId="ADAL" clId="{162FC61D-82C7-2541-A2D8-90693D6E7094}" dt="2024-06-05T08:54:53.763" v="1544" actId="21"/>
          <ac:spMkLst>
            <pc:docMk/>
            <pc:sldMk cId="1068109774" sldId="279"/>
            <ac:spMk id="3" creationId="{726C5B3A-FE56-5960-5B7C-252502D43E1B}"/>
          </ac:spMkLst>
        </pc:spChg>
      </pc:sldChg>
      <pc:sldChg chg="modSp add mod">
        <pc:chgData name="Davide Castelletti" userId="18c746fe-de0d-4793-8b01-b99f10f6183b" providerId="ADAL" clId="{162FC61D-82C7-2541-A2D8-90693D6E7094}" dt="2024-06-03T07:32:31.097" v="98" actId="113"/>
        <pc:sldMkLst>
          <pc:docMk/>
          <pc:sldMk cId="4031589535" sldId="280"/>
        </pc:sldMkLst>
        <pc:spChg chg="mod">
          <ac:chgData name="Davide Castelletti" userId="18c746fe-de0d-4793-8b01-b99f10f6183b" providerId="ADAL" clId="{162FC61D-82C7-2541-A2D8-90693D6E7094}" dt="2024-06-03T07:32:31.097" v="98" actId="113"/>
          <ac:spMkLst>
            <pc:docMk/>
            <pc:sldMk cId="4031589535" sldId="280"/>
            <ac:spMk id="3" creationId="{726C5B3A-FE56-5960-5B7C-252502D43E1B}"/>
          </ac:spMkLst>
        </pc:spChg>
      </pc:sldChg>
      <pc:sldChg chg="addSp delSp modSp mod ord">
        <pc:chgData name="Davide Castelletti" userId="18c746fe-de0d-4793-8b01-b99f10f6183b" providerId="ADAL" clId="{162FC61D-82C7-2541-A2D8-90693D6E7094}" dt="2024-06-05T09:10:52.112" v="1920" actId="20577"/>
        <pc:sldMkLst>
          <pc:docMk/>
          <pc:sldMk cId="4116936663" sldId="281"/>
        </pc:sldMkLst>
        <pc:spChg chg="mod">
          <ac:chgData name="Davide Castelletti" userId="18c746fe-de0d-4793-8b01-b99f10f6183b" providerId="ADAL" clId="{162FC61D-82C7-2541-A2D8-90693D6E7094}" dt="2024-06-05T09:08:40.703" v="1896" actId="108"/>
          <ac:spMkLst>
            <pc:docMk/>
            <pc:sldMk cId="4116936663" sldId="281"/>
            <ac:spMk id="3" creationId="{726C5B3A-FE56-5960-5B7C-252502D43E1B}"/>
          </ac:spMkLst>
        </pc:spChg>
        <pc:spChg chg="add mod">
          <ac:chgData name="Davide Castelletti" userId="18c746fe-de0d-4793-8b01-b99f10f6183b" providerId="ADAL" clId="{162FC61D-82C7-2541-A2D8-90693D6E7094}" dt="2024-06-05T07:55:02.328" v="519" actId="164"/>
          <ac:spMkLst>
            <pc:docMk/>
            <pc:sldMk cId="4116936663" sldId="281"/>
            <ac:spMk id="6" creationId="{54173818-BBE6-EBB8-9A34-A97E81DBC19F}"/>
          </ac:spMkLst>
        </pc:spChg>
        <pc:spChg chg="add del">
          <ac:chgData name="Davide Castelletti" userId="18c746fe-de0d-4793-8b01-b99f10f6183b" providerId="ADAL" clId="{162FC61D-82C7-2541-A2D8-90693D6E7094}" dt="2024-06-05T07:58:30.312" v="544" actId="478"/>
          <ac:spMkLst>
            <pc:docMk/>
            <pc:sldMk cId="4116936663" sldId="281"/>
            <ac:spMk id="10" creationId="{09DC0E13-A0D1-84DF-A5B9-A93EB749ACEF}"/>
          </ac:spMkLst>
        </pc:spChg>
        <pc:spChg chg="add mod">
          <ac:chgData name="Davide Castelletti" userId="18c746fe-de0d-4793-8b01-b99f10f6183b" providerId="ADAL" clId="{162FC61D-82C7-2541-A2D8-90693D6E7094}" dt="2024-06-05T08:24:11.102" v="885" actId="207"/>
          <ac:spMkLst>
            <pc:docMk/>
            <pc:sldMk cId="4116936663" sldId="281"/>
            <ac:spMk id="17" creationId="{F26A7389-B0A8-9EA2-CCD0-CFC77BCB9F27}"/>
          </ac:spMkLst>
        </pc:spChg>
        <pc:spChg chg="add del mod">
          <ac:chgData name="Davide Castelletti" userId="18c746fe-de0d-4793-8b01-b99f10f6183b" providerId="ADAL" clId="{162FC61D-82C7-2541-A2D8-90693D6E7094}" dt="2024-06-05T08:10:20.229" v="603" actId="478"/>
          <ac:spMkLst>
            <pc:docMk/>
            <pc:sldMk cId="4116936663" sldId="281"/>
            <ac:spMk id="20" creationId="{B8629CB8-7847-40FF-C706-F04D04198638}"/>
          </ac:spMkLst>
        </pc:spChg>
        <pc:spChg chg="add mod">
          <ac:chgData name="Davide Castelletti" userId="18c746fe-de0d-4793-8b01-b99f10f6183b" providerId="ADAL" clId="{162FC61D-82C7-2541-A2D8-90693D6E7094}" dt="2024-06-05T09:10:52.112" v="1920" actId="20577"/>
          <ac:spMkLst>
            <pc:docMk/>
            <pc:sldMk cId="4116936663" sldId="281"/>
            <ac:spMk id="23" creationId="{F689EF9C-D873-B229-8FE4-1274A353BE58}"/>
          </ac:spMkLst>
        </pc:spChg>
        <pc:spChg chg="add mod">
          <ac:chgData name="Davide Castelletti" userId="18c746fe-de0d-4793-8b01-b99f10f6183b" providerId="ADAL" clId="{162FC61D-82C7-2541-A2D8-90693D6E7094}" dt="2024-06-05T09:10:46.729" v="1911" actId="14100"/>
          <ac:spMkLst>
            <pc:docMk/>
            <pc:sldMk cId="4116936663" sldId="281"/>
            <ac:spMk id="26" creationId="{C06C2A79-C922-EA01-8C00-3B6FB409D442}"/>
          </ac:spMkLst>
        </pc:spChg>
        <pc:grpChg chg="add mod">
          <ac:chgData name="Davide Castelletti" userId="18c746fe-de0d-4793-8b01-b99f10f6183b" providerId="ADAL" clId="{162FC61D-82C7-2541-A2D8-90693D6E7094}" dt="2024-06-05T08:16:58.852" v="627" actId="164"/>
          <ac:grpSpMkLst>
            <pc:docMk/>
            <pc:sldMk cId="4116936663" sldId="281"/>
            <ac:grpSpMk id="7" creationId="{35F21D31-C1EC-1E39-1497-60CDA1797DE4}"/>
          </ac:grpSpMkLst>
        </pc:grpChg>
        <pc:grpChg chg="add mod">
          <ac:chgData name="Davide Castelletti" userId="18c746fe-de0d-4793-8b01-b99f10f6183b" providerId="ADAL" clId="{162FC61D-82C7-2541-A2D8-90693D6E7094}" dt="2024-06-05T09:06:10.318" v="1842" actId="1037"/>
          <ac:grpSpMkLst>
            <pc:docMk/>
            <pc:sldMk cId="4116936663" sldId="281"/>
            <ac:grpSpMk id="25" creationId="{BB737FAA-4B2E-2774-01E9-E1F37E8DA4DF}"/>
          </ac:grpSpMkLst>
        </pc:grpChg>
        <pc:picChg chg="add mod modCrop">
          <ac:chgData name="Davide Castelletti" userId="18c746fe-de0d-4793-8b01-b99f10f6183b" providerId="ADAL" clId="{162FC61D-82C7-2541-A2D8-90693D6E7094}" dt="2024-06-05T07:55:02.328" v="519" actId="164"/>
          <ac:picMkLst>
            <pc:docMk/>
            <pc:sldMk cId="4116936663" sldId="281"/>
            <ac:picMk id="5" creationId="{8C2192C8-CCE7-CD51-7E3B-B582E88ADF54}"/>
          </ac:picMkLst>
        </pc:picChg>
        <pc:picChg chg="add mod">
          <ac:chgData name="Davide Castelletti" userId="18c746fe-de0d-4793-8b01-b99f10f6183b" providerId="ADAL" clId="{162FC61D-82C7-2541-A2D8-90693D6E7094}" dt="2024-06-05T08:16:58.852" v="627" actId="164"/>
          <ac:picMkLst>
            <pc:docMk/>
            <pc:sldMk cId="4116936663" sldId="281"/>
            <ac:picMk id="9" creationId="{9AC4A517-1042-D77C-A1D8-CFD2E9F60CB0}"/>
          </ac:picMkLst>
        </pc:picChg>
        <pc:picChg chg="add mod">
          <ac:chgData name="Davide Castelletti" userId="18c746fe-de0d-4793-8b01-b99f10f6183b" providerId="ADAL" clId="{162FC61D-82C7-2541-A2D8-90693D6E7094}" dt="2024-06-05T08:16:58.852" v="627" actId="164"/>
          <ac:picMkLst>
            <pc:docMk/>
            <pc:sldMk cId="4116936663" sldId="281"/>
            <ac:picMk id="12" creationId="{91049B25-3591-47D2-005B-1DCE047562A7}"/>
          </ac:picMkLst>
        </pc:picChg>
        <pc:cxnChg chg="add mod">
          <ac:chgData name="Davide Castelletti" userId="18c746fe-de0d-4793-8b01-b99f10f6183b" providerId="ADAL" clId="{162FC61D-82C7-2541-A2D8-90693D6E7094}" dt="2024-06-05T08:16:58.852" v="627" actId="164"/>
          <ac:cxnSpMkLst>
            <pc:docMk/>
            <pc:sldMk cId="4116936663" sldId="281"/>
            <ac:cxnSpMk id="14" creationId="{7E5491A5-1783-A85A-F131-9D0D8E7678D5}"/>
          </ac:cxnSpMkLst>
        </pc:cxnChg>
        <pc:cxnChg chg="add mod">
          <ac:chgData name="Davide Castelletti" userId="18c746fe-de0d-4793-8b01-b99f10f6183b" providerId="ADAL" clId="{162FC61D-82C7-2541-A2D8-90693D6E7094}" dt="2024-06-05T08:16:58.852" v="627" actId="164"/>
          <ac:cxnSpMkLst>
            <pc:docMk/>
            <pc:sldMk cId="4116936663" sldId="281"/>
            <ac:cxnSpMk id="16" creationId="{C56A6EEE-AD09-B698-27EC-B8D7ED023505}"/>
          </ac:cxnSpMkLst>
        </pc:cxnChg>
        <pc:cxnChg chg="add mod">
          <ac:chgData name="Davide Castelletti" userId="18c746fe-de0d-4793-8b01-b99f10f6183b" providerId="ADAL" clId="{162FC61D-82C7-2541-A2D8-90693D6E7094}" dt="2024-06-05T09:10:46.729" v="1911" actId="14100"/>
          <ac:cxnSpMkLst>
            <pc:docMk/>
            <pc:sldMk cId="4116936663" sldId="281"/>
            <ac:cxnSpMk id="27" creationId="{E2E056DA-BE67-4E3B-7D6E-BF0B87F50F33}"/>
          </ac:cxnSpMkLst>
        </pc:cxnChg>
      </pc:sldChg>
      <pc:sldChg chg="addSp delSp modSp mod ord modClrScheme chgLayout">
        <pc:chgData name="Davide Castelletti" userId="18c746fe-de0d-4793-8b01-b99f10f6183b" providerId="ADAL" clId="{162FC61D-82C7-2541-A2D8-90693D6E7094}" dt="2024-06-05T15:39:51.845" v="4269"/>
        <pc:sldMkLst>
          <pc:docMk/>
          <pc:sldMk cId="1379821613" sldId="282"/>
        </pc:sldMkLst>
        <pc:spChg chg="mod">
          <ac:chgData name="Davide Castelletti" userId="18c746fe-de0d-4793-8b01-b99f10f6183b" providerId="ADAL" clId="{162FC61D-82C7-2541-A2D8-90693D6E7094}" dt="2024-06-05T09:00:33.366" v="1725" actId="26606"/>
          <ac:spMkLst>
            <pc:docMk/>
            <pc:sldMk cId="1379821613" sldId="282"/>
            <ac:spMk id="2" creationId="{5956517E-B8B5-F322-81C1-8A86DA73910B}"/>
          </ac:spMkLst>
        </pc:spChg>
        <pc:spChg chg="del">
          <ac:chgData name="Davide Castelletti" userId="18c746fe-de0d-4793-8b01-b99f10f6183b" providerId="ADAL" clId="{162FC61D-82C7-2541-A2D8-90693D6E7094}" dt="2024-06-05T08:33:46.816" v="962" actId="478"/>
          <ac:spMkLst>
            <pc:docMk/>
            <pc:sldMk cId="1379821613" sldId="282"/>
            <ac:spMk id="3" creationId="{726C5B3A-FE56-5960-5B7C-252502D43E1B}"/>
          </ac:spMkLst>
        </pc:spChg>
        <pc:spChg chg="add del mod">
          <ac:chgData name="Davide Castelletti" userId="18c746fe-de0d-4793-8b01-b99f10f6183b" providerId="ADAL" clId="{162FC61D-82C7-2541-A2D8-90693D6E7094}" dt="2024-06-05T08:38:25.027" v="994"/>
          <ac:spMkLst>
            <pc:docMk/>
            <pc:sldMk cId="1379821613" sldId="282"/>
            <ac:spMk id="4" creationId="{57072AD8-A1EC-0FAE-5C7A-38F7241CE0B5}"/>
          </ac:spMkLst>
        </pc:spChg>
        <pc:spChg chg="add mod">
          <ac:chgData name="Davide Castelletti" userId="18c746fe-de0d-4793-8b01-b99f10f6183b" providerId="ADAL" clId="{162FC61D-82C7-2541-A2D8-90693D6E7094}" dt="2024-06-05T08:37:34.291" v="991" actId="164"/>
          <ac:spMkLst>
            <pc:docMk/>
            <pc:sldMk cId="1379821613" sldId="282"/>
            <ac:spMk id="10" creationId="{411FAEDB-356B-E295-3A58-0D8F4B185E77}"/>
          </ac:spMkLst>
        </pc:spChg>
        <pc:spChg chg="add del mod">
          <ac:chgData name="Davide Castelletti" userId="18c746fe-de0d-4793-8b01-b99f10f6183b" providerId="ADAL" clId="{162FC61D-82C7-2541-A2D8-90693D6E7094}" dt="2024-06-05T15:38:43.012" v="4266" actId="20577"/>
          <ac:spMkLst>
            <pc:docMk/>
            <pc:sldMk cId="1379821613" sldId="282"/>
            <ac:spMk id="16" creationId="{2EA1E1D4-430F-B43C-DFA7-422013F3CE0A}"/>
          </ac:spMkLst>
        </pc:spChg>
        <pc:spChg chg="add del mod">
          <ac:chgData name="Davide Castelletti" userId="18c746fe-de0d-4793-8b01-b99f10f6183b" providerId="ADAL" clId="{162FC61D-82C7-2541-A2D8-90693D6E7094}" dt="2024-06-05T15:39:51.845" v="4269"/>
          <ac:spMkLst>
            <pc:docMk/>
            <pc:sldMk cId="1379821613" sldId="282"/>
            <ac:spMk id="17" creationId="{CB061FFD-C1F2-AD74-AD50-18595B550AD9}"/>
          </ac:spMkLst>
        </pc:spChg>
        <pc:spChg chg="add del mod">
          <ac:chgData name="Davide Castelletti" userId="18c746fe-de0d-4793-8b01-b99f10f6183b" providerId="ADAL" clId="{162FC61D-82C7-2541-A2D8-90693D6E7094}" dt="2024-06-05T08:59:29.834" v="1713" actId="26606"/>
          <ac:spMkLst>
            <pc:docMk/>
            <pc:sldMk cId="1379821613" sldId="282"/>
            <ac:spMk id="22" creationId="{90B1076B-48B7-CDA2-0EFA-6384476BB851}"/>
          </ac:spMkLst>
        </pc:spChg>
        <pc:spChg chg="add del mod">
          <ac:chgData name="Davide Castelletti" userId="18c746fe-de0d-4793-8b01-b99f10f6183b" providerId="ADAL" clId="{162FC61D-82C7-2541-A2D8-90693D6E7094}" dt="2024-06-05T08:59:32.700" v="1715" actId="26606"/>
          <ac:spMkLst>
            <pc:docMk/>
            <pc:sldMk cId="1379821613" sldId="282"/>
            <ac:spMk id="25" creationId="{5CEDDE3B-24EA-D2B5-31D3-7815BC31992B}"/>
          </ac:spMkLst>
        </pc:spChg>
        <pc:grpChg chg="add del mod">
          <ac:chgData name="Davide Castelletti" userId="18c746fe-de0d-4793-8b01-b99f10f6183b" providerId="ADAL" clId="{162FC61D-82C7-2541-A2D8-90693D6E7094}" dt="2024-06-05T08:41:41.122" v="1020" actId="478"/>
          <ac:grpSpMkLst>
            <pc:docMk/>
            <pc:sldMk cId="1379821613" sldId="282"/>
            <ac:grpSpMk id="11" creationId="{3BA776A1-96AF-2882-E86D-EF66BFDE74C8}"/>
          </ac:grpSpMkLst>
        </pc:grpChg>
        <pc:graphicFrameChg chg="add del mod">
          <ac:chgData name="Davide Castelletti" userId="18c746fe-de0d-4793-8b01-b99f10f6183b" providerId="ADAL" clId="{162FC61D-82C7-2541-A2D8-90693D6E7094}" dt="2024-06-05T08:59:26.884" v="1709" actId="26606"/>
          <ac:graphicFrameMkLst>
            <pc:docMk/>
            <pc:sldMk cId="1379821613" sldId="282"/>
            <ac:graphicFrameMk id="18" creationId="{C53208F9-F266-0D1E-A38F-B40B3185A50F}"/>
          </ac:graphicFrameMkLst>
        </pc:graphicFrameChg>
        <pc:graphicFrameChg chg="add del mod">
          <ac:chgData name="Davide Castelletti" userId="18c746fe-de0d-4793-8b01-b99f10f6183b" providerId="ADAL" clId="{162FC61D-82C7-2541-A2D8-90693D6E7094}" dt="2024-06-05T08:59:28.194" v="1711" actId="26606"/>
          <ac:graphicFrameMkLst>
            <pc:docMk/>
            <pc:sldMk cId="1379821613" sldId="282"/>
            <ac:graphicFrameMk id="20" creationId="{563DCDC7-6C23-55DB-90E0-883EBD41E4ED}"/>
          </ac:graphicFrameMkLst>
        </pc:graphicFrameChg>
        <pc:graphicFrameChg chg="add del mod">
          <ac:chgData name="Davide Castelletti" userId="18c746fe-de0d-4793-8b01-b99f10f6183b" providerId="ADAL" clId="{162FC61D-82C7-2541-A2D8-90693D6E7094}" dt="2024-06-05T08:59:29.834" v="1713" actId="26606"/>
          <ac:graphicFrameMkLst>
            <pc:docMk/>
            <pc:sldMk cId="1379821613" sldId="282"/>
            <ac:graphicFrameMk id="23" creationId="{E9F23A58-B730-B962-AE22-09E05C4599A8}"/>
          </ac:graphicFrameMkLst>
        </pc:graphicFrameChg>
        <pc:graphicFrameChg chg="add del mod">
          <ac:chgData name="Davide Castelletti" userId="18c746fe-de0d-4793-8b01-b99f10f6183b" providerId="ADAL" clId="{162FC61D-82C7-2541-A2D8-90693D6E7094}" dt="2024-06-05T08:59:32.700" v="1715" actId="26606"/>
          <ac:graphicFrameMkLst>
            <pc:docMk/>
            <pc:sldMk cId="1379821613" sldId="282"/>
            <ac:graphicFrameMk id="26" creationId="{ADFD7AEB-8D92-F44F-ED8A-ACCD070F58E0}"/>
          </ac:graphicFrameMkLst>
        </pc:graphicFrameChg>
        <pc:graphicFrameChg chg="add del mod">
          <ac:chgData name="Davide Castelletti" userId="18c746fe-de0d-4793-8b01-b99f10f6183b" providerId="ADAL" clId="{162FC61D-82C7-2541-A2D8-90693D6E7094}" dt="2024-06-05T08:59:34.709" v="1717" actId="26606"/>
          <ac:graphicFrameMkLst>
            <pc:docMk/>
            <pc:sldMk cId="1379821613" sldId="282"/>
            <ac:graphicFrameMk id="28" creationId="{2BF514DA-FBCE-C113-B210-F88B41038090}"/>
          </ac:graphicFrameMkLst>
        </pc:graphicFrameChg>
        <pc:graphicFrameChg chg="add del mod modGraphic">
          <ac:chgData name="Davide Castelletti" userId="18c746fe-de0d-4793-8b01-b99f10f6183b" providerId="ADAL" clId="{162FC61D-82C7-2541-A2D8-90693D6E7094}" dt="2024-06-05T09:00:33.366" v="1725" actId="26606"/>
          <ac:graphicFrameMkLst>
            <pc:docMk/>
            <pc:sldMk cId="1379821613" sldId="282"/>
            <ac:graphicFrameMk id="30" creationId="{C53208F9-F266-0D1E-A38F-B40B3185A50F}"/>
          </ac:graphicFrameMkLst>
        </pc:graphicFrameChg>
        <pc:picChg chg="add del mod">
          <ac:chgData name="Davide Castelletti" userId="18c746fe-de0d-4793-8b01-b99f10f6183b" providerId="ADAL" clId="{162FC61D-82C7-2541-A2D8-90693D6E7094}" dt="2024-06-05T08:41:41.122" v="1020" actId="478"/>
          <ac:picMkLst>
            <pc:docMk/>
            <pc:sldMk cId="1379821613" sldId="282"/>
            <ac:picMk id="6" creationId="{8B0079A6-0859-9A11-4836-976424F76130}"/>
          </ac:picMkLst>
        </pc:picChg>
        <pc:picChg chg="add mod">
          <ac:chgData name="Davide Castelletti" userId="18c746fe-de0d-4793-8b01-b99f10f6183b" providerId="ADAL" clId="{162FC61D-82C7-2541-A2D8-90693D6E7094}" dt="2024-06-05T08:37:34.291" v="991" actId="164"/>
          <ac:picMkLst>
            <pc:docMk/>
            <pc:sldMk cId="1379821613" sldId="282"/>
            <ac:picMk id="8" creationId="{61913C6B-E66A-B45F-A41E-180D8E25D3C5}"/>
          </ac:picMkLst>
        </pc:picChg>
        <pc:picChg chg="add del mod">
          <ac:chgData name="Davide Castelletti" userId="18c746fe-de0d-4793-8b01-b99f10f6183b" providerId="ADAL" clId="{162FC61D-82C7-2541-A2D8-90693D6E7094}" dt="2024-06-05T08:41:41.122" v="1020" actId="478"/>
          <ac:picMkLst>
            <pc:docMk/>
            <pc:sldMk cId="1379821613" sldId="282"/>
            <ac:picMk id="13" creationId="{529DB8F2-0156-4556-6504-E3892A6AA98C}"/>
          </ac:picMkLst>
        </pc:picChg>
        <pc:picChg chg="add del mod modCrop">
          <ac:chgData name="Davide Castelletti" userId="18c746fe-de0d-4793-8b01-b99f10f6183b" providerId="ADAL" clId="{162FC61D-82C7-2541-A2D8-90693D6E7094}" dt="2024-06-05T08:41:25.227" v="1019" actId="478"/>
          <ac:picMkLst>
            <pc:docMk/>
            <pc:sldMk cId="1379821613" sldId="282"/>
            <ac:picMk id="15" creationId="{AB0EAA19-3EFE-AE41-F9DA-D46A8A6768E1}"/>
          </ac:picMkLst>
        </pc:picChg>
      </pc:sldChg>
      <pc:sldChg chg="addSp delSp modSp add del ord">
        <pc:chgData name="Davide Castelletti" userId="18c746fe-de0d-4793-8b01-b99f10f6183b" providerId="ADAL" clId="{162FC61D-82C7-2541-A2D8-90693D6E7094}" dt="2024-06-05T08:52:04.040" v="1514" actId="2696"/>
        <pc:sldMkLst>
          <pc:docMk/>
          <pc:sldMk cId="360379227" sldId="283"/>
        </pc:sldMkLst>
        <pc:spChg chg="add del">
          <ac:chgData name="Davide Castelletti" userId="18c746fe-de0d-4793-8b01-b99f10f6183b" providerId="ADAL" clId="{162FC61D-82C7-2541-A2D8-90693D6E7094}" dt="2024-06-05T08:26:18.926" v="913" actId="478"/>
          <ac:spMkLst>
            <pc:docMk/>
            <pc:sldMk cId="360379227" sldId="283"/>
            <ac:spMk id="3" creationId="{726C5B3A-FE56-5960-5B7C-252502D43E1B}"/>
          </ac:spMkLst>
        </pc:spChg>
        <pc:spChg chg="add mod">
          <ac:chgData name="Davide Castelletti" userId="18c746fe-de0d-4793-8b01-b99f10f6183b" providerId="ADAL" clId="{162FC61D-82C7-2541-A2D8-90693D6E7094}" dt="2024-06-05T08:25:52.010" v="904" actId="478"/>
          <ac:spMkLst>
            <pc:docMk/>
            <pc:sldMk cId="360379227" sldId="283"/>
            <ac:spMk id="4" creationId="{E5163200-514B-28C2-AE10-CCDD7211A4F0}"/>
          </ac:spMkLst>
        </pc:spChg>
      </pc:sldChg>
      <pc:sldChg chg="modSp mod">
        <pc:chgData name="Davide Castelletti" userId="18c746fe-de0d-4793-8b01-b99f10f6183b" providerId="ADAL" clId="{162FC61D-82C7-2541-A2D8-90693D6E7094}" dt="2024-06-05T15:09:49.063" v="3726" actId="207"/>
        <pc:sldMkLst>
          <pc:docMk/>
          <pc:sldMk cId="3373065801" sldId="324"/>
        </pc:sldMkLst>
        <pc:spChg chg="mod">
          <ac:chgData name="Davide Castelletti" userId="18c746fe-de0d-4793-8b01-b99f10f6183b" providerId="ADAL" clId="{162FC61D-82C7-2541-A2D8-90693D6E7094}" dt="2024-06-05T10:02:44.872" v="3001" actId="2711"/>
          <ac:spMkLst>
            <pc:docMk/>
            <pc:sldMk cId="3373065801" sldId="324"/>
            <ac:spMk id="3" creationId="{26C4C65A-9649-448E-FAA8-A37AD538911B}"/>
          </ac:spMkLst>
        </pc:spChg>
        <pc:spChg chg="mod">
          <ac:chgData name="Davide Castelletti" userId="18c746fe-de0d-4793-8b01-b99f10f6183b" providerId="ADAL" clId="{162FC61D-82C7-2541-A2D8-90693D6E7094}" dt="2024-06-05T15:09:18.119" v="3724" actId="207"/>
          <ac:spMkLst>
            <pc:docMk/>
            <pc:sldMk cId="3373065801" sldId="324"/>
            <ac:spMk id="6" creationId="{112FED16-7A0B-0D6E-5C3E-171CD7E27366}"/>
          </ac:spMkLst>
        </pc:spChg>
        <pc:spChg chg="mod">
          <ac:chgData name="Davide Castelletti" userId="18c746fe-de0d-4793-8b01-b99f10f6183b" providerId="ADAL" clId="{162FC61D-82C7-2541-A2D8-90693D6E7094}" dt="2024-06-05T15:09:28.320" v="3725" actId="207"/>
          <ac:spMkLst>
            <pc:docMk/>
            <pc:sldMk cId="3373065801" sldId="324"/>
            <ac:spMk id="8" creationId="{6777EB18-C2CC-D393-30F3-F01394F680E9}"/>
          </ac:spMkLst>
        </pc:spChg>
        <pc:spChg chg="mod">
          <ac:chgData name="Davide Castelletti" userId="18c746fe-de0d-4793-8b01-b99f10f6183b" providerId="ADAL" clId="{162FC61D-82C7-2541-A2D8-90693D6E7094}" dt="2024-06-05T15:09:49.063" v="3726" actId="207"/>
          <ac:spMkLst>
            <pc:docMk/>
            <pc:sldMk cId="3373065801" sldId="324"/>
            <ac:spMk id="12" creationId="{B6CC03C7-B18E-1A6E-F735-447DE144B597}"/>
          </ac:spMkLst>
        </pc:spChg>
      </pc:sldChg>
      <pc:sldChg chg="addSp delSp modSp mod modClrScheme chgLayout">
        <pc:chgData name="Davide Castelletti" userId="18c746fe-de0d-4793-8b01-b99f10f6183b" providerId="ADAL" clId="{162FC61D-82C7-2541-A2D8-90693D6E7094}" dt="2024-06-06T07:12:49.605" v="4270" actId="113"/>
        <pc:sldMkLst>
          <pc:docMk/>
          <pc:sldMk cId="2979603002" sldId="360"/>
        </pc:sldMkLst>
        <pc:spChg chg="mod">
          <ac:chgData name="Davide Castelletti" userId="18c746fe-de0d-4793-8b01-b99f10f6183b" providerId="ADAL" clId="{162FC61D-82C7-2541-A2D8-90693D6E7094}" dt="2024-06-05T15:02:31.837" v="3624" actId="26606"/>
          <ac:spMkLst>
            <pc:docMk/>
            <pc:sldMk cId="2979603002" sldId="360"/>
            <ac:spMk id="2" creationId="{24988AEA-4871-E285-EFEA-F3ACE200EC4A}"/>
          </ac:spMkLst>
        </pc:spChg>
        <pc:spChg chg="add mod">
          <ac:chgData name="Davide Castelletti" userId="18c746fe-de0d-4793-8b01-b99f10f6183b" providerId="ADAL" clId="{162FC61D-82C7-2541-A2D8-90693D6E7094}" dt="2024-06-05T10:15:50.946" v="3106" actId="20577"/>
          <ac:spMkLst>
            <pc:docMk/>
            <pc:sldMk cId="2979603002" sldId="360"/>
            <ac:spMk id="4" creationId="{255C489A-2D2D-E4D6-1428-079D47BEEAF8}"/>
          </ac:spMkLst>
        </pc:spChg>
        <pc:spChg chg="add mod">
          <ac:chgData name="Davide Castelletti" userId="18c746fe-de0d-4793-8b01-b99f10f6183b" providerId="ADAL" clId="{162FC61D-82C7-2541-A2D8-90693D6E7094}" dt="2024-06-06T07:12:49.605" v="4270" actId="113"/>
          <ac:spMkLst>
            <pc:docMk/>
            <pc:sldMk cId="2979603002" sldId="360"/>
            <ac:spMk id="6" creationId="{C5094EFC-EB8C-FC34-8FCA-730C0366A279}"/>
          </ac:spMkLst>
        </pc:spChg>
        <pc:graphicFrameChg chg="mod ord modGraphic">
          <ac:chgData name="Davide Castelletti" userId="18c746fe-de0d-4793-8b01-b99f10f6183b" providerId="ADAL" clId="{162FC61D-82C7-2541-A2D8-90693D6E7094}" dt="2024-06-05T15:04:37.781" v="3654" actId="1076"/>
          <ac:graphicFrameMkLst>
            <pc:docMk/>
            <pc:sldMk cId="2979603002" sldId="360"/>
            <ac:graphicFrameMk id="3" creationId="{B6C236F8-E0A3-6587-9CEF-28BFDBB65FF1}"/>
          </ac:graphicFrameMkLst>
        </pc:graphicFrameChg>
        <pc:cxnChg chg="add del">
          <ac:chgData name="Davide Castelletti" userId="18c746fe-de0d-4793-8b01-b99f10f6183b" providerId="ADAL" clId="{162FC61D-82C7-2541-A2D8-90693D6E7094}" dt="2024-06-05T15:02:27.652" v="3623" actId="478"/>
          <ac:cxnSpMkLst>
            <pc:docMk/>
            <pc:sldMk cId="2979603002" sldId="360"/>
            <ac:cxnSpMk id="8" creationId="{1A6A42BE-BD5B-8CA9-433C-9E132CB00B20}"/>
          </ac:cxnSpMkLst>
        </pc:cxnChg>
      </pc:sldChg>
      <pc:sldChg chg="modSp mod">
        <pc:chgData name="Davide Castelletti" userId="18c746fe-de0d-4793-8b01-b99f10f6183b" providerId="ADAL" clId="{162FC61D-82C7-2541-A2D8-90693D6E7094}" dt="2024-06-06T07:29:44.357" v="4289" actId="20577"/>
        <pc:sldMkLst>
          <pc:docMk/>
          <pc:sldMk cId="2281860669" sldId="372"/>
        </pc:sldMkLst>
        <pc:spChg chg="mod">
          <ac:chgData name="Davide Castelletti" userId="18c746fe-de0d-4793-8b01-b99f10f6183b" providerId="ADAL" clId="{162FC61D-82C7-2541-A2D8-90693D6E7094}" dt="2024-06-06T07:29:44.357" v="4289" actId="20577"/>
          <ac:spMkLst>
            <pc:docMk/>
            <pc:sldMk cId="2281860669" sldId="372"/>
            <ac:spMk id="3" creationId="{0182DEE9-EFFB-146B-CC91-46DE2809A178}"/>
          </ac:spMkLst>
        </pc:spChg>
      </pc:sldChg>
      <pc:sldChg chg="addSp modSp add mod">
        <pc:chgData name="Davide Castelletti" userId="18c746fe-de0d-4793-8b01-b99f10f6183b" providerId="ADAL" clId="{162FC61D-82C7-2541-A2D8-90693D6E7094}" dt="2024-06-05T11:27:32.029" v="3219" actId="1076"/>
        <pc:sldMkLst>
          <pc:docMk/>
          <pc:sldMk cId="3215787942" sldId="4466"/>
        </pc:sldMkLst>
        <pc:spChg chg="mod">
          <ac:chgData name="Davide Castelletti" userId="18c746fe-de0d-4793-8b01-b99f10f6183b" providerId="ADAL" clId="{162FC61D-82C7-2541-A2D8-90693D6E7094}" dt="2024-06-05T11:27:28.520" v="3218" actId="14100"/>
          <ac:spMkLst>
            <pc:docMk/>
            <pc:sldMk cId="3215787942" sldId="4466"/>
            <ac:spMk id="3" creationId="{4C00C0C3-062E-C455-17BC-07B139DB2824}"/>
          </ac:spMkLst>
        </pc:spChg>
        <pc:spChg chg="mod">
          <ac:chgData name="Davide Castelletti" userId="18c746fe-de0d-4793-8b01-b99f10f6183b" providerId="ADAL" clId="{162FC61D-82C7-2541-A2D8-90693D6E7094}" dt="2024-06-05T11:27:03.150" v="3213" actId="1076"/>
          <ac:spMkLst>
            <pc:docMk/>
            <pc:sldMk cId="3215787942" sldId="4466"/>
            <ac:spMk id="6" creationId="{CCF2D2F3-65DB-B699-2CEE-77E52D4957A3}"/>
          </ac:spMkLst>
        </pc:spChg>
        <pc:grpChg chg="add mod">
          <ac:chgData name="Davide Castelletti" userId="18c746fe-de0d-4793-8b01-b99f10f6183b" providerId="ADAL" clId="{162FC61D-82C7-2541-A2D8-90693D6E7094}" dt="2024-06-05T11:27:32.029" v="3219" actId="1076"/>
          <ac:grpSpMkLst>
            <pc:docMk/>
            <pc:sldMk cId="3215787942" sldId="4466"/>
            <ac:grpSpMk id="5" creationId="{4673816E-9E82-EC89-FF8C-AB3796373773}"/>
          </ac:grpSpMkLst>
        </pc:grpChg>
        <pc:picChg chg="mod">
          <ac:chgData name="Davide Castelletti" userId="18c746fe-de0d-4793-8b01-b99f10f6183b" providerId="ADAL" clId="{162FC61D-82C7-2541-A2D8-90693D6E7094}" dt="2024-06-05T11:26:37.081" v="3200" actId="164"/>
          <ac:picMkLst>
            <pc:docMk/>
            <pc:sldMk cId="3215787942" sldId="4466"/>
            <ac:picMk id="2" creationId="{0FA55231-E7A6-165F-DCB1-505EC82EC7F3}"/>
          </ac:picMkLst>
        </pc:picChg>
      </pc:sldChg>
      <pc:sldChg chg="addSp delSp modSp mod">
        <pc:chgData name="Davide Castelletti" userId="18c746fe-de0d-4793-8b01-b99f10f6183b" providerId="ADAL" clId="{162FC61D-82C7-2541-A2D8-90693D6E7094}" dt="2024-06-06T07:13:32.995" v="4271" actId="20577"/>
        <pc:sldMkLst>
          <pc:docMk/>
          <pc:sldMk cId="1818698810" sldId="4578"/>
        </pc:sldMkLst>
        <pc:spChg chg="mod">
          <ac:chgData name="Davide Castelletti" userId="18c746fe-de0d-4793-8b01-b99f10f6183b" providerId="ADAL" clId="{162FC61D-82C7-2541-A2D8-90693D6E7094}" dt="2024-06-05T10:16:49.704" v="3128" actId="20577"/>
          <ac:spMkLst>
            <pc:docMk/>
            <pc:sldMk cId="1818698810" sldId="4578"/>
            <ac:spMk id="2" creationId="{F1F49686-9244-3886-32E1-14C121D9095F}"/>
          </ac:spMkLst>
        </pc:spChg>
        <pc:graphicFrameChg chg="mod modGraphic">
          <ac:chgData name="Davide Castelletti" userId="18c746fe-de0d-4793-8b01-b99f10f6183b" providerId="ADAL" clId="{162FC61D-82C7-2541-A2D8-90693D6E7094}" dt="2024-06-06T07:13:32.995" v="4271" actId="20577"/>
          <ac:graphicFrameMkLst>
            <pc:docMk/>
            <pc:sldMk cId="1818698810" sldId="4578"/>
            <ac:graphicFrameMk id="4" creationId="{793AB706-E5B4-FB3B-3E2D-A37279E966E5}"/>
          </ac:graphicFrameMkLst>
        </pc:graphicFrameChg>
        <pc:graphicFrameChg chg="modGraphic">
          <ac:chgData name="Davide Castelletti" userId="18c746fe-de0d-4793-8b01-b99f10f6183b" providerId="ADAL" clId="{162FC61D-82C7-2541-A2D8-90693D6E7094}" dt="2024-06-05T14:54:01.925" v="3542" actId="207"/>
          <ac:graphicFrameMkLst>
            <pc:docMk/>
            <pc:sldMk cId="1818698810" sldId="4578"/>
            <ac:graphicFrameMk id="5" creationId="{6C74E50A-7562-20AF-BF18-9768EB25EC41}"/>
          </ac:graphicFrameMkLst>
        </pc:graphicFrameChg>
        <pc:picChg chg="add del mod">
          <ac:chgData name="Davide Castelletti" userId="18c746fe-de0d-4793-8b01-b99f10f6183b" providerId="ADAL" clId="{162FC61D-82C7-2541-A2D8-90693D6E7094}" dt="2024-06-05T09:35:01.517" v="2486" actId="478"/>
          <ac:picMkLst>
            <pc:docMk/>
            <pc:sldMk cId="1818698810" sldId="4578"/>
            <ac:picMk id="6" creationId="{393BBAF0-5264-9832-5B17-C1A66FFD9D0A}"/>
          </ac:picMkLst>
        </pc:picChg>
      </pc:sldChg>
      <pc:sldChg chg="addSp delSp modSp mod">
        <pc:chgData name="Davide Castelletti" userId="18c746fe-de0d-4793-8b01-b99f10f6183b" providerId="ADAL" clId="{162FC61D-82C7-2541-A2D8-90693D6E7094}" dt="2024-06-05T15:09:00.320" v="3723" actId="20577"/>
        <pc:sldMkLst>
          <pc:docMk/>
          <pc:sldMk cId="3449001538" sldId="4579"/>
        </pc:sldMkLst>
        <pc:spChg chg="del mod">
          <ac:chgData name="Davide Castelletti" userId="18c746fe-de0d-4793-8b01-b99f10f6183b" providerId="ADAL" clId="{162FC61D-82C7-2541-A2D8-90693D6E7094}" dt="2024-06-05T09:37:09.865" v="2554" actId="478"/>
          <ac:spMkLst>
            <pc:docMk/>
            <pc:sldMk cId="3449001538" sldId="4579"/>
            <ac:spMk id="3" creationId="{89186A3F-15CC-8D07-821B-B214EECAC87F}"/>
          </ac:spMkLst>
        </pc:spChg>
        <pc:spChg chg="mod topLvl">
          <ac:chgData name="Davide Castelletti" userId="18c746fe-de0d-4793-8b01-b99f10f6183b" providerId="ADAL" clId="{162FC61D-82C7-2541-A2D8-90693D6E7094}" dt="2024-06-05T14:56:20.986" v="3579" actId="2711"/>
          <ac:spMkLst>
            <pc:docMk/>
            <pc:sldMk cId="3449001538" sldId="4579"/>
            <ac:spMk id="5" creationId="{E121B9E0-BDBD-AB06-FC48-210A94C773EF}"/>
          </ac:spMkLst>
        </pc:spChg>
        <pc:spChg chg="mod topLvl">
          <ac:chgData name="Davide Castelletti" userId="18c746fe-de0d-4793-8b01-b99f10f6183b" providerId="ADAL" clId="{162FC61D-82C7-2541-A2D8-90693D6E7094}" dt="2024-06-05T14:56:20.986" v="3579" actId="2711"/>
          <ac:spMkLst>
            <pc:docMk/>
            <pc:sldMk cId="3449001538" sldId="4579"/>
            <ac:spMk id="6" creationId="{1223ED52-0CD6-3767-2F21-9862F0D0FAF7}"/>
          </ac:spMkLst>
        </pc:spChg>
        <pc:spChg chg="mod topLvl">
          <ac:chgData name="Davide Castelletti" userId="18c746fe-de0d-4793-8b01-b99f10f6183b" providerId="ADAL" clId="{162FC61D-82C7-2541-A2D8-90693D6E7094}" dt="2024-06-05T14:56:20.986" v="3579" actId="2711"/>
          <ac:spMkLst>
            <pc:docMk/>
            <pc:sldMk cId="3449001538" sldId="4579"/>
            <ac:spMk id="7" creationId="{5E30F127-8E84-FE91-104C-58A56C1D1C0B}"/>
          </ac:spMkLst>
        </pc:spChg>
        <pc:spChg chg="mod topLvl">
          <ac:chgData name="Davide Castelletti" userId="18c746fe-de0d-4793-8b01-b99f10f6183b" providerId="ADAL" clId="{162FC61D-82C7-2541-A2D8-90693D6E7094}" dt="2024-06-05T14:56:20.986" v="3579" actId="2711"/>
          <ac:spMkLst>
            <pc:docMk/>
            <pc:sldMk cId="3449001538" sldId="4579"/>
            <ac:spMk id="9" creationId="{5EB57977-9A8E-129B-ECED-EDF821976647}"/>
          </ac:spMkLst>
        </pc:spChg>
        <pc:spChg chg="add del mod topLvl">
          <ac:chgData name="Davide Castelletti" userId="18c746fe-de0d-4793-8b01-b99f10f6183b" providerId="ADAL" clId="{162FC61D-82C7-2541-A2D8-90693D6E7094}" dt="2024-06-05T09:45:33.844" v="2696" actId="478"/>
          <ac:spMkLst>
            <pc:docMk/>
            <pc:sldMk cId="3449001538" sldId="4579"/>
            <ac:spMk id="11" creationId="{B23B43CE-B0A4-6581-41AA-E492A46D1770}"/>
          </ac:spMkLst>
        </pc:spChg>
        <pc:spChg chg="del mod topLvl">
          <ac:chgData name="Davide Castelletti" userId="18c746fe-de0d-4793-8b01-b99f10f6183b" providerId="ADAL" clId="{162FC61D-82C7-2541-A2D8-90693D6E7094}" dt="2024-06-05T09:48:20.351" v="2725" actId="478"/>
          <ac:spMkLst>
            <pc:docMk/>
            <pc:sldMk cId="3449001538" sldId="4579"/>
            <ac:spMk id="20" creationId="{D308D729-BBA1-1CF4-70CC-B7E915CED95B}"/>
          </ac:spMkLst>
        </pc:spChg>
        <pc:spChg chg="mod">
          <ac:chgData name="Davide Castelletti" userId="18c746fe-de0d-4793-8b01-b99f10f6183b" providerId="ADAL" clId="{162FC61D-82C7-2541-A2D8-90693D6E7094}" dt="2024-06-05T14:56:20.986" v="3579" actId="2711"/>
          <ac:spMkLst>
            <pc:docMk/>
            <pc:sldMk cId="3449001538" sldId="4579"/>
            <ac:spMk id="26" creationId="{3E56073B-2394-1D70-9FA1-B62385A70544}"/>
          </ac:spMkLst>
        </pc:spChg>
        <pc:spChg chg="mod">
          <ac:chgData name="Davide Castelletti" userId="18c746fe-de0d-4793-8b01-b99f10f6183b" providerId="ADAL" clId="{162FC61D-82C7-2541-A2D8-90693D6E7094}" dt="2024-06-05T14:56:20.986" v="3579" actId="2711"/>
          <ac:spMkLst>
            <pc:docMk/>
            <pc:sldMk cId="3449001538" sldId="4579"/>
            <ac:spMk id="27" creationId="{344F8761-3580-2388-626B-031E007C0FFD}"/>
          </ac:spMkLst>
        </pc:spChg>
        <pc:spChg chg="mod">
          <ac:chgData name="Davide Castelletti" userId="18c746fe-de0d-4793-8b01-b99f10f6183b" providerId="ADAL" clId="{162FC61D-82C7-2541-A2D8-90693D6E7094}" dt="2024-06-05T14:56:20.986" v="3579" actId="2711"/>
          <ac:spMkLst>
            <pc:docMk/>
            <pc:sldMk cId="3449001538" sldId="4579"/>
            <ac:spMk id="28" creationId="{BBED0945-0A54-9C4C-2334-58A50E608EDE}"/>
          </ac:spMkLst>
        </pc:spChg>
        <pc:spChg chg="mod">
          <ac:chgData name="Davide Castelletti" userId="18c746fe-de0d-4793-8b01-b99f10f6183b" providerId="ADAL" clId="{162FC61D-82C7-2541-A2D8-90693D6E7094}" dt="2024-06-05T14:56:20.986" v="3579" actId="2711"/>
          <ac:spMkLst>
            <pc:docMk/>
            <pc:sldMk cId="3449001538" sldId="4579"/>
            <ac:spMk id="29" creationId="{56D913C6-E197-09F0-DE5C-1D39A244E8E8}"/>
          </ac:spMkLst>
        </pc:spChg>
        <pc:spChg chg="mod">
          <ac:chgData name="Davide Castelletti" userId="18c746fe-de0d-4793-8b01-b99f10f6183b" providerId="ADAL" clId="{162FC61D-82C7-2541-A2D8-90693D6E7094}" dt="2024-06-05T14:56:20.986" v="3579" actId="2711"/>
          <ac:spMkLst>
            <pc:docMk/>
            <pc:sldMk cId="3449001538" sldId="4579"/>
            <ac:spMk id="30" creationId="{98104E3F-A776-47AB-379D-6CE86A0B811F}"/>
          </ac:spMkLst>
        </pc:spChg>
        <pc:spChg chg="mod">
          <ac:chgData name="Davide Castelletti" userId="18c746fe-de0d-4793-8b01-b99f10f6183b" providerId="ADAL" clId="{162FC61D-82C7-2541-A2D8-90693D6E7094}" dt="2024-06-05T14:56:20.986" v="3579" actId="2711"/>
          <ac:spMkLst>
            <pc:docMk/>
            <pc:sldMk cId="3449001538" sldId="4579"/>
            <ac:spMk id="31" creationId="{4D1D9ED4-6BE0-6BD7-50C5-70F8FD54050C}"/>
          </ac:spMkLst>
        </pc:spChg>
        <pc:spChg chg="mod">
          <ac:chgData name="Davide Castelletti" userId="18c746fe-de0d-4793-8b01-b99f10f6183b" providerId="ADAL" clId="{162FC61D-82C7-2541-A2D8-90693D6E7094}" dt="2024-06-05T14:56:20.986" v="3579" actId="2711"/>
          <ac:spMkLst>
            <pc:docMk/>
            <pc:sldMk cId="3449001538" sldId="4579"/>
            <ac:spMk id="32" creationId="{C3FE2960-7B4E-2ADF-D2C5-DC1E4B8EC64C}"/>
          </ac:spMkLst>
        </pc:spChg>
        <pc:spChg chg="del">
          <ac:chgData name="Davide Castelletti" userId="18c746fe-de0d-4793-8b01-b99f10f6183b" providerId="ADAL" clId="{162FC61D-82C7-2541-A2D8-90693D6E7094}" dt="2024-06-05T09:36:43.532" v="2549" actId="478"/>
          <ac:spMkLst>
            <pc:docMk/>
            <pc:sldMk cId="3449001538" sldId="4579"/>
            <ac:spMk id="35" creationId="{1C651914-038B-A881-CB4F-D53BDF3CB65B}"/>
          </ac:spMkLst>
        </pc:spChg>
        <pc:spChg chg="add mod">
          <ac:chgData name="Davide Castelletti" userId="18c746fe-de0d-4793-8b01-b99f10f6183b" providerId="ADAL" clId="{162FC61D-82C7-2541-A2D8-90693D6E7094}" dt="2024-06-05T14:56:20.986" v="3579" actId="2711"/>
          <ac:spMkLst>
            <pc:docMk/>
            <pc:sldMk cId="3449001538" sldId="4579"/>
            <ac:spMk id="42" creationId="{FE2B22AF-2CD7-73F3-A153-C9DF8804A95B}"/>
          </ac:spMkLst>
        </pc:spChg>
        <pc:spChg chg="add mod">
          <ac:chgData name="Davide Castelletti" userId="18c746fe-de0d-4793-8b01-b99f10f6183b" providerId="ADAL" clId="{162FC61D-82C7-2541-A2D8-90693D6E7094}" dt="2024-06-05T14:56:20.986" v="3579" actId="2711"/>
          <ac:spMkLst>
            <pc:docMk/>
            <pc:sldMk cId="3449001538" sldId="4579"/>
            <ac:spMk id="44" creationId="{FFBEFCCA-EB4F-D5CC-0666-695B68ECE305}"/>
          </ac:spMkLst>
        </pc:spChg>
        <pc:spChg chg="add del mod">
          <ac:chgData name="Davide Castelletti" userId="18c746fe-de0d-4793-8b01-b99f10f6183b" providerId="ADAL" clId="{162FC61D-82C7-2541-A2D8-90693D6E7094}" dt="2024-06-05T09:54:55.878" v="2827"/>
          <ac:spMkLst>
            <pc:docMk/>
            <pc:sldMk cId="3449001538" sldId="4579"/>
            <ac:spMk id="47" creationId="{D013F973-1EAF-6758-BBE2-1539569F9F37}"/>
          </ac:spMkLst>
        </pc:spChg>
        <pc:spChg chg="add del mod">
          <ac:chgData name="Davide Castelletti" userId="18c746fe-de0d-4793-8b01-b99f10f6183b" providerId="ADAL" clId="{162FC61D-82C7-2541-A2D8-90693D6E7094}" dt="2024-06-05T09:52:16.913" v="2777"/>
          <ac:spMkLst>
            <pc:docMk/>
            <pc:sldMk cId="3449001538" sldId="4579"/>
            <ac:spMk id="51" creationId="{168762B2-947C-A77A-822B-B2F6B6141C2A}"/>
          </ac:spMkLst>
        </pc:spChg>
        <pc:spChg chg="add mod">
          <ac:chgData name="Davide Castelletti" userId="18c746fe-de0d-4793-8b01-b99f10f6183b" providerId="ADAL" clId="{162FC61D-82C7-2541-A2D8-90693D6E7094}" dt="2024-06-05T15:09:00.320" v="3723" actId="20577"/>
          <ac:spMkLst>
            <pc:docMk/>
            <pc:sldMk cId="3449001538" sldId="4579"/>
            <ac:spMk id="72" creationId="{05D19CD7-06D9-22BC-7C78-B8A7D0D66C0B}"/>
          </ac:spMkLst>
        </pc:spChg>
        <pc:spChg chg="add mod">
          <ac:chgData name="Davide Castelletti" userId="18c746fe-de0d-4793-8b01-b99f10f6183b" providerId="ADAL" clId="{162FC61D-82C7-2541-A2D8-90693D6E7094}" dt="2024-06-05T14:56:20.986" v="3579" actId="2711"/>
          <ac:spMkLst>
            <pc:docMk/>
            <pc:sldMk cId="3449001538" sldId="4579"/>
            <ac:spMk id="88" creationId="{7E7929F3-6833-D9DA-1816-0B6438EFFA3D}"/>
          </ac:spMkLst>
        </pc:spChg>
        <pc:grpChg chg="add del">
          <ac:chgData name="Davide Castelletti" userId="18c746fe-de0d-4793-8b01-b99f10f6183b" providerId="ADAL" clId="{162FC61D-82C7-2541-A2D8-90693D6E7094}" dt="2024-06-05T09:39:58.938" v="2586" actId="165"/>
          <ac:grpSpMkLst>
            <pc:docMk/>
            <pc:sldMk cId="3449001538" sldId="4579"/>
            <ac:grpSpMk id="4" creationId="{3C560D10-8E2D-0B75-43B5-FC12A8A440E3}"/>
          </ac:grpSpMkLst>
        </pc:grpChg>
        <pc:grpChg chg="add mod">
          <ac:chgData name="Davide Castelletti" userId="18c746fe-de0d-4793-8b01-b99f10f6183b" providerId="ADAL" clId="{162FC61D-82C7-2541-A2D8-90693D6E7094}" dt="2024-06-05T09:46:32.229" v="2706" actId="164"/>
          <ac:grpSpMkLst>
            <pc:docMk/>
            <pc:sldMk cId="3449001538" sldId="4579"/>
            <ac:grpSpMk id="43" creationId="{44BA1850-3207-8F8B-67DC-47D054640D8E}"/>
          </ac:grpSpMkLst>
        </pc:grpChg>
        <pc:grpChg chg="add mod">
          <ac:chgData name="Davide Castelletti" userId="18c746fe-de0d-4793-8b01-b99f10f6183b" providerId="ADAL" clId="{162FC61D-82C7-2541-A2D8-90693D6E7094}" dt="2024-06-05T09:59:24.744" v="2960" actId="164"/>
          <ac:grpSpMkLst>
            <pc:docMk/>
            <pc:sldMk cId="3449001538" sldId="4579"/>
            <ac:grpSpMk id="45" creationId="{A1DB2FA5-1839-90C1-A4CB-EF62F77F4CAB}"/>
          </ac:grpSpMkLst>
        </pc:grpChg>
        <pc:grpChg chg="add mod">
          <ac:chgData name="Davide Castelletti" userId="18c746fe-de0d-4793-8b01-b99f10f6183b" providerId="ADAL" clId="{162FC61D-82C7-2541-A2D8-90693D6E7094}" dt="2024-06-05T09:59:28.949" v="2961" actId="1076"/>
          <ac:grpSpMkLst>
            <pc:docMk/>
            <pc:sldMk cId="3449001538" sldId="4579"/>
            <ac:grpSpMk id="82" creationId="{AC70241B-58B6-0463-679A-9E1B4EF75DFD}"/>
          </ac:grpSpMkLst>
        </pc:grpChg>
        <pc:picChg chg="mod topLvl">
          <ac:chgData name="Davide Castelletti" userId="18c746fe-de0d-4793-8b01-b99f10f6183b" providerId="ADAL" clId="{162FC61D-82C7-2541-A2D8-90693D6E7094}" dt="2024-06-05T09:59:24.744" v="2960" actId="164"/>
          <ac:picMkLst>
            <pc:docMk/>
            <pc:sldMk cId="3449001538" sldId="4579"/>
            <ac:picMk id="8" creationId="{992DC879-126F-8DB9-96F0-71EF33298568}"/>
          </ac:picMkLst>
        </pc:picChg>
        <pc:picChg chg="mod topLvl">
          <ac:chgData name="Davide Castelletti" userId="18c746fe-de0d-4793-8b01-b99f10f6183b" providerId="ADAL" clId="{162FC61D-82C7-2541-A2D8-90693D6E7094}" dt="2024-06-05T09:59:24.744" v="2960" actId="164"/>
          <ac:picMkLst>
            <pc:docMk/>
            <pc:sldMk cId="3449001538" sldId="4579"/>
            <ac:picMk id="10" creationId="{417FCDDD-6178-3AF1-7C0E-CE2D5D031E62}"/>
          </ac:picMkLst>
        </pc:picChg>
        <pc:picChg chg="add mod">
          <ac:chgData name="Davide Castelletti" userId="18c746fe-de0d-4793-8b01-b99f10f6183b" providerId="ADAL" clId="{162FC61D-82C7-2541-A2D8-90693D6E7094}" dt="2024-06-05T09:59:24.744" v="2960" actId="164"/>
          <ac:picMkLst>
            <pc:docMk/>
            <pc:sldMk cId="3449001538" sldId="4579"/>
            <ac:picMk id="81" creationId="{26FA1DF7-C552-3531-050C-07F16E57BBAE}"/>
          </ac:picMkLst>
        </pc:picChg>
        <pc:cxnChg chg="del mod topLvl">
          <ac:chgData name="Davide Castelletti" userId="18c746fe-de0d-4793-8b01-b99f10f6183b" providerId="ADAL" clId="{162FC61D-82C7-2541-A2D8-90693D6E7094}" dt="2024-06-05T09:40:14.249" v="2590" actId="478"/>
          <ac:cxnSpMkLst>
            <pc:docMk/>
            <pc:sldMk cId="3449001538" sldId="4579"/>
            <ac:cxnSpMk id="12" creationId="{D7153D52-38D3-5645-A660-F79077065F28}"/>
          </ac:cxnSpMkLst>
        </pc:cxnChg>
        <pc:cxnChg chg="del mod">
          <ac:chgData name="Davide Castelletti" userId="18c746fe-de0d-4793-8b01-b99f10f6183b" providerId="ADAL" clId="{162FC61D-82C7-2541-A2D8-90693D6E7094}" dt="2024-06-05T09:38:22.487" v="2569" actId="478"/>
          <ac:cxnSpMkLst>
            <pc:docMk/>
            <pc:sldMk cId="3449001538" sldId="4579"/>
            <ac:cxnSpMk id="13" creationId="{84E2AE05-33F0-316C-AE19-E71CE2626313}"/>
          </ac:cxnSpMkLst>
        </pc:cxnChg>
        <pc:cxnChg chg="del mod">
          <ac:chgData name="Davide Castelletti" userId="18c746fe-de0d-4793-8b01-b99f10f6183b" providerId="ADAL" clId="{162FC61D-82C7-2541-A2D8-90693D6E7094}" dt="2024-06-05T09:38:25.063" v="2570" actId="478"/>
          <ac:cxnSpMkLst>
            <pc:docMk/>
            <pc:sldMk cId="3449001538" sldId="4579"/>
            <ac:cxnSpMk id="14" creationId="{01A49BF9-05EA-5551-A89D-FD83AFA44018}"/>
          </ac:cxnSpMkLst>
        </pc:cxnChg>
        <pc:cxnChg chg="del mod">
          <ac:chgData name="Davide Castelletti" userId="18c746fe-de0d-4793-8b01-b99f10f6183b" providerId="ADAL" clId="{162FC61D-82C7-2541-A2D8-90693D6E7094}" dt="2024-06-05T09:38:29.593" v="2572" actId="478"/>
          <ac:cxnSpMkLst>
            <pc:docMk/>
            <pc:sldMk cId="3449001538" sldId="4579"/>
            <ac:cxnSpMk id="15" creationId="{7C595B05-F7BD-0168-36AF-494B12AC3BC9}"/>
          </ac:cxnSpMkLst>
        </pc:cxnChg>
        <pc:cxnChg chg="del mod">
          <ac:chgData name="Davide Castelletti" userId="18c746fe-de0d-4793-8b01-b99f10f6183b" providerId="ADAL" clId="{162FC61D-82C7-2541-A2D8-90693D6E7094}" dt="2024-06-05T09:38:40.250" v="2576" actId="478"/>
          <ac:cxnSpMkLst>
            <pc:docMk/>
            <pc:sldMk cId="3449001538" sldId="4579"/>
            <ac:cxnSpMk id="16" creationId="{2623E1E5-57F1-7867-5286-487D2599E6B1}"/>
          </ac:cxnSpMkLst>
        </pc:cxnChg>
        <pc:cxnChg chg="del mod">
          <ac:chgData name="Davide Castelletti" userId="18c746fe-de0d-4793-8b01-b99f10f6183b" providerId="ADAL" clId="{162FC61D-82C7-2541-A2D8-90693D6E7094}" dt="2024-06-05T09:38:37.614" v="2575" actId="478"/>
          <ac:cxnSpMkLst>
            <pc:docMk/>
            <pc:sldMk cId="3449001538" sldId="4579"/>
            <ac:cxnSpMk id="17" creationId="{E871C086-CF52-7F35-92CB-6904DC877DBE}"/>
          </ac:cxnSpMkLst>
        </pc:cxnChg>
        <pc:cxnChg chg="del mod">
          <ac:chgData name="Davide Castelletti" userId="18c746fe-de0d-4793-8b01-b99f10f6183b" providerId="ADAL" clId="{162FC61D-82C7-2541-A2D8-90693D6E7094}" dt="2024-06-05T09:38:33.050" v="2573" actId="478"/>
          <ac:cxnSpMkLst>
            <pc:docMk/>
            <pc:sldMk cId="3449001538" sldId="4579"/>
            <ac:cxnSpMk id="18" creationId="{D9F4F394-F468-1FFE-CB5B-EFEB71914680}"/>
          </ac:cxnSpMkLst>
        </pc:cxnChg>
        <pc:cxnChg chg="del mod topLvl">
          <ac:chgData name="Davide Castelletti" userId="18c746fe-de0d-4793-8b01-b99f10f6183b" providerId="ADAL" clId="{162FC61D-82C7-2541-A2D8-90693D6E7094}" dt="2024-06-05T09:40:15.927" v="2591" actId="478"/>
          <ac:cxnSpMkLst>
            <pc:docMk/>
            <pc:sldMk cId="3449001538" sldId="4579"/>
            <ac:cxnSpMk id="19" creationId="{5223EEDF-69B0-1DF3-F9A6-E82597996FBA}"/>
          </ac:cxnSpMkLst>
        </pc:cxnChg>
        <pc:cxnChg chg="del mod">
          <ac:chgData name="Davide Castelletti" userId="18c746fe-de0d-4793-8b01-b99f10f6183b" providerId="ADAL" clId="{162FC61D-82C7-2541-A2D8-90693D6E7094}" dt="2024-06-05T09:38:27.462" v="2571" actId="478"/>
          <ac:cxnSpMkLst>
            <pc:docMk/>
            <pc:sldMk cId="3449001538" sldId="4579"/>
            <ac:cxnSpMk id="21" creationId="{930EA58B-DB2F-FE29-1A1A-F957B0C7DCBD}"/>
          </ac:cxnSpMkLst>
        </pc:cxnChg>
        <pc:cxnChg chg="del mod">
          <ac:chgData name="Davide Castelletti" userId="18c746fe-de0d-4793-8b01-b99f10f6183b" providerId="ADAL" clId="{162FC61D-82C7-2541-A2D8-90693D6E7094}" dt="2024-06-05T09:38:35.183" v="2574" actId="478"/>
          <ac:cxnSpMkLst>
            <pc:docMk/>
            <pc:sldMk cId="3449001538" sldId="4579"/>
            <ac:cxnSpMk id="22" creationId="{46357F65-7CD1-F34E-AFB3-A156C5A962B6}"/>
          </ac:cxnSpMkLst>
        </pc:cxnChg>
        <pc:cxnChg chg="del mod">
          <ac:chgData name="Davide Castelletti" userId="18c746fe-de0d-4793-8b01-b99f10f6183b" providerId="ADAL" clId="{162FC61D-82C7-2541-A2D8-90693D6E7094}" dt="2024-06-05T09:37:50.902" v="2562" actId="478"/>
          <ac:cxnSpMkLst>
            <pc:docMk/>
            <pc:sldMk cId="3449001538" sldId="4579"/>
            <ac:cxnSpMk id="23" creationId="{D38B68DF-3E6D-33D9-D671-F8C1563393B8}"/>
          </ac:cxnSpMkLst>
        </pc:cxnChg>
        <pc:cxnChg chg="del mod">
          <ac:chgData name="Davide Castelletti" userId="18c746fe-de0d-4793-8b01-b99f10f6183b" providerId="ADAL" clId="{162FC61D-82C7-2541-A2D8-90693D6E7094}" dt="2024-06-05T09:37:47.011" v="2559" actId="478"/>
          <ac:cxnSpMkLst>
            <pc:docMk/>
            <pc:sldMk cId="3449001538" sldId="4579"/>
            <ac:cxnSpMk id="24" creationId="{30B89274-3217-9C08-2088-BC93A83004D8}"/>
          </ac:cxnSpMkLst>
        </pc:cxnChg>
        <pc:cxnChg chg="del mod">
          <ac:chgData name="Davide Castelletti" userId="18c746fe-de0d-4793-8b01-b99f10f6183b" providerId="ADAL" clId="{162FC61D-82C7-2541-A2D8-90693D6E7094}" dt="2024-06-05T09:37:54.951" v="2565" actId="478"/>
          <ac:cxnSpMkLst>
            <pc:docMk/>
            <pc:sldMk cId="3449001538" sldId="4579"/>
            <ac:cxnSpMk id="25" creationId="{8389F960-313F-97F7-6AD9-EF5D6675BEF8}"/>
          </ac:cxnSpMkLst>
        </pc:cxnChg>
        <pc:cxnChg chg="add del mod">
          <ac:chgData name="Davide Castelletti" userId="18c746fe-de0d-4793-8b01-b99f10f6183b" providerId="ADAL" clId="{162FC61D-82C7-2541-A2D8-90693D6E7094}" dt="2024-06-05T09:40:47.487" v="2636" actId="478"/>
          <ac:cxnSpMkLst>
            <pc:docMk/>
            <pc:sldMk cId="3449001538" sldId="4579"/>
            <ac:cxnSpMk id="34" creationId="{1F906D87-3636-73F1-3020-4B374A8CF17F}"/>
          </ac:cxnSpMkLst>
        </pc:cxnChg>
        <pc:cxnChg chg="add del mod">
          <ac:chgData name="Davide Castelletti" userId="18c746fe-de0d-4793-8b01-b99f10f6183b" providerId="ADAL" clId="{162FC61D-82C7-2541-A2D8-90693D6E7094}" dt="2024-06-05T09:50:59.952" v="2764" actId="478"/>
          <ac:cxnSpMkLst>
            <pc:docMk/>
            <pc:sldMk cId="3449001538" sldId="4579"/>
            <ac:cxnSpMk id="49" creationId="{6EFA5EA8-7AC5-79A4-D3F4-D762EA235605}"/>
          </ac:cxnSpMkLst>
        </pc:cxnChg>
        <pc:cxnChg chg="add mod">
          <ac:chgData name="Davide Castelletti" userId="18c746fe-de0d-4793-8b01-b99f10f6183b" providerId="ADAL" clId="{162FC61D-82C7-2541-A2D8-90693D6E7094}" dt="2024-06-05T10:19:01.863" v="3169" actId="1076"/>
          <ac:cxnSpMkLst>
            <pc:docMk/>
            <pc:sldMk cId="3449001538" sldId="4579"/>
            <ac:cxnSpMk id="53" creationId="{5AA3E84A-2660-B0AD-CA30-FF85F2190963}"/>
          </ac:cxnSpMkLst>
        </pc:cxnChg>
        <pc:cxnChg chg="add mod">
          <ac:chgData name="Davide Castelletti" userId="18c746fe-de0d-4793-8b01-b99f10f6183b" providerId="ADAL" clId="{162FC61D-82C7-2541-A2D8-90693D6E7094}" dt="2024-06-05T09:59:24.744" v="2960" actId="164"/>
          <ac:cxnSpMkLst>
            <pc:docMk/>
            <pc:sldMk cId="3449001538" sldId="4579"/>
            <ac:cxnSpMk id="55" creationId="{5E742E4E-FAF7-029D-059B-32A83F7A9D7A}"/>
          </ac:cxnSpMkLst>
        </pc:cxnChg>
        <pc:cxnChg chg="add mod">
          <ac:chgData name="Davide Castelletti" userId="18c746fe-de0d-4793-8b01-b99f10f6183b" providerId="ADAL" clId="{162FC61D-82C7-2541-A2D8-90693D6E7094}" dt="2024-06-05T09:59:24.744" v="2960" actId="164"/>
          <ac:cxnSpMkLst>
            <pc:docMk/>
            <pc:sldMk cId="3449001538" sldId="4579"/>
            <ac:cxnSpMk id="57" creationId="{9CFB0F71-F54A-9CA4-BABA-9DA1CCAD493D}"/>
          </ac:cxnSpMkLst>
        </pc:cxnChg>
        <pc:cxnChg chg="add del mod">
          <ac:chgData name="Davide Castelletti" userId="18c746fe-de0d-4793-8b01-b99f10f6183b" providerId="ADAL" clId="{162FC61D-82C7-2541-A2D8-90693D6E7094}" dt="2024-06-05T10:21:40.373" v="3171" actId="478"/>
          <ac:cxnSpMkLst>
            <pc:docMk/>
            <pc:sldMk cId="3449001538" sldId="4579"/>
            <ac:cxnSpMk id="61" creationId="{E18E0DBF-4C8F-27F2-A6FD-DCFFDB3F52AC}"/>
          </ac:cxnSpMkLst>
        </pc:cxnChg>
        <pc:cxnChg chg="add mod">
          <ac:chgData name="Davide Castelletti" userId="18c746fe-de0d-4793-8b01-b99f10f6183b" providerId="ADAL" clId="{162FC61D-82C7-2541-A2D8-90693D6E7094}" dt="2024-06-05T10:19:01.863" v="3169" actId="1076"/>
          <ac:cxnSpMkLst>
            <pc:docMk/>
            <pc:sldMk cId="3449001538" sldId="4579"/>
            <ac:cxnSpMk id="64" creationId="{F7F5600C-439E-9201-1563-F0557617B93F}"/>
          </ac:cxnSpMkLst>
        </pc:cxnChg>
        <pc:cxnChg chg="add del mod">
          <ac:chgData name="Davide Castelletti" userId="18c746fe-de0d-4793-8b01-b99f10f6183b" providerId="ADAL" clId="{162FC61D-82C7-2541-A2D8-90693D6E7094}" dt="2024-06-05T09:55:05.344" v="2851" actId="478"/>
          <ac:cxnSpMkLst>
            <pc:docMk/>
            <pc:sldMk cId="3449001538" sldId="4579"/>
            <ac:cxnSpMk id="67" creationId="{C01C70A8-EC18-DE22-9BE0-2626C81FF705}"/>
          </ac:cxnSpMkLst>
        </pc:cxnChg>
        <pc:cxnChg chg="add mod">
          <ac:chgData name="Davide Castelletti" userId="18c746fe-de0d-4793-8b01-b99f10f6183b" providerId="ADAL" clId="{162FC61D-82C7-2541-A2D8-90693D6E7094}" dt="2024-06-05T09:59:24.744" v="2960" actId="164"/>
          <ac:cxnSpMkLst>
            <pc:docMk/>
            <pc:sldMk cId="3449001538" sldId="4579"/>
            <ac:cxnSpMk id="74" creationId="{4508845C-CF34-23B2-89BF-B670AFA117D9}"/>
          </ac:cxnSpMkLst>
        </pc:cxnChg>
        <pc:cxnChg chg="add mod">
          <ac:chgData name="Davide Castelletti" userId="18c746fe-de0d-4793-8b01-b99f10f6183b" providerId="ADAL" clId="{162FC61D-82C7-2541-A2D8-90693D6E7094}" dt="2024-06-05T09:59:24.744" v="2960" actId="164"/>
          <ac:cxnSpMkLst>
            <pc:docMk/>
            <pc:sldMk cId="3449001538" sldId="4579"/>
            <ac:cxnSpMk id="77" creationId="{470E004D-FCED-87EA-B89A-6C6AB96B0E2E}"/>
          </ac:cxnSpMkLst>
        </pc:cxnChg>
        <pc:cxnChg chg="add mod">
          <ac:chgData name="Davide Castelletti" userId="18c746fe-de0d-4793-8b01-b99f10f6183b" providerId="ADAL" clId="{162FC61D-82C7-2541-A2D8-90693D6E7094}" dt="2024-06-05T10:23:13.338" v="3182" actId="14100"/>
          <ac:cxnSpMkLst>
            <pc:docMk/>
            <pc:sldMk cId="3449001538" sldId="4579"/>
            <ac:cxnSpMk id="89" creationId="{93CC1C49-54D7-C7C1-4A23-02A412554C14}"/>
          </ac:cxnSpMkLst>
        </pc:cxnChg>
      </pc:sldChg>
      <pc:sldChg chg="addSp modSp mod modAnim">
        <pc:chgData name="Davide Castelletti" userId="18c746fe-de0d-4793-8b01-b99f10f6183b" providerId="ADAL" clId="{162FC61D-82C7-2541-A2D8-90693D6E7094}" dt="2024-06-05T15:10:22.803" v="3731" actId="113"/>
        <pc:sldMkLst>
          <pc:docMk/>
          <pc:sldMk cId="725212684" sldId="4580"/>
        </pc:sldMkLst>
        <pc:spChg chg="add mod">
          <ac:chgData name="Davide Castelletti" userId="18c746fe-de0d-4793-8b01-b99f10f6183b" providerId="ADAL" clId="{162FC61D-82C7-2541-A2D8-90693D6E7094}" dt="2024-06-05T15:10:22.803" v="3731" actId="113"/>
          <ac:spMkLst>
            <pc:docMk/>
            <pc:sldMk cId="725212684" sldId="4580"/>
            <ac:spMk id="3" creationId="{0271295D-FD56-BDEF-B7BD-DB1E90FB5E90}"/>
          </ac:spMkLst>
        </pc:spChg>
        <pc:spChg chg="mod">
          <ac:chgData name="Davide Castelletti" userId="18c746fe-de0d-4793-8b01-b99f10f6183b" providerId="ADAL" clId="{162FC61D-82C7-2541-A2D8-90693D6E7094}" dt="2024-06-05T09:32:21.390" v="2442" actId="20577"/>
          <ac:spMkLst>
            <pc:docMk/>
            <pc:sldMk cId="725212684" sldId="4580"/>
            <ac:spMk id="4" creationId="{00000000-0000-0000-0000-000000000000}"/>
          </ac:spMkLst>
        </pc:spChg>
        <pc:spChg chg="mod">
          <ac:chgData name="Davide Castelletti" userId="18c746fe-de0d-4793-8b01-b99f10f6183b" providerId="ADAL" clId="{162FC61D-82C7-2541-A2D8-90693D6E7094}" dt="2024-06-05T09:32:39.588" v="2448" actId="20577"/>
          <ac:spMkLst>
            <pc:docMk/>
            <pc:sldMk cId="725212684" sldId="4580"/>
            <ac:spMk id="8" creationId="{00000000-0000-0000-0000-000000000000}"/>
          </ac:spMkLst>
        </pc:spChg>
      </pc:sldChg>
      <pc:sldChg chg="modSp">
        <pc:chgData name="Davide Castelletti" userId="18c746fe-de0d-4793-8b01-b99f10f6183b" providerId="ADAL" clId="{162FC61D-82C7-2541-A2D8-90693D6E7094}" dt="2024-06-05T15:11:30.592" v="3756" actId="20577"/>
        <pc:sldMkLst>
          <pc:docMk/>
          <pc:sldMk cId="3434845614" sldId="4581"/>
        </pc:sldMkLst>
        <pc:spChg chg="mod">
          <ac:chgData name="Davide Castelletti" userId="18c746fe-de0d-4793-8b01-b99f10f6183b" providerId="ADAL" clId="{162FC61D-82C7-2541-A2D8-90693D6E7094}" dt="2024-06-05T15:11:22.503" v="3750" actId="20577"/>
          <ac:spMkLst>
            <pc:docMk/>
            <pc:sldMk cId="3434845614" sldId="4581"/>
            <ac:spMk id="4" creationId="{00000000-0000-0000-0000-000000000000}"/>
          </ac:spMkLst>
        </pc:spChg>
        <pc:spChg chg="mod">
          <ac:chgData name="Davide Castelletti" userId="18c746fe-de0d-4793-8b01-b99f10f6183b" providerId="ADAL" clId="{162FC61D-82C7-2541-A2D8-90693D6E7094}" dt="2024-06-05T15:11:30.592" v="3756" actId="20577"/>
          <ac:spMkLst>
            <pc:docMk/>
            <pc:sldMk cId="3434845614" sldId="4581"/>
            <ac:spMk id="8" creationId="{00000000-0000-0000-0000-000000000000}"/>
          </ac:spMkLst>
        </pc:spChg>
      </pc:sldChg>
      <pc:sldChg chg="add">
        <pc:chgData name="Davide Castelletti" userId="18c746fe-de0d-4793-8b01-b99f10f6183b" providerId="ADAL" clId="{162FC61D-82C7-2541-A2D8-90693D6E7094}" dt="2024-06-05T09:04:03.976" v="1815"/>
        <pc:sldMkLst>
          <pc:docMk/>
          <pc:sldMk cId="428634062" sldId="4582"/>
        </pc:sldMkLst>
      </pc:sldChg>
      <pc:sldChg chg="modSp new mod">
        <pc:chgData name="Davide Castelletti" userId="18c746fe-de0d-4793-8b01-b99f10f6183b" providerId="ADAL" clId="{162FC61D-82C7-2541-A2D8-90693D6E7094}" dt="2024-06-05T09:17:35.962" v="2312" actId="20577"/>
        <pc:sldMkLst>
          <pc:docMk/>
          <pc:sldMk cId="1724133435" sldId="4583"/>
        </pc:sldMkLst>
        <pc:spChg chg="mod">
          <ac:chgData name="Davide Castelletti" userId="18c746fe-de0d-4793-8b01-b99f10f6183b" providerId="ADAL" clId="{162FC61D-82C7-2541-A2D8-90693D6E7094}" dt="2024-06-05T09:17:32.757" v="2310" actId="20577"/>
          <ac:spMkLst>
            <pc:docMk/>
            <pc:sldMk cId="1724133435" sldId="4583"/>
            <ac:spMk id="2" creationId="{E0955EC4-457B-9A1C-0000-9AD0D6C8F662}"/>
          </ac:spMkLst>
        </pc:spChg>
        <pc:spChg chg="mod">
          <ac:chgData name="Davide Castelletti" userId="18c746fe-de0d-4793-8b01-b99f10f6183b" providerId="ADAL" clId="{162FC61D-82C7-2541-A2D8-90693D6E7094}" dt="2024-06-05T09:17:35.962" v="2312" actId="20577"/>
          <ac:spMkLst>
            <pc:docMk/>
            <pc:sldMk cId="1724133435" sldId="4583"/>
            <ac:spMk id="3" creationId="{39C10246-8DB1-FA91-9F57-2CBD42B26CA2}"/>
          </ac:spMkLst>
        </pc:spChg>
      </pc:sldChg>
      <pc:sldChg chg="addSp delSp modSp add mod">
        <pc:chgData name="Davide Castelletti" userId="18c746fe-de0d-4793-8b01-b99f10f6183b" providerId="ADAL" clId="{162FC61D-82C7-2541-A2D8-90693D6E7094}" dt="2024-06-05T10:09:12.227" v="3005" actId="20577"/>
        <pc:sldMkLst>
          <pc:docMk/>
          <pc:sldMk cId="1765623241" sldId="4584"/>
        </pc:sldMkLst>
        <pc:spChg chg="del">
          <ac:chgData name="Davide Castelletti" userId="18c746fe-de0d-4793-8b01-b99f10f6183b" providerId="ADAL" clId="{162FC61D-82C7-2541-A2D8-90693D6E7094}" dt="2024-06-05T09:51:45.213" v="2768" actId="478"/>
          <ac:spMkLst>
            <pc:docMk/>
            <pc:sldMk cId="1765623241" sldId="4584"/>
            <ac:spMk id="3" creationId="{5941CAD5-45D9-8682-72D1-3629DFBF7A56}"/>
          </ac:spMkLst>
        </pc:spChg>
        <pc:spChg chg="add mod">
          <ac:chgData name="Davide Castelletti" userId="18c746fe-de0d-4793-8b01-b99f10f6183b" providerId="ADAL" clId="{162FC61D-82C7-2541-A2D8-90693D6E7094}" dt="2024-06-05T10:09:12.227" v="3005" actId="20577"/>
          <ac:spMkLst>
            <pc:docMk/>
            <pc:sldMk cId="1765623241" sldId="4584"/>
            <ac:spMk id="4" creationId="{E964410E-FA3F-8E2A-96AC-8F3A247A5BC4}"/>
          </ac:spMkLst>
        </pc:spChg>
      </pc:sldChg>
      <pc:sldChg chg="addSp delSp modSp new del mod">
        <pc:chgData name="Davide Castelletti" userId="18c746fe-de0d-4793-8b01-b99f10f6183b" providerId="ADAL" clId="{162FC61D-82C7-2541-A2D8-90693D6E7094}" dt="2024-06-05T10:17:04.997" v="3129" actId="2696"/>
        <pc:sldMkLst>
          <pc:docMk/>
          <pc:sldMk cId="199224166" sldId="4585"/>
        </pc:sldMkLst>
        <pc:spChg chg="mod">
          <ac:chgData name="Davide Castelletti" userId="18c746fe-de0d-4793-8b01-b99f10f6183b" providerId="ADAL" clId="{162FC61D-82C7-2541-A2D8-90693D6E7094}" dt="2024-06-05T10:10:35.682" v="3013" actId="20577"/>
          <ac:spMkLst>
            <pc:docMk/>
            <pc:sldMk cId="199224166" sldId="4585"/>
            <ac:spMk id="2" creationId="{62E8BFC6-0833-FEB5-17BE-F40AE4B502E3}"/>
          </ac:spMkLst>
        </pc:spChg>
        <pc:spChg chg="del">
          <ac:chgData name="Davide Castelletti" userId="18c746fe-de0d-4793-8b01-b99f10f6183b" providerId="ADAL" clId="{162FC61D-82C7-2541-A2D8-90693D6E7094}" dt="2024-06-05T10:10:28.606" v="3007" actId="478"/>
          <ac:spMkLst>
            <pc:docMk/>
            <pc:sldMk cId="199224166" sldId="4585"/>
            <ac:spMk id="3" creationId="{4219BCBF-35FE-47AA-0161-D4B2E08C344C}"/>
          </ac:spMkLst>
        </pc:spChg>
        <pc:spChg chg="add">
          <ac:chgData name="Davide Castelletti" userId="18c746fe-de0d-4793-8b01-b99f10f6183b" providerId="ADAL" clId="{162FC61D-82C7-2541-A2D8-90693D6E7094}" dt="2024-06-05T10:10:29.191" v="3008"/>
          <ac:spMkLst>
            <pc:docMk/>
            <pc:sldMk cId="199224166" sldId="4585"/>
            <ac:spMk id="4" creationId="{C9F043D7-1845-1AC6-2785-07F23CB56CC4}"/>
          </ac:spMkLst>
        </pc:spChg>
        <pc:spChg chg="add del">
          <ac:chgData name="Davide Castelletti" userId="18c746fe-de0d-4793-8b01-b99f10f6183b" providerId="ADAL" clId="{162FC61D-82C7-2541-A2D8-90693D6E7094}" dt="2024-06-05T10:11:12.567" v="3021" actId="478"/>
          <ac:spMkLst>
            <pc:docMk/>
            <pc:sldMk cId="199224166" sldId="4585"/>
            <ac:spMk id="5" creationId="{20F078B2-74C4-38F3-D87D-51D7E07E4FE0}"/>
          </ac:spMkLst>
        </pc:spChg>
      </pc:sldChg>
      <pc:sldChg chg="modSp new del mod">
        <pc:chgData name="Davide Castelletti" userId="18c746fe-de0d-4793-8b01-b99f10f6183b" providerId="ADAL" clId="{162FC61D-82C7-2541-A2D8-90693D6E7094}" dt="2024-06-05T14:58:48.673" v="3586" actId="2696"/>
        <pc:sldMkLst>
          <pc:docMk/>
          <pc:sldMk cId="2881809282" sldId="4586"/>
        </pc:sldMkLst>
        <pc:spChg chg="mod">
          <ac:chgData name="Davide Castelletti" userId="18c746fe-de0d-4793-8b01-b99f10f6183b" providerId="ADAL" clId="{162FC61D-82C7-2541-A2D8-90693D6E7094}" dt="2024-06-05T11:28:07.627" v="3224"/>
          <ac:spMkLst>
            <pc:docMk/>
            <pc:sldMk cId="2881809282" sldId="4586"/>
            <ac:spMk id="2" creationId="{0E8FD04E-A7E0-D337-F98B-01191E27FB03}"/>
          </ac:spMkLst>
        </pc:spChg>
        <pc:spChg chg="mod">
          <ac:chgData name="Davide Castelletti" userId="18c746fe-de0d-4793-8b01-b99f10f6183b" providerId="ADAL" clId="{162FC61D-82C7-2541-A2D8-90693D6E7094}" dt="2024-06-05T14:58:44.456" v="3585" actId="21"/>
          <ac:spMkLst>
            <pc:docMk/>
            <pc:sldMk cId="2881809282" sldId="4586"/>
            <ac:spMk id="3" creationId="{48752F88-2D3C-850F-54F7-AF9B11702CD0}"/>
          </ac:spMkLst>
        </pc:spChg>
      </pc:sldChg>
      <pc:sldChg chg="addSp delSp modSp add del mod">
        <pc:chgData name="Davide Castelletti" userId="18c746fe-de0d-4793-8b01-b99f10f6183b" providerId="ADAL" clId="{162FC61D-82C7-2541-A2D8-90693D6E7094}" dt="2024-06-05T11:26:30.282" v="3199" actId="2696"/>
        <pc:sldMkLst>
          <pc:docMk/>
          <pc:sldMk cId="2100785899" sldId="4587"/>
        </pc:sldMkLst>
        <pc:spChg chg="mod">
          <ac:chgData name="Davide Castelletti" userId="18c746fe-de0d-4793-8b01-b99f10f6183b" providerId="ADAL" clId="{162FC61D-82C7-2541-A2D8-90693D6E7094}" dt="2024-06-05T11:26:26.246" v="3198" actId="20577"/>
          <ac:spMkLst>
            <pc:docMk/>
            <pc:sldMk cId="2100785899" sldId="4587"/>
            <ac:spMk id="2" creationId="{BEBCCD62-C853-F688-F957-D874660CC007}"/>
          </ac:spMkLst>
        </pc:spChg>
        <pc:spChg chg="del">
          <ac:chgData name="Davide Castelletti" userId="18c746fe-de0d-4793-8b01-b99f10f6183b" providerId="ADAL" clId="{162FC61D-82C7-2541-A2D8-90693D6E7094}" dt="2024-06-05T11:26:16.961" v="3184" actId="478"/>
          <ac:spMkLst>
            <pc:docMk/>
            <pc:sldMk cId="2100785899" sldId="4587"/>
            <ac:spMk id="3" creationId="{0182DEE9-EFFB-146B-CC91-46DE2809A178}"/>
          </ac:spMkLst>
        </pc:spChg>
        <pc:spChg chg="add del mod">
          <ac:chgData name="Davide Castelletti" userId="18c746fe-de0d-4793-8b01-b99f10f6183b" providerId="ADAL" clId="{162FC61D-82C7-2541-A2D8-90693D6E7094}" dt="2024-06-05T11:26:19.544" v="3185" actId="478"/>
          <ac:spMkLst>
            <pc:docMk/>
            <pc:sldMk cId="2100785899" sldId="4587"/>
            <ac:spMk id="4" creationId="{0964928A-13D8-8491-2A9C-0A9517DA7D3B}"/>
          </ac:spMkLst>
        </pc:spChg>
      </pc:sldChg>
    </pc:docChg>
  </pc:docChgLst>
  <pc:docChgLst>
    <pc:chgData name="Davide Castelletti" userId="S::davide.castelletti@esa.int::18c746fe-de0d-4793-8b01-b99f10f6183b" providerId="AD" clId="Web-{8D2087D9-78A0-5DB7-5429-CF42742ABBF1}"/>
    <pc:docChg chg="addSld modSld">
      <pc:chgData name="Davide Castelletti" userId="S::davide.castelletti@esa.int::18c746fe-de0d-4793-8b01-b99f10f6183b" providerId="AD" clId="Web-{8D2087D9-78A0-5DB7-5429-CF42742ABBF1}" dt="2024-06-04T08:08:49.981" v="108" actId="20577"/>
      <pc:docMkLst>
        <pc:docMk/>
      </pc:docMkLst>
      <pc:sldChg chg="modSp">
        <pc:chgData name="Davide Castelletti" userId="S::davide.castelletti@esa.int::18c746fe-de0d-4793-8b01-b99f10f6183b" providerId="AD" clId="Web-{8D2087D9-78A0-5DB7-5429-CF42742ABBF1}" dt="2024-06-04T07:48:37.772" v="1" actId="20577"/>
        <pc:sldMkLst>
          <pc:docMk/>
          <pc:sldMk cId="1068109774" sldId="279"/>
        </pc:sldMkLst>
        <pc:spChg chg="mod">
          <ac:chgData name="Davide Castelletti" userId="S::davide.castelletti@esa.int::18c746fe-de0d-4793-8b01-b99f10f6183b" providerId="AD" clId="Web-{8D2087D9-78A0-5DB7-5429-CF42742ABBF1}" dt="2024-06-04T07:48:37.772" v="1" actId="20577"/>
          <ac:spMkLst>
            <pc:docMk/>
            <pc:sldMk cId="1068109774" sldId="279"/>
            <ac:spMk id="3" creationId="{726C5B3A-FE56-5960-5B7C-252502D43E1B}"/>
          </ac:spMkLst>
        </pc:spChg>
      </pc:sldChg>
      <pc:sldChg chg="modSp">
        <pc:chgData name="Davide Castelletti" userId="S::davide.castelletti@esa.int::18c746fe-de0d-4793-8b01-b99f10f6183b" providerId="AD" clId="Web-{8D2087D9-78A0-5DB7-5429-CF42742ABBF1}" dt="2024-06-04T07:53:34.976" v="23" actId="20577"/>
        <pc:sldMkLst>
          <pc:docMk/>
          <pc:sldMk cId="4031589535" sldId="280"/>
        </pc:sldMkLst>
        <pc:spChg chg="mod">
          <ac:chgData name="Davide Castelletti" userId="S::davide.castelletti@esa.int::18c746fe-de0d-4793-8b01-b99f10f6183b" providerId="AD" clId="Web-{8D2087D9-78A0-5DB7-5429-CF42742ABBF1}" dt="2024-06-04T07:53:34.976" v="23" actId="20577"/>
          <ac:spMkLst>
            <pc:docMk/>
            <pc:sldMk cId="4031589535" sldId="280"/>
            <ac:spMk id="3" creationId="{726C5B3A-FE56-5960-5B7C-252502D43E1B}"/>
          </ac:spMkLst>
        </pc:spChg>
      </pc:sldChg>
      <pc:sldChg chg="modSp">
        <pc:chgData name="Davide Castelletti" userId="S::davide.castelletti@esa.int::18c746fe-de0d-4793-8b01-b99f10f6183b" providerId="AD" clId="Web-{8D2087D9-78A0-5DB7-5429-CF42742ABBF1}" dt="2024-06-04T07:53:09.256" v="15" actId="20577"/>
        <pc:sldMkLst>
          <pc:docMk/>
          <pc:sldMk cId="4116936663" sldId="281"/>
        </pc:sldMkLst>
        <pc:spChg chg="mod">
          <ac:chgData name="Davide Castelletti" userId="S::davide.castelletti@esa.int::18c746fe-de0d-4793-8b01-b99f10f6183b" providerId="AD" clId="Web-{8D2087D9-78A0-5DB7-5429-CF42742ABBF1}" dt="2024-06-04T07:53:09.256" v="15" actId="20577"/>
          <ac:spMkLst>
            <pc:docMk/>
            <pc:sldMk cId="4116936663" sldId="281"/>
            <ac:spMk id="3" creationId="{726C5B3A-FE56-5960-5B7C-252502D43E1B}"/>
          </ac:spMkLst>
        </pc:spChg>
      </pc:sldChg>
      <pc:sldChg chg="modSp add replId">
        <pc:chgData name="Davide Castelletti" userId="S::davide.castelletti@esa.int::18c746fe-de0d-4793-8b01-b99f10f6183b" providerId="AD" clId="Web-{8D2087D9-78A0-5DB7-5429-CF42742ABBF1}" dt="2024-06-04T08:04:50.702" v="46" actId="20577"/>
        <pc:sldMkLst>
          <pc:docMk/>
          <pc:sldMk cId="1379821613" sldId="282"/>
        </pc:sldMkLst>
        <pc:spChg chg="mod">
          <ac:chgData name="Davide Castelletti" userId="S::davide.castelletti@esa.int::18c746fe-de0d-4793-8b01-b99f10f6183b" providerId="AD" clId="Web-{8D2087D9-78A0-5DB7-5429-CF42742ABBF1}" dt="2024-06-04T08:04:42.061" v="34" actId="20577"/>
          <ac:spMkLst>
            <pc:docMk/>
            <pc:sldMk cId="1379821613" sldId="282"/>
            <ac:spMk id="2" creationId="{5956517E-B8B5-F322-81C1-8A86DA73910B}"/>
          </ac:spMkLst>
        </pc:spChg>
        <pc:spChg chg="mod">
          <ac:chgData name="Davide Castelletti" userId="S::davide.castelletti@esa.int::18c746fe-de0d-4793-8b01-b99f10f6183b" providerId="AD" clId="Web-{8D2087D9-78A0-5DB7-5429-CF42742ABBF1}" dt="2024-06-04T08:04:50.702" v="46" actId="20577"/>
          <ac:spMkLst>
            <pc:docMk/>
            <pc:sldMk cId="1379821613" sldId="282"/>
            <ac:spMk id="3" creationId="{726C5B3A-FE56-5960-5B7C-252502D43E1B}"/>
          </ac:spMkLst>
        </pc:spChg>
      </pc:sldChg>
      <pc:sldChg chg="modSp add replId">
        <pc:chgData name="Davide Castelletti" userId="S::davide.castelletti@esa.int::18c746fe-de0d-4793-8b01-b99f10f6183b" providerId="AD" clId="Web-{8D2087D9-78A0-5DB7-5429-CF42742ABBF1}" dt="2024-06-04T08:08:49.981" v="108" actId="20577"/>
        <pc:sldMkLst>
          <pc:docMk/>
          <pc:sldMk cId="360379227" sldId="283"/>
        </pc:sldMkLst>
        <pc:spChg chg="mod">
          <ac:chgData name="Davide Castelletti" userId="S::davide.castelletti@esa.int::18c746fe-de0d-4793-8b01-b99f10f6183b" providerId="AD" clId="Web-{8D2087D9-78A0-5DB7-5429-CF42742ABBF1}" dt="2024-06-04T08:08:49.981" v="108" actId="20577"/>
          <ac:spMkLst>
            <pc:docMk/>
            <pc:sldMk cId="360379227" sldId="283"/>
            <ac:spMk id="3" creationId="{726C5B3A-FE56-5960-5B7C-252502D43E1B}"/>
          </ac:spMkLst>
        </pc:spChg>
      </pc:sldChg>
    </pc:docChg>
  </pc:docChgLst>
  <pc:docChgLst>
    <pc:chgData name="Vincent Dumoulin" userId="cd3900db-2a51-4817-8f26-848c9263ca60" providerId="ADAL" clId="{E4089EB6-0C06-C341-9774-869C9DD70575}"/>
    <pc:docChg chg="undo redo custSel addSld delSld modSld sldOrd">
      <pc:chgData name="Vincent Dumoulin" userId="cd3900db-2a51-4817-8f26-848c9263ca60" providerId="ADAL" clId="{E4089EB6-0C06-C341-9774-869C9DD70575}" dt="2024-06-02T22:20:26.971" v="1443" actId="2696"/>
      <pc:docMkLst>
        <pc:docMk/>
      </pc:docMkLst>
      <pc:sldChg chg="modSp">
        <pc:chgData name="Vincent Dumoulin" userId="cd3900db-2a51-4817-8f26-848c9263ca60" providerId="ADAL" clId="{E4089EB6-0C06-C341-9774-869C9DD70575}" dt="2024-05-31T09:46:42.595" v="10" actId="14100"/>
        <pc:sldMkLst>
          <pc:docMk/>
          <pc:sldMk cId="0" sldId="256"/>
        </pc:sldMkLst>
        <pc:spChg chg="mod">
          <ac:chgData name="Vincent Dumoulin" userId="cd3900db-2a51-4817-8f26-848c9263ca60" providerId="ADAL" clId="{E4089EB6-0C06-C341-9774-869C9DD70575}" dt="2024-05-31T09:46:42.595" v="10" actId="14100"/>
          <ac:spMkLst>
            <pc:docMk/>
            <pc:sldMk cId="0" sldId="256"/>
            <ac:spMk id="4" creationId="{00000000-0000-0000-0000-000000000000}"/>
          </ac:spMkLst>
        </pc:spChg>
      </pc:sldChg>
      <pc:sldChg chg="addSp modSp mod">
        <pc:chgData name="Vincent Dumoulin" userId="cd3900db-2a51-4817-8f26-848c9263ca60" providerId="ADAL" clId="{E4089EB6-0C06-C341-9774-869C9DD70575}" dt="2024-06-02T20:37:21.480" v="622" actId="20577"/>
        <pc:sldMkLst>
          <pc:docMk/>
          <pc:sldMk cId="262181023" sldId="257"/>
        </pc:sldMkLst>
        <pc:spChg chg="mod">
          <ac:chgData name="Vincent Dumoulin" userId="cd3900db-2a51-4817-8f26-848c9263ca60" providerId="ADAL" clId="{E4089EB6-0C06-C341-9774-869C9DD70575}" dt="2024-05-31T09:47:23.428" v="11"/>
          <ac:spMkLst>
            <pc:docMk/>
            <pc:sldMk cId="262181023" sldId="257"/>
            <ac:spMk id="2" creationId="{2A7B71DC-28BD-4E2F-9E89-C4253A80D80A}"/>
          </ac:spMkLst>
        </pc:spChg>
        <pc:spChg chg="add mod">
          <ac:chgData name="Vincent Dumoulin" userId="cd3900db-2a51-4817-8f26-848c9263ca60" providerId="ADAL" clId="{E4089EB6-0C06-C341-9774-869C9DD70575}" dt="2024-06-02T20:34:35.784" v="560" actId="1036"/>
          <ac:spMkLst>
            <pc:docMk/>
            <pc:sldMk cId="262181023" sldId="257"/>
            <ac:spMk id="3" creationId="{B803ECF8-74FA-3BA3-8D39-65A0C4190352}"/>
          </ac:spMkLst>
        </pc:spChg>
        <pc:spChg chg="mod">
          <ac:chgData name="Vincent Dumoulin" userId="cd3900db-2a51-4817-8f26-848c9263ca60" providerId="ADAL" clId="{E4089EB6-0C06-C341-9774-869C9DD70575}" dt="2024-06-02T20:37:21.480" v="622" actId="20577"/>
          <ac:spMkLst>
            <pc:docMk/>
            <pc:sldMk cId="262181023" sldId="257"/>
            <ac:spMk id="6" creationId="{8EC819FE-71DD-4432-ACCA-09AB45CF9924}"/>
          </ac:spMkLst>
        </pc:spChg>
      </pc:sldChg>
      <pc:sldChg chg="modSp new mod">
        <pc:chgData name="Vincent Dumoulin" userId="cd3900db-2a51-4817-8f26-848c9263ca60" providerId="ADAL" clId="{E4089EB6-0C06-C341-9774-869C9DD70575}" dt="2024-06-02T20:17:57.280" v="522" actId="404"/>
        <pc:sldMkLst>
          <pc:docMk/>
          <pc:sldMk cId="3172798456" sldId="258"/>
        </pc:sldMkLst>
        <pc:spChg chg="mod">
          <ac:chgData name="Vincent Dumoulin" userId="cd3900db-2a51-4817-8f26-848c9263ca60" providerId="ADAL" clId="{E4089EB6-0C06-C341-9774-869C9DD70575}" dt="2024-05-31T10:14:33.301" v="39" actId="20577"/>
          <ac:spMkLst>
            <pc:docMk/>
            <pc:sldMk cId="3172798456" sldId="258"/>
            <ac:spMk id="2" creationId="{CAED009A-F410-01C7-50BA-78B2DE058ADE}"/>
          </ac:spMkLst>
        </pc:spChg>
        <pc:spChg chg="mod">
          <ac:chgData name="Vincent Dumoulin" userId="cd3900db-2a51-4817-8f26-848c9263ca60" providerId="ADAL" clId="{E4089EB6-0C06-C341-9774-869C9DD70575}" dt="2024-06-02T20:17:57.280" v="522" actId="404"/>
          <ac:spMkLst>
            <pc:docMk/>
            <pc:sldMk cId="3172798456" sldId="258"/>
            <ac:spMk id="3" creationId="{DD73BACC-5F1F-5FCC-730F-7F034C27B0B8}"/>
          </ac:spMkLst>
        </pc:spChg>
      </pc:sldChg>
      <pc:sldChg chg="modSp new del mod ord">
        <pc:chgData name="Vincent Dumoulin" userId="cd3900db-2a51-4817-8f26-848c9263ca60" providerId="ADAL" clId="{E4089EB6-0C06-C341-9774-869C9DD70575}" dt="2024-06-02T21:47:43.999" v="781" actId="2696"/>
        <pc:sldMkLst>
          <pc:docMk/>
          <pc:sldMk cId="3007581942" sldId="259"/>
        </pc:sldMkLst>
        <pc:spChg chg="mod">
          <ac:chgData name="Vincent Dumoulin" userId="cd3900db-2a51-4817-8f26-848c9263ca60" providerId="ADAL" clId="{E4089EB6-0C06-C341-9774-869C9DD70575}" dt="2024-05-31T10:23:59.343" v="42"/>
          <ac:spMkLst>
            <pc:docMk/>
            <pc:sldMk cId="3007581942" sldId="259"/>
            <ac:spMk id="2" creationId="{DAA48A1E-F210-3106-B59E-C74DDBE21BCF}"/>
          </ac:spMkLst>
        </pc:spChg>
        <pc:spChg chg="mod">
          <ac:chgData name="Vincent Dumoulin" userId="cd3900db-2a51-4817-8f26-848c9263ca60" providerId="ADAL" clId="{E4089EB6-0C06-C341-9774-869C9DD70575}" dt="2024-06-02T21:44:20.961" v="710" actId="14100"/>
          <ac:spMkLst>
            <pc:docMk/>
            <pc:sldMk cId="3007581942" sldId="259"/>
            <ac:spMk id="3" creationId="{4802EF24-5295-2695-2051-BB2CF92F1610}"/>
          </ac:spMkLst>
        </pc:spChg>
      </pc:sldChg>
      <pc:sldChg chg="addSp delSp modSp new mod modClrScheme chgLayout">
        <pc:chgData name="Vincent Dumoulin" userId="cd3900db-2a51-4817-8f26-848c9263ca60" providerId="ADAL" clId="{E4089EB6-0C06-C341-9774-869C9DD70575}" dt="2024-06-02T21:56:24.497" v="1001" actId="20577"/>
        <pc:sldMkLst>
          <pc:docMk/>
          <pc:sldMk cId="489594441" sldId="260"/>
        </pc:sldMkLst>
        <pc:spChg chg="mod ord">
          <ac:chgData name="Vincent Dumoulin" userId="cd3900db-2a51-4817-8f26-848c9263ca60" providerId="ADAL" clId="{E4089EB6-0C06-C341-9774-869C9DD70575}" dt="2024-06-02T21:56:24.497" v="1001" actId="20577"/>
          <ac:spMkLst>
            <pc:docMk/>
            <pc:sldMk cId="489594441" sldId="260"/>
            <ac:spMk id="2" creationId="{479CFBB3-49F4-67AA-F8EB-826CAF72B145}"/>
          </ac:spMkLst>
        </pc:spChg>
        <pc:spChg chg="del mod ord">
          <ac:chgData name="Vincent Dumoulin" userId="cd3900db-2a51-4817-8f26-848c9263ca60" providerId="ADAL" clId="{E4089EB6-0C06-C341-9774-869C9DD70575}" dt="2024-05-31T10:53:21.645" v="46" actId="700"/>
          <ac:spMkLst>
            <pc:docMk/>
            <pc:sldMk cId="489594441" sldId="260"/>
            <ac:spMk id="3" creationId="{F823D82B-13C4-C46A-C9F8-ED1C85092452}"/>
          </ac:spMkLst>
        </pc:spChg>
        <pc:spChg chg="add mod ord">
          <ac:chgData name="Vincent Dumoulin" userId="cd3900db-2a51-4817-8f26-848c9263ca60" providerId="ADAL" clId="{E4089EB6-0C06-C341-9774-869C9DD70575}" dt="2024-06-02T21:51:27.325" v="911" actId="20577"/>
          <ac:spMkLst>
            <pc:docMk/>
            <pc:sldMk cId="489594441" sldId="260"/>
            <ac:spMk id="4" creationId="{85B04199-E948-2B7D-C29D-8A2D94209208}"/>
          </ac:spMkLst>
        </pc:spChg>
        <pc:spChg chg="add mod ord">
          <ac:chgData name="Vincent Dumoulin" userId="cd3900db-2a51-4817-8f26-848c9263ca60" providerId="ADAL" clId="{E4089EB6-0C06-C341-9774-869C9DD70575}" dt="2024-06-02T21:54:15.687" v="940" actId="14100"/>
          <ac:spMkLst>
            <pc:docMk/>
            <pc:sldMk cId="489594441" sldId="260"/>
            <ac:spMk id="5" creationId="{F9B96631-C045-77B6-FE17-A6F6EDE00983}"/>
          </ac:spMkLst>
        </pc:spChg>
      </pc:sldChg>
      <pc:sldChg chg="addSp delSp modSp new mod modClrScheme chgLayout">
        <pc:chgData name="Vincent Dumoulin" userId="cd3900db-2a51-4817-8f26-848c9263ca60" providerId="ADAL" clId="{E4089EB6-0C06-C341-9774-869C9DD70575}" dt="2024-06-02T21:56:06.529" v="996" actId="12"/>
        <pc:sldMkLst>
          <pc:docMk/>
          <pc:sldMk cId="1872925838" sldId="261"/>
        </pc:sldMkLst>
        <pc:spChg chg="mod ord">
          <ac:chgData name="Vincent Dumoulin" userId="cd3900db-2a51-4817-8f26-848c9263ca60" providerId="ADAL" clId="{E4089EB6-0C06-C341-9774-869C9DD70575}" dt="2024-05-31T10:57:20.683" v="102" actId="700"/>
          <ac:spMkLst>
            <pc:docMk/>
            <pc:sldMk cId="1872925838" sldId="261"/>
            <ac:spMk id="2" creationId="{EE1235CB-C3B8-26EC-DD05-0C1EE04C2BB0}"/>
          </ac:spMkLst>
        </pc:spChg>
        <pc:spChg chg="del mod ord">
          <ac:chgData name="Vincent Dumoulin" userId="cd3900db-2a51-4817-8f26-848c9263ca60" providerId="ADAL" clId="{E4089EB6-0C06-C341-9774-869C9DD70575}" dt="2024-05-31T10:57:03.146" v="100" actId="700"/>
          <ac:spMkLst>
            <pc:docMk/>
            <pc:sldMk cId="1872925838" sldId="261"/>
            <ac:spMk id="3" creationId="{34D6320C-C518-6B7C-F681-2B97ABB568D8}"/>
          </ac:spMkLst>
        </pc:spChg>
        <pc:spChg chg="del">
          <ac:chgData name="Vincent Dumoulin" userId="cd3900db-2a51-4817-8f26-848c9263ca60" providerId="ADAL" clId="{E4089EB6-0C06-C341-9774-869C9DD70575}" dt="2024-05-31T10:57:03.146" v="100" actId="700"/>
          <ac:spMkLst>
            <pc:docMk/>
            <pc:sldMk cId="1872925838" sldId="261"/>
            <ac:spMk id="4" creationId="{B014EF22-879F-09E8-2109-3BAD5868ED18}"/>
          </ac:spMkLst>
        </pc:spChg>
        <pc:spChg chg="add del mod ord">
          <ac:chgData name="Vincent Dumoulin" userId="cd3900db-2a51-4817-8f26-848c9263ca60" providerId="ADAL" clId="{E4089EB6-0C06-C341-9774-869C9DD70575}" dt="2024-05-31T10:57:08.675" v="101" actId="700"/>
          <ac:spMkLst>
            <pc:docMk/>
            <pc:sldMk cId="1872925838" sldId="261"/>
            <ac:spMk id="5" creationId="{EA3BC155-499F-3FEB-79EB-C9F28622AC4D}"/>
          </ac:spMkLst>
        </pc:spChg>
        <pc:spChg chg="add del mod ord">
          <ac:chgData name="Vincent Dumoulin" userId="cd3900db-2a51-4817-8f26-848c9263ca60" providerId="ADAL" clId="{E4089EB6-0C06-C341-9774-869C9DD70575}" dt="2024-05-31T10:57:20.683" v="102" actId="700"/>
          <ac:spMkLst>
            <pc:docMk/>
            <pc:sldMk cId="1872925838" sldId="261"/>
            <ac:spMk id="6" creationId="{F1E36C53-8584-A10C-7363-CB29AC9B9FE1}"/>
          </ac:spMkLst>
        </pc:spChg>
        <pc:spChg chg="add mod ord">
          <ac:chgData name="Vincent Dumoulin" userId="cd3900db-2a51-4817-8f26-848c9263ca60" providerId="ADAL" clId="{E4089EB6-0C06-C341-9774-869C9DD70575}" dt="2024-06-02T21:56:06.529" v="996" actId="12"/>
          <ac:spMkLst>
            <pc:docMk/>
            <pc:sldMk cId="1872925838" sldId="261"/>
            <ac:spMk id="7" creationId="{630A6567-BE8F-088F-DDEA-2A8DFF05DBD8}"/>
          </ac:spMkLst>
        </pc:spChg>
        <pc:spChg chg="add del mod ord">
          <ac:chgData name="Vincent Dumoulin" userId="cd3900db-2a51-4817-8f26-848c9263ca60" providerId="ADAL" clId="{E4089EB6-0C06-C341-9774-869C9DD70575}" dt="2024-05-31T10:58:38.619" v="133" actId="478"/>
          <ac:spMkLst>
            <pc:docMk/>
            <pc:sldMk cId="1872925838" sldId="261"/>
            <ac:spMk id="8" creationId="{26C3A1F2-54D9-69D7-0F9E-185DBFE26933}"/>
          </ac:spMkLst>
        </pc:spChg>
        <pc:spChg chg="add mod">
          <ac:chgData name="Vincent Dumoulin" userId="cd3900db-2a51-4817-8f26-848c9263ca60" providerId="ADAL" clId="{E4089EB6-0C06-C341-9774-869C9DD70575}" dt="2024-06-02T21:54:02.197" v="934" actId="1036"/>
          <ac:spMkLst>
            <pc:docMk/>
            <pc:sldMk cId="1872925838" sldId="261"/>
            <ac:spMk id="9" creationId="{DFB3E21B-90D0-5429-5B16-F7368DEA4610}"/>
          </ac:spMkLst>
        </pc:spChg>
      </pc:sldChg>
      <pc:sldChg chg="addSp delSp modSp new mod">
        <pc:chgData name="Vincent Dumoulin" userId="cd3900db-2a51-4817-8f26-848c9263ca60" providerId="ADAL" clId="{E4089EB6-0C06-C341-9774-869C9DD70575}" dt="2024-06-02T22:03:36.435" v="1154" actId="1035"/>
        <pc:sldMkLst>
          <pc:docMk/>
          <pc:sldMk cId="576275932" sldId="262"/>
        </pc:sldMkLst>
        <pc:spChg chg="mod">
          <ac:chgData name="Vincent Dumoulin" userId="cd3900db-2a51-4817-8f26-848c9263ca60" providerId="ADAL" clId="{E4089EB6-0C06-C341-9774-869C9DD70575}" dt="2024-05-31T10:58:47.056" v="136"/>
          <ac:spMkLst>
            <pc:docMk/>
            <pc:sldMk cId="576275932" sldId="262"/>
            <ac:spMk id="2" creationId="{5D0B8E1E-CD83-A3C5-45BD-AD3D109BEBBA}"/>
          </ac:spMkLst>
        </pc:spChg>
        <pc:spChg chg="mod">
          <ac:chgData name="Vincent Dumoulin" userId="cd3900db-2a51-4817-8f26-848c9263ca60" providerId="ADAL" clId="{E4089EB6-0C06-C341-9774-869C9DD70575}" dt="2024-06-02T22:03:36.435" v="1154" actId="1035"/>
          <ac:spMkLst>
            <pc:docMk/>
            <pc:sldMk cId="576275932" sldId="262"/>
            <ac:spMk id="3" creationId="{D886A020-161D-552A-CE15-A977547253D9}"/>
          </ac:spMkLst>
        </pc:spChg>
        <pc:spChg chg="add mod">
          <ac:chgData name="Vincent Dumoulin" userId="cd3900db-2a51-4817-8f26-848c9263ca60" providerId="ADAL" clId="{E4089EB6-0C06-C341-9774-869C9DD70575}" dt="2024-06-02T21:55:53.766" v="989" actId="1035"/>
          <ac:spMkLst>
            <pc:docMk/>
            <pc:sldMk cId="576275932" sldId="262"/>
            <ac:spMk id="4" creationId="{111DDCED-485F-DCB2-E448-825B343D68A8}"/>
          </ac:spMkLst>
        </pc:spChg>
        <pc:spChg chg="del">
          <ac:chgData name="Vincent Dumoulin" userId="cd3900db-2a51-4817-8f26-848c9263ca60" providerId="ADAL" clId="{E4089EB6-0C06-C341-9774-869C9DD70575}" dt="2024-05-31T10:59:04.476" v="138" actId="478"/>
          <ac:spMkLst>
            <pc:docMk/>
            <pc:sldMk cId="576275932" sldId="262"/>
            <ac:spMk id="4" creationId="{F5844964-0222-8BDB-135D-F974AA93DAE8}"/>
          </ac:spMkLst>
        </pc:spChg>
        <pc:spChg chg="add mod">
          <ac:chgData name="Vincent Dumoulin" userId="cd3900db-2a51-4817-8f26-848c9263ca60" providerId="ADAL" clId="{E4089EB6-0C06-C341-9774-869C9DD70575}" dt="2024-06-02T21:54:24.566" v="944" actId="1036"/>
          <ac:spMkLst>
            <pc:docMk/>
            <pc:sldMk cId="576275932" sldId="262"/>
            <ac:spMk id="5" creationId="{45D5FFD2-B009-BDB1-8ABF-631B2EC73743}"/>
          </ac:spMkLst>
        </pc:spChg>
      </pc:sldChg>
      <pc:sldChg chg="new del">
        <pc:chgData name="Vincent Dumoulin" userId="cd3900db-2a51-4817-8f26-848c9263ca60" providerId="ADAL" clId="{E4089EB6-0C06-C341-9774-869C9DD70575}" dt="2024-05-31T14:24:09.982" v="181" actId="2696"/>
        <pc:sldMkLst>
          <pc:docMk/>
          <pc:sldMk cId="149110468" sldId="263"/>
        </pc:sldMkLst>
      </pc:sldChg>
      <pc:sldChg chg="addSp delSp modSp new mod modClrScheme chgLayout">
        <pc:chgData name="Vincent Dumoulin" userId="cd3900db-2a51-4817-8f26-848c9263ca60" providerId="ADAL" clId="{E4089EB6-0C06-C341-9774-869C9DD70575}" dt="2024-06-02T22:20:03.501" v="1439" actId="700"/>
        <pc:sldMkLst>
          <pc:docMk/>
          <pc:sldMk cId="1054510671" sldId="264"/>
        </pc:sldMkLst>
        <pc:spChg chg="mod ord">
          <ac:chgData name="Vincent Dumoulin" userId="cd3900db-2a51-4817-8f26-848c9263ca60" providerId="ADAL" clId="{E4089EB6-0C06-C341-9774-869C9DD70575}" dt="2024-06-02T22:20:03.501" v="1439" actId="700"/>
          <ac:spMkLst>
            <pc:docMk/>
            <pc:sldMk cId="1054510671" sldId="264"/>
            <ac:spMk id="2" creationId="{45E0D610-7DBD-246D-2FBC-FBDC6855C671}"/>
          </ac:spMkLst>
        </pc:spChg>
        <pc:spChg chg="del mod ord">
          <ac:chgData name="Vincent Dumoulin" userId="cd3900db-2a51-4817-8f26-848c9263ca60" providerId="ADAL" clId="{E4089EB6-0C06-C341-9774-869C9DD70575}" dt="2024-05-31T14:22:55.829" v="169" actId="700"/>
          <ac:spMkLst>
            <pc:docMk/>
            <pc:sldMk cId="1054510671" sldId="264"/>
            <ac:spMk id="3" creationId="{F7DDACB6-1C0E-2607-206A-143B7759FEE5}"/>
          </ac:spMkLst>
        </pc:spChg>
        <pc:spChg chg="del">
          <ac:chgData name="Vincent Dumoulin" userId="cd3900db-2a51-4817-8f26-848c9263ca60" providerId="ADAL" clId="{E4089EB6-0C06-C341-9774-869C9DD70575}" dt="2024-05-31T14:22:55.829" v="169" actId="700"/>
          <ac:spMkLst>
            <pc:docMk/>
            <pc:sldMk cId="1054510671" sldId="264"/>
            <ac:spMk id="4" creationId="{83CEACCE-FE16-DF00-706F-B89F69101484}"/>
          </ac:spMkLst>
        </pc:spChg>
        <pc:spChg chg="add mod ord">
          <ac:chgData name="Vincent Dumoulin" userId="cd3900db-2a51-4817-8f26-848c9263ca60" providerId="ADAL" clId="{E4089EB6-0C06-C341-9774-869C9DD70575}" dt="2024-06-02T22:20:03.501" v="1439" actId="700"/>
          <ac:spMkLst>
            <pc:docMk/>
            <pc:sldMk cId="1054510671" sldId="264"/>
            <ac:spMk id="5" creationId="{19ED9FEE-CD81-F83E-C5B6-3A90D24CAD28}"/>
          </ac:spMkLst>
        </pc:spChg>
        <pc:spChg chg="add del mod">
          <ac:chgData name="Vincent Dumoulin" userId="cd3900db-2a51-4817-8f26-848c9263ca60" providerId="ADAL" clId="{E4089EB6-0C06-C341-9774-869C9DD70575}" dt="2024-06-02T22:19:50.303" v="1436" actId="478"/>
          <ac:spMkLst>
            <pc:docMk/>
            <pc:sldMk cId="1054510671" sldId="264"/>
            <ac:spMk id="6" creationId="{56201F2D-3386-DF3B-5369-79282E8B0FA6}"/>
          </ac:spMkLst>
        </pc:spChg>
      </pc:sldChg>
      <pc:sldChg chg="addSp delSp modSp new del mod modClrScheme chgLayout">
        <pc:chgData name="Vincent Dumoulin" userId="cd3900db-2a51-4817-8f26-848c9263ca60" providerId="ADAL" clId="{E4089EB6-0C06-C341-9774-869C9DD70575}" dt="2024-06-02T06:56:13.795" v="494" actId="2696"/>
        <pc:sldMkLst>
          <pc:docMk/>
          <pc:sldMk cId="2868009580" sldId="265"/>
        </pc:sldMkLst>
        <pc:spChg chg="mod ord">
          <ac:chgData name="Vincent Dumoulin" userId="cd3900db-2a51-4817-8f26-848c9263ca60" providerId="ADAL" clId="{E4089EB6-0C06-C341-9774-869C9DD70575}" dt="2024-05-31T14:24:28.044" v="184" actId="700"/>
          <ac:spMkLst>
            <pc:docMk/>
            <pc:sldMk cId="2868009580" sldId="265"/>
            <ac:spMk id="2" creationId="{7074742B-8A7B-68F8-F5FE-D201B70B5E02}"/>
          </ac:spMkLst>
        </pc:spChg>
        <pc:spChg chg="del mod ord">
          <ac:chgData name="Vincent Dumoulin" userId="cd3900db-2a51-4817-8f26-848c9263ca60" providerId="ADAL" clId="{E4089EB6-0C06-C341-9774-869C9DD70575}" dt="2024-05-31T14:24:28.044" v="184" actId="700"/>
          <ac:spMkLst>
            <pc:docMk/>
            <pc:sldMk cId="2868009580" sldId="265"/>
            <ac:spMk id="3" creationId="{1927A481-1949-B2EB-6AA4-AFBBC3BE9FD2}"/>
          </ac:spMkLst>
        </pc:spChg>
        <pc:spChg chg="add mod ord">
          <ac:chgData name="Vincent Dumoulin" userId="cd3900db-2a51-4817-8f26-848c9263ca60" providerId="ADAL" clId="{E4089EB6-0C06-C341-9774-869C9DD70575}" dt="2024-05-31T14:33:21.062" v="207" actId="15"/>
          <ac:spMkLst>
            <pc:docMk/>
            <pc:sldMk cId="2868009580" sldId="265"/>
            <ac:spMk id="4" creationId="{E39D8597-01A9-D366-1C9B-D2E582190399}"/>
          </ac:spMkLst>
        </pc:spChg>
      </pc:sldChg>
      <pc:sldChg chg="addSp delSp modSp new mod modClrScheme chgLayout">
        <pc:chgData name="Vincent Dumoulin" userId="cd3900db-2a51-4817-8f26-848c9263ca60" providerId="ADAL" clId="{E4089EB6-0C06-C341-9774-869C9DD70575}" dt="2024-06-02T22:20:11.782" v="1440" actId="700"/>
        <pc:sldMkLst>
          <pc:docMk/>
          <pc:sldMk cId="2401977586" sldId="266"/>
        </pc:sldMkLst>
        <pc:spChg chg="mod ord">
          <ac:chgData name="Vincent Dumoulin" userId="cd3900db-2a51-4817-8f26-848c9263ca60" providerId="ADAL" clId="{E4089EB6-0C06-C341-9774-869C9DD70575}" dt="2024-06-02T22:20:11.782" v="1440" actId="700"/>
          <ac:spMkLst>
            <pc:docMk/>
            <pc:sldMk cId="2401977586" sldId="266"/>
            <ac:spMk id="2" creationId="{4912FB64-AAD3-AC21-F22A-EB2EA8CA4619}"/>
          </ac:spMkLst>
        </pc:spChg>
        <pc:spChg chg="del mod">
          <ac:chgData name="Vincent Dumoulin" userId="cd3900db-2a51-4817-8f26-848c9263ca60" providerId="ADAL" clId="{E4089EB6-0C06-C341-9774-869C9DD70575}" dt="2024-06-02T06:57:05.248" v="499" actId="26606"/>
          <ac:spMkLst>
            <pc:docMk/>
            <pc:sldMk cId="2401977586" sldId="266"/>
            <ac:spMk id="3" creationId="{211F87A1-AC9F-22AB-7B30-D22B28A1B51C}"/>
          </ac:spMkLst>
        </pc:spChg>
        <pc:graphicFrameChg chg="add mod ord">
          <ac:chgData name="Vincent Dumoulin" userId="cd3900db-2a51-4817-8f26-848c9263ca60" providerId="ADAL" clId="{E4089EB6-0C06-C341-9774-869C9DD70575}" dt="2024-06-02T22:20:11.782" v="1440" actId="700"/>
          <ac:graphicFrameMkLst>
            <pc:docMk/>
            <pc:sldMk cId="2401977586" sldId="266"/>
            <ac:graphicFrameMk id="5" creationId="{AC19E350-A20C-1168-960B-95D6775AC6B4}"/>
          </ac:graphicFrameMkLst>
        </pc:graphicFrameChg>
        <pc:picChg chg="add del mod">
          <ac:chgData name="Vincent Dumoulin" userId="cd3900db-2a51-4817-8f26-848c9263ca60" providerId="ADAL" clId="{E4089EB6-0C06-C341-9774-869C9DD70575}" dt="2024-06-02T06:57:33.770" v="501" actId="478"/>
          <ac:picMkLst>
            <pc:docMk/>
            <pc:sldMk cId="2401977586" sldId="266"/>
            <ac:picMk id="6" creationId="{8270FC65-16EB-6415-6FF2-27294E9A42A5}"/>
          </ac:picMkLst>
        </pc:picChg>
      </pc:sldChg>
      <pc:sldChg chg="addSp delSp modSp new del mod">
        <pc:chgData name="Vincent Dumoulin" userId="cd3900db-2a51-4817-8f26-848c9263ca60" providerId="ADAL" clId="{E4089EB6-0C06-C341-9774-869C9DD70575}" dt="2024-05-31T15:07:57.690" v="268" actId="2696"/>
        <pc:sldMkLst>
          <pc:docMk/>
          <pc:sldMk cId="1195815875" sldId="267"/>
        </pc:sldMkLst>
        <pc:spChg chg="add del mod">
          <ac:chgData name="Vincent Dumoulin" userId="cd3900db-2a51-4817-8f26-848c9263ca60" providerId="ADAL" clId="{E4089EB6-0C06-C341-9774-869C9DD70575}" dt="2024-05-31T14:34:22.187" v="208" actId="1032"/>
          <ac:spMkLst>
            <pc:docMk/>
            <pc:sldMk cId="1195815875" sldId="267"/>
            <ac:spMk id="3" creationId="{61E4CD35-BFF1-21AE-FBD9-16903947721B}"/>
          </ac:spMkLst>
        </pc:spChg>
        <pc:graphicFrameChg chg="add mod modGraphic">
          <ac:chgData name="Vincent Dumoulin" userId="cd3900db-2a51-4817-8f26-848c9263ca60" providerId="ADAL" clId="{E4089EB6-0C06-C341-9774-869C9DD70575}" dt="2024-05-31T15:04:16.855" v="223" actId="13204"/>
          <ac:graphicFrameMkLst>
            <pc:docMk/>
            <pc:sldMk cId="1195815875" sldId="267"/>
            <ac:graphicFrameMk id="5" creationId="{9AF5DAD0-3BE3-736B-B370-447922306403}"/>
          </ac:graphicFrameMkLst>
        </pc:graphicFrameChg>
        <pc:picChg chg="add del mod ord">
          <ac:chgData name="Vincent Dumoulin" userId="cd3900db-2a51-4817-8f26-848c9263ca60" providerId="ADAL" clId="{E4089EB6-0C06-C341-9774-869C9DD70575}" dt="2024-05-31T14:32:38.216" v="195" actId="34307"/>
          <ac:picMkLst>
            <pc:docMk/>
            <pc:sldMk cId="1195815875" sldId="267"/>
            <ac:picMk id="4" creationId="{A753DF79-0CC8-7F83-3A3D-44D4A373215F}"/>
          </ac:picMkLst>
        </pc:picChg>
        <pc:picChg chg="add del mod">
          <ac:chgData name="Vincent Dumoulin" userId="cd3900db-2a51-4817-8f26-848c9263ca60" providerId="ADAL" clId="{E4089EB6-0C06-C341-9774-869C9DD70575}" dt="2024-05-31T15:03:39.148" v="221" actId="478"/>
          <ac:picMkLst>
            <pc:docMk/>
            <pc:sldMk cId="1195815875" sldId="267"/>
            <ac:picMk id="7" creationId="{11226F3F-885F-EE63-A044-6B85ECD078C7}"/>
          </ac:picMkLst>
        </pc:picChg>
      </pc:sldChg>
      <pc:sldChg chg="addSp delSp modSp add del mod modClrScheme modShow chgLayout">
        <pc:chgData name="Vincent Dumoulin" userId="cd3900db-2a51-4817-8f26-848c9263ca60" providerId="ADAL" clId="{E4089EB6-0C06-C341-9774-869C9DD70575}" dt="2024-06-02T22:20:26.971" v="1443" actId="2696"/>
        <pc:sldMkLst>
          <pc:docMk/>
          <pc:sldMk cId="2183802217" sldId="268"/>
        </pc:sldMkLst>
        <pc:spChg chg="mod">
          <ac:chgData name="Vincent Dumoulin" userId="cd3900db-2a51-4817-8f26-848c9263ca60" providerId="ADAL" clId="{E4089EB6-0C06-C341-9774-869C9DD70575}" dt="2024-05-31T15:08:09.440" v="269" actId="26606"/>
          <ac:spMkLst>
            <pc:docMk/>
            <pc:sldMk cId="2183802217" sldId="268"/>
            <ac:spMk id="2" creationId="{7074742B-8A7B-68F8-F5FE-D201B70B5E02}"/>
          </ac:spMkLst>
        </pc:spChg>
        <pc:spChg chg="add del mod">
          <ac:chgData name="Vincent Dumoulin" userId="cd3900db-2a51-4817-8f26-848c9263ca60" providerId="ADAL" clId="{E4089EB6-0C06-C341-9774-869C9DD70575}" dt="2024-05-31T15:04:56.959" v="238" actId="26606"/>
          <ac:spMkLst>
            <pc:docMk/>
            <pc:sldMk cId="2183802217" sldId="268"/>
            <ac:spMk id="4" creationId="{E39D8597-01A9-D366-1C9B-D2E582190399}"/>
          </ac:spMkLst>
        </pc:spChg>
        <pc:graphicFrameChg chg="add del mod">
          <ac:chgData name="Vincent Dumoulin" userId="cd3900db-2a51-4817-8f26-848c9263ca60" providerId="ADAL" clId="{E4089EB6-0C06-C341-9774-869C9DD70575}" dt="2024-05-31T15:04:51.281" v="235" actId="26606"/>
          <ac:graphicFrameMkLst>
            <pc:docMk/>
            <pc:sldMk cId="2183802217" sldId="268"/>
            <ac:graphicFrameMk id="6" creationId="{0E96B3C1-BA41-608D-D0D9-AF000219E89E}"/>
          </ac:graphicFrameMkLst>
        </pc:graphicFrameChg>
        <pc:graphicFrameChg chg="add del mod">
          <ac:chgData name="Vincent Dumoulin" userId="cd3900db-2a51-4817-8f26-848c9263ca60" providerId="ADAL" clId="{E4089EB6-0C06-C341-9774-869C9DD70575}" dt="2024-05-31T15:04:56.943" v="237" actId="26606"/>
          <ac:graphicFrameMkLst>
            <pc:docMk/>
            <pc:sldMk cId="2183802217" sldId="268"/>
            <ac:graphicFrameMk id="8" creationId="{8F065007-2449-B7A3-6FC4-8E780FEE27D1}"/>
          </ac:graphicFrameMkLst>
        </pc:graphicFrameChg>
        <pc:graphicFrameChg chg="add mod modGraphic">
          <ac:chgData name="Vincent Dumoulin" userId="cd3900db-2a51-4817-8f26-848c9263ca60" providerId="ADAL" clId="{E4089EB6-0C06-C341-9774-869C9DD70575}" dt="2024-06-02T22:18:01.834" v="1369" actId="20577"/>
          <ac:graphicFrameMkLst>
            <pc:docMk/>
            <pc:sldMk cId="2183802217" sldId="268"/>
            <ac:graphicFrameMk id="10" creationId="{0E96B3C1-BA41-608D-D0D9-AF000219E89E}"/>
          </ac:graphicFrameMkLst>
        </pc:graphicFrameChg>
      </pc:sldChg>
      <pc:sldChg chg="modSp new del mod">
        <pc:chgData name="Vincent Dumoulin" userId="cd3900db-2a51-4817-8f26-848c9263ca60" providerId="ADAL" clId="{E4089EB6-0C06-C341-9774-869C9DD70575}" dt="2024-06-02T06:48:48.044" v="479" actId="2696"/>
        <pc:sldMkLst>
          <pc:docMk/>
          <pc:sldMk cId="2808071908" sldId="269"/>
        </pc:sldMkLst>
        <pc:spChg chg="mod">
          <ac:chgData name="Vincent Dumoulin" userId="cd3900db-2a51-4817-8f26-848c9263ca60" providerId="ADAL" clId="{E4089EB6-0C06-C341-9774-869C9DD70575}" dt="2024-06-02T06:48:46.577" v="478" actId="20577"/>
          <ac:spMkLst>
            <pc:docMk/>
            <pc:sldMk cId="2808071908" sldId="269"/>
            <ac:spMk id="3" creationId="{95C8EFC8-619C-457D-CDDD-596301A4B00C}"/>
          </ac:spMkLst>
        </pc:spChg>
        <pc:spChg chg="mod">
          <ac:chgData name="Vincent Dumoulin" userId="cd3900db-2a51-4817-8f26-848c9263ca60" providerId="ADAL" clId="{E4089EB6-0C06-C341-9774-869C9DD70575}" dt="2024-06-02T06:47:48.472" v="477"/>
          <ac:spMkLst>
            <pc:docMk/>
            <pc:sldMk cId="2808071908" sldId="269"/>
            <ac:spMk id="4" creationId="{E8330CF7-DEE1-1934-F319-30BEDD726CAA}"/>
          </ac:spMkLst>
        </pc:spChg>
      </pc:sldChg>
      <pc:sldChg chg="delSp modSp new del mod">
        <pc:chgData name="Vincent Dumoulin" userId="cd3900db-2a51-4817-8f26-848c9263ca60" providerId="ADAL" clId="{E4089EB6-0C06-C341-9774-869C9DD70575}" dt="2024-06-02T06:50:15.223" v="483" actId="2696"/>
        <pc:sldMkLst>
          <pc:docMk/>
          <pc:sldMk cId="3382222519" sldId="269"/>
        </pc:sldMkLst>
        <pc:spChg chg="mod">
          <ac:chgData name="Vincent Dumoulin" userId="cd3900db-2a51-4817-8f26-848c9263ca60" providerId="ADAL" clId="{E4089EB6-0C06-C341-9774-869C9DD70575}" dt="2024-06-02T06:49:05.762" v="481"/>
          <ac:spMkLst>
            <pc:docMk/>
            <pc:sldMk cId="3382222519" sldId="269"/>
            <ac:spMk id="2" creationId="{443FC959-77D7-8CD1-E727-FD77AEF8CE6C}"/>
          </ac:spMkLst>
        </pc:spChg>
        <pc:spChg chg="del">
          <ac:chgData name="Vincent Dumoulin" userId="cd3900db-2a51-4817-8f26-848c9263ca60" providerId="ADAL" clId="{E4089EB6-0C06-C341-9774-869C9DD70575}" dt="2024-06-02T06:49:07.114" v="482" actId="478"/>
          <ac:spMkLst>
            <pc:docMk/>
            <pc:sldMk cId="3382222519" sldId="269"/>
            <ac:spMk id="3" creationId="{DD4F8566-7FBE-5B0D-70AA-1191BB9DAE1A}"/>
          </ac:spMkLst>
        </pc:spChg>
      </pc:sldChg>
      <pc:sldChg chg="add del mod modShow">
        <pc:chgData name="Vincent Dumoulin" userId="cd3900db-2a51-4817-8f26-848c9263ca60" providerId="ADAL" clId="{E4089EB6-0C06-C341-9774-869C9DD70575}" dt="2024-06-02T22:20:20.175" v="1441" actId="2696"/>
        <pc:sldMkLst>
          <pc:docMk/>
          <pc:sldMk cId="3924946678" sldId="269"/>
        </pc:sldMkLst>
      </pc:sldChg>
      <pc:sldChg chg="addSp delSp modSp new mod">
        <pc:chgData name="Vincent Dumoulin" userId="cd3900db-2a51-4817-8f26-848c9263ca60" providerId="ADAL" clId="{E4089EB6-0C06-C341-9774-869C9DD70575}" dt="2024-06-02T21:06:43.886" v="653" actId="1076"/>
        <pc:sldMkLst>
          <pc:docMk/>
          <pc:sldMk cId="1778219963" sldId="270"/>
        </pc:sldMkLst>
        <pc:spChg chg="mod">
          <ac:chgData name="Vincent Dumoulin" userId="cd3900db-2a51-4817-8f26-848c9263ca60" providerId="ADAL" clId="{E4089EB6-0C06-C341-9774-869C9DD70575}" dt="2024-06-02T20:39:33.482" v="626"/>
          <ac:spMkLst>
            <pc:docMk/>
            <pc:sldMk cId="1778219963" sldId="270"/>
            <ac:spMk id="2" creationId="{45E63CED-1C8D-0D3A-DC35-99C3CB6C1C57}"/>
          </ac:spMkLst>
        </pc:spChg>
        <pc:spChg chg="add del mod">
          <ac:chgData name="Vincent Dumoulin" userId="cd3900db-2a51-4817-8f26-848c9263ca60" providerId="ADAL" clId="{E4089EB6-0C06-C341-9774-869C9DD70575}" dt="2024-06-02T20:40:08.908" v="628" actId="478"/>
          <ac:spMkLst>
            <pc:docMk/>
            <pc:sldMk cId="1778219963" sldId="270"/>
            <ac:spMk id="3" creationId="{098135D2-12A6-755B-A5C1-289456B55F00}"/>
          </ac:spMkLst>
        </pc:spChg>
        <pc:spChg chg="add del mod">
          <ac:chgData name="Vincent Dumoulin" userId="cd3900db-2a51-4817-8f26-848c9263ca60" providerId="ADAL" clId="{E4089EB6-0C06-C341-9774-869C9DD70575}" dt="2024-06-02T20:42:01.931" v="629" actId="478"/>
          <ac:spMkLst>
            <pc:docMk/>
            <pc:sldMk cId="1778219963" sldId="270"/>
            <ac:spMk id="4" creationId="{FFA13CA0-E22F-DDAA-F12F-82EDD48D7BAF}"/>
          </ac:spMkLst>
        </pc:spChg>
        <pc:spChg chg="mod">
          <ac:chgData name="Vincent Dumoulin" userId="cd3900db-2a51-4817-8f26-848c9263ca60" providerId="ADAL" clId="{E4089EB6-0C06-C341-9774-869C9DD70575}" dt="2024-06-02T21:06:17.852" v="645" actId="1076"/>
          <ac:spMkLst>
            <pc:docMk/>
            <pc:sldMk cId="1778219963" sldId="270"/>
            <ac:spMk id="6" creationId="{51A2893B-C8B7-A188-1C1D-57E9A1065000}"/>
          </ac:spMkLst>
        </pc:spChg>
        <pc:spChg chg="mod">
          <ac:chgData name="Vincent Dumoulin" userId="cd3900db-2a51-4817-8f26-848c9263ca60" providerId="ADAL" clId="{E4089EB6-0C06-C341-9774-869C9DD70575}" dt="2024-06-02T21:06:17.852" v="645" actId="1076"/>
          <ac:spMkLst>
            <pc:docMk/>
            <pc:sldMk cId="1778219963" sldId="270"/>
            <ac:spMk id="7" creationId="{8C7674CA-51C5-F455-1B8A-30B29B5E3D54}"/>
          </ac:spMkLst>
        </pc:spChg>
        <pc:spChg chg="mod">
          <ac:chgData name="Vincent Dumoulin" userId="cd3900db-2a51-4817-8f26-848c9263ca60" providerId="ADAL" clId="{E4089EB6-0C06-C341-9774-869C9DD70575}" dt="2024-06-02T21:06:17.852" v="645" actId="1076"/>
          <ac:spMkLst>
            <pc:docMk/>
            <pc:sldMk cId="1778219963" sldId="270"/>
            <ac:spMk id="9" creationId="{D5DF2B7E-EECB-CFA3-A7BA-F68CBAD98987}"/>
          </ac:spMkLst>
        </pc:spChg>
        <pc:spChg chg="mod">
          <ac:chgData name="Vincent Dumoulin" userId="cd3900db-2a51-4817-8f26-848c9263ca60" providerId="ADAL" clId="{E4089EB6-0C06-C341-9774-869C9DD70575}" dt="2024-06-02T21:06:17.852" v="645" actId="1076"/>
          <ac:spMkLst>
            <pc:docMk/>
            <pc:sldMk cId="1778219963" sldId="270"/>
            <ac:spMk id="10" creationId="{D122DD22-0AAC-C459-D85E-37910FDF2B50}"/>
          </ac:spMkLst>
        </pc:spChg>
        <pc:spChg chg="mod">
          <ac:chgData name="Vincent Dumoulin" userId="cd3900db-2a51-4817-8f26-848c9263ca60" providerId="ADAL" clId="{E4089EB6-0C06-C341-9774-869C9DD70575}" dt="2024-06-02T21:06:17.852" v="645" actId="1076"/>
          <ac:spMkLst>
            <pc:docMk/>
            <pc:sldMk cId="1778219963" sldId="270"/>
            <ac:spMk id="11" creationId="{BEE39E97-E9A5-4CC0-DC0B-A22CE59BFBB6}"/>
          </ac:spMkLst>
        </pc:spChg>
        <pc:spChg chg="mod">
          <ac:chgData name="Vincent Dumoulin" userId="cd3900db-2a51-4817-8f26-848c9263ca60" providerId="ADAL" clId="{E4089EB6-0C06-C341-9774-869C9DD70575}" dt="2024-06-02T21:06:17.852" v="645" actId="1076"/>
          <ac:spMkLst>
            <pc:docMk/>
            <pc:sldMk cId="1778219963" sldId="270"/>
            <ac:spMk id="12" creationId="{CA36ECC4-DFF4-CC78-859F-B05BA1FEE6F1}"/>
          </ac:spMkLst>
        </pc:spChg>
        <pc:spChg chg="mod">
          <ac:chgData name="Vincent Dumoulin" userId="cd3900db-2a51-4817-8f26-848c9263ca60" providerId="ADAL" clId="{E4089EB6-0C06-C341-9774-869C9DD70575}" dt="2024-06-02T21:06:17.852" v="645" actId="1076"/>
          <ac:spMkLst>
            <pc:docMk/>
            <pc:sldMk cId="1778219963" sldId="270"/>
            <ac:spMk id="16" creationId="{ACDFCE52-EB9B-1622-344A-3405A6040CEE}"/>
          </ac:spMkLst>
        </pc:spChg>
        <pc:spChg chg="mod">
          <ac:chgData name="Vincent Dumoulin" userId="cd3900db-2a51-4817-8f26-848c9263ca60" providerId="ADAL" clId="{E4089EB6-0C06-C341-9774-869C9DD70575}" dt="2024-06-02T21:06:17.852" v="645" actId="1076"/>
          <ac:spMkLst>
            <pc:docMk/>
            <pc:sldMk cId="1778219963" sldId="270"/>
            <ac:spMk id="23" creationId="{4399F60C-CE06-267F-0EBE-6DD75E4ADA4B}"/>
          </ac:spMkLst>
        </pc:spChg>
        <pc:spChg chg="mod">
          <ac:chgData name="Vincent Dumoulin" userId="cd3900db-2a51-4817-8f26-848c9263ca60" providerId="ADAL" clId="{E4089EB6-0C06-C341-9774-869C9DD70575}" dt="2024-06-02T21:06:17.852" v="645" actId="1076"/>
          <ac:spMkLst>
            <pc:docMk/>
            <pc:sldMk cId="1778219963" sldId="270"/>
            <ac:spMk id="24" creationId="{912E239C-79EC-D294-1F32-6F98667FCD5C}"/>
          </ac:spMkLst>
        </pc:spChg>
        <pc:spChg chg="mod">
          <ac:chgData name="Vincent Dumoulin" userId="cd3900db-2a51-4817-8f26-848c9263ca60" providerId="ADAL" clId="{E4089EB6-0C06-C341-9774-869C9DD70575}" dt="2024-06-02T21:06:17.852" v="645" actId="1076"/>
          <ac:spMkLst>
            <pc:docMk/>
            <pc:sldMk cId="1778219963" sldId="270"/>
            <ac:spMk id="25" creationId="{77175470-EAA6-6D21-3F5B-07D46C9640D1}"/>
          </ac:spMkLst>
        </pc:spChg>
        <pc:spChg chg="mod">
          <ac:chgData name="Vincent Dumoulin" userId="cd3900db-2a51-4817-8f26-848c9263ca60" providerId="ADAL" clId="{E4089EB6-0C06-C341-9774-869C9DD70575}" dt="2024-06-02T21:06:17.852" v="645" actId="1076"/>
          <ac:spMkLst>
            <pc:docMk/>
            <pc:sldMk cId="1778219963" sldId="270"/>
            <ac:spMk id="26" creationId="{683BC9AA-C968-6EAA-9C49-B0DE478E9957}"/>
          </ac:spMkLst>
        </pc:spChg>
        <pc:spChg chg="mod">
          <ac:chgData name="Vincent Dumoulin" userId="cd3900db-2a51-4817-8f26-848c9263ca60" providerId="ADAL" clId="{E4089EB6-0C06-C341-9774-869C9DD70575}" dt="2024-06-02T21:06:17.852" v="645" actId="1076"/>
          <ac:spMkLst>
            <pc:docMk/>
            <pc:sldMk cId="1778219963" sldId="270"/>
            <ac:spMk id="27" creationId="{49CB5D43-4984-E3F1-719A-600BA102560A}"/>
          </ac:spMkLst>
        </pc:spChg>
        <pc:spChg chg="mod">
          <ac:chgData name="Vincent Dumoulin" userId="cd3900db-2a51-4817-8f26-848c9263ca60" providerId="ADAL" clId="{E4089EB6-0C06-C341-9774-869C9DD70575}" dt="2024-06-02T21:06:17.852" v="645" actId="1076"/>
          <ac:spMkLst>
            <pc:docMk/>
            <pc:sldMk cId="1778219963" sldId="270"/>
            <ac:spMk id="28" creationId="{0DE095F2-8529-7933-7235-53ECD84A486C}"/>
          </ac:spMkLst>
        </pc:spChg>
        <pc:spChg chg="mod">
          <ac:chgData name="Vincent Dumoulin" userId="cd3900db-2a51-4817-8f26-848c9263ca60" providerId="ADAL" clId="{E4089EB6-0C06-C341-9774-869C9DD70575}" dt="2024-06-02T21:06:17.852" v="645" actId="1076"/>
          <ac:spMkLst>
            <pc:docMk/>
            <pc:sldMk cId="1778219963" sldId="270"/>
            <ac:spMk id="29" creationId="{63364C8E-6FF6-5AF0-5027-00F3CA0F6776}"/>
          </ac:spMkLst>
        </pc:spChg>
        <pc:spChg chg="mod">
          <ac:chgData name="Vincent Dumoulin" userId="cd3900db-2a51-4817-8f26-848c9263ca60" providerId="ADAL" clId="{E4089EB6-0C06-C341-9774-869C9DD70575}" dt="2024-06-02T21:06:17.852" v="645" actId="1076"/>
          <ac:spMkLst>
            <pc:docMk/>
            <pc:sldMk cId="1778219963" sldId="270"/>
            <ac:spMk id="30" creationId="{CC48E6DC-E1CC-FEE0-7E3C-321A057001A9}"/>
          </ac:spMkLst>
        </pc:spChg>
        <pc:spChg chg="mod">
          <ac:chgData name="Vincent Dumoulin" userId="cd3900db-2a51-4817-8f26-848c9263ca60" providerId="ADAL" clId="{E4089EB6-0C06-C341-9774-869C9DD70575}" dt="2024-06-02T21:06:17.852" v="645" actId="1076"/>
          <ac:spMkLst>
            <pc:docMk/>
            <pc:sldMk cId="1778219963" sldId="270"/>
            <ac:spMk id="32" creationId="{4C71A728-664C-C5DC-06EB-EEFCB4474DB9}"/>
          </ac:spMkLst>
        </pc:spChg>
        <pc:spChg chg="mod">
          <ac:chgData name="Vincent Dumoulin" userId="cd3900db-2a51-4817-8f26-848c9263ca60" providerId="ADAL" clId="{E4089EB6-0C06-C341-9774-869C9DD70575}" dt="2024-06-02T21:06:17.852" v="645" actId="1076"/>
          <ac:spMkLst>
            <pc:docMk/>
            <pc:sldMk cId="1778219963" sldId="270"/>
            <ac:spMk id="33" creationId="{4C53DC69-CF30-FCD2-687C-18529F81CD19}"/>
          </ac:spMkLst>
        </pc:spChg>
        <pc:spChg chg="mod">
          <ac:chgData name="Vincent Dumoulin" userId="cd3900db-2a51-4817-8f26-848c9263ca60" providerId="ADAL" clId="{E4089EB6-0C06-C341-9774-869C9DD70575}" dt="2024-06-02T21:06:17.852" v="645" actId="1076"/>
          <ac:spMkLst>
            <pc:docMk/>
            <pc:sldMk cId="1778219963" sldId="270"/>
            <ac:spMk id="41" creationId="{3A478F45-ECB5-B1A9-13C9-239CDBDD1DF6}"/>
          </ac:spMkLst>
        </pc:spChg>
        <pc:spChg chg="mod">
          <ac:chgData name="Vincent Dumoulin" userId="cd3900db-2a51-4817-8f26-848c9263ca60" providerId="ADAL" clId="{E4089EB6-0C06-C341-9774-869C9DD70575}" dt="2024-06-02T21:06:17.852" v="645" actId="1076"/>
          <ac:spMkLst>
            <pc:docMk/>
            <pc:sldMk cId="1778219963" sldId="270"/>
            <ac:spMk id="42" creationId="{376DD50C-6796-9566-60F0-424632458418}"/>
          </ac:spMkLst>
        </pc:spChg>
        <pc:spChg chg="mod">
          <ac:chgData name="Vincent Dumoulin" userId="cd3900db-2a51-4817-8f26-848c9263ca60" providerId="ADAL" clId="{E4089EB6-0C06-C341-9774-869C9DD70575}" dt="2024-06-02T21:06:17.852" v="645" actId="1076"/>
          <ac:spMkLst>
            <pc:docMk/>
            <pc:sldMk cId="1778219963" sldId="270"/>
            <ac:spMk id="43" creationId="{524F8C7F-E674-92FD-DA13-46BFA296CA9E}"/>
          </ac:spMkLst>
        </pc:spChg>
        <pc:spChg chg="del mod">
          <ac:chgData name="Vincent Dumoulin" userId="cd3900db-2a51-4817-8f26-848c9263ca60" providerId="ADAL" clId="{E4089EB6-0C06-C341-9774-869C9DD70575}" dt="2024-06-02T21:06:21.875" v="647" actId="478"/>
          <ac:spMkLst>
            <pc:docMk/>
            <pc:sldMk cId="1778219963" sldId="270"/>
            <ac:spMk id="45" creationId="{181A99AB-35A6-BA58-C8F5-0CE9FB8088E9}"/>
          </ac:spMkLst>
        </pc:spChg>
        <pc:spChg chg="mod">
          <ac:chgData name="Vincent Dumoulin" userId="cd3900db-2a51-4817-8f26-848c9263ca60" providerId="ADAL" clId="{E4089EB6-0C06-C341-9774-869C9DD70575}" dt="2024-06-02T21:06:17.852" v="645" actId="1076"/>
          <ac:spMkLst>
            <pc:docMk/>
            <pc:sldMk cId="1778219963" sldId="270"/>
            <ac:spMk id="47" creationId="{68367333-82F6-E16F-B4E9-E6F931C30C31}"/>
          </ac:spMkLst>
        </pc:spChg>
        <pc:spChg chg="mod">
          <ac:chgData name="Vincent Dumoulin" userId="cd3900db-2a51-4817-8f26-848c9263ca60" providerId="ADAL" clId="{E4089EB6-0C06-C341-9774-869C9DD70575}" dt="2024-06-02T20:42:44.628" v="636" actId="13822"/>
          <ac:spMkLst>
            <pc:docMk/>
            <pc:sldMk cId="1778219963" sldId="270"/>
            <ac:spMk id="49" creationId="{43A56E00-D932-04CE-6C72-2F8A58EECE5E}"/>
          </ac:spMkLst>
        </pc:spChg>
        <pc:spChg chg="mod">
          <ac:chgData name="Vincent Dumoulin" userId="cd3900db-2a51-4817-8f26-848c9263ca60" providerId="ADAL" clId="{E4089EB6-0C06-C341-9774-869C9DD70575}" dt="2024-06-02T20:42:03.617" v="630"/>
          <ac:spMkLst>
            <pc:docMk/>
            <pc:sldMk cId="1778219963" sldId="270"/>
            <ac:spMk id="50" creationId="{593E5C7B-52CC-4F3F-36D7-D90C61C34107}"/>
          </ac:spMkLst>
        </pc:spChg>
        <pc:spChg chg="mod">
          <ac:chgData name="Vincent Dumoulin" userId="cd3900db-2a51-4817-8f26-848c9263ca60" providerId="ADAL" clId="{E4089EB6-0C06-C341-9774-869C9DD70575}" dt="2024-06-02T20:42:03.617" v="630"/>
          <ac:spMkLst>
            <pc:docMk/>
            <pc:sldMk cId="1778219963" sldId="270"/>
            <ac:spMk id="51" creationId="{7AB4D9FB-D035-FF23-F267-DC57F53263C0}"/>
          </ac:spMkLst>
        </pc:spChg>
        <pc:spChg chg="mod">
          <ac:chgData name="Vincent Dumoulin" userId="cd3900db-2a51-4817-8f26-848c9263ca60" providerId="ADAL" clId="{E4089EB6-0C06-C341-9774-869C9DD70575}" dt="2024-06-02T20:42:03.617" v="630"/>
          <ac:spMkLst>
            <pc:docMk/>
            <pc:sldMk cId="1778219963" sldId="270"/>
            <ac:spMk id="52" creationId="{BEB50F09-46BF-4256-1CD0-D85D8259EA55}"/>
          </ac:spMkLst>
        </pc:spChg>
        <pc:spChg chg="mod">
          <ac:chgData name="Vincent Dumoulin" userId="cd3900db-2a51-4817-8f26-848c9263ca60" providerId="ADAL" clId="{E4089EB6-0C06-C341-9774-869C9DD70575}" dt="2024-06-02T20:42:03.617" v="630"/>
          <ac:spMkLst>
            <pc:docMk/>
            <pc:sldMk cId="1778219963" sldId="270"/>
            <ac:spMk id="53" creationId="{0259A78E-5ACA-5381-3EC0-BFF0D186D282}"/>
          </ac:spMkLst>
        </pc:spChg>
        <pc:spChg chg="mod">
          <ac:chgData name="Vincent Dumoulin" userId="cd3900db-2a51-4817-8f26-848c9263ca60" providerId="ADAL" clId="{E4089EB6-0C06-C341-9774-869C9DD70575}" dt="2024-06-02T20:42:03.617" v="630"/>
          <ac:spMkLst>
            <pc:docMk/>
            <pc:sldMk cId="1778219963" sldId="270"/>
            <ac:spMk id="57" creationId="{A56EB292-DB54-979E-62A3-02A20BF667B2}"/>
          </ac:spMkLst>
        </pc:spChg>
        <pc:spChg chg="mod">
          <ac:chgData name="Vincent Dumoulin" userId="cd3900db-2a51-4817-8f26-848c9263ca60" providerId="ADAL" clId="{E4089EB6-0C06-C341-9774-869C9DD70575}" dt="2024-06-02T20:42:03.617" v="630"/>
          <ac:spMkLst>
            <pc:docMk/>
            <pc:sldMk cId="1778219963" sldId="270"/>
            <ac:spMk id="58" creationId="{2CA49AB9-1D08-4B60-903C-21668C0BC7F6}"/>
          </ac:spMkLst>
        </pc:spChg>
        <pc:spChg chg="del mod">
          <ac:chgData name="Vincent Dumoulin" userId="cd3900db-2a51-4817-8f26-848c9263ca60" providerId="ADAL" clId="{E4089EB6-0C06-C341-9774-869C9DD70575}" dt="2024-06-02T21:06:35.270" v="652" actId="478"/>
          <ac:spMkLst>
            <pc:docMk/>
            <pc:sldMk cId="1778219963" sldId="270"/>
            <ac:spMk id="60" creationId="{C3B9FC6D-399A-6349-D48C-3ED46969B25A}"/>
          </ac:spMkLst>
        </pc:spChg>
        <pc:grpChg chg="add mod">
          <ac:chgData name="Vincent Dumoulin" userId="cd3900db-2a51-4817-8f26-848c9263ca60" providerId="ADAL" clId="{E4089EB6-0C06-C341-9774-869C9DD70575}" dt="2024-06-02T21:06:17.852" v="645" actId="1076"/>
          <ac:grpSpMkLst>
            <pc:docMk/>
            <pc:sldMk cId="1778219963" sldId="270"/>
            <ac:grpSpMk id="5" creationId="{1B95D8AF-6DA6-D926-757F-AF19D204C9AC}"/>
          </ac:grpSpMkLst>
        </pc:grpChg>
        <pc:grpChg chg="mod">
          <ac:chgData name="Vincent Dumoulin" userId="cd3900db-2a51-4817-8f26-848c9263ca60" providerId="ADAL" clId="{E4089EB6-0C06-C341-9774-869C9DD70575}" dt="2024-06-02T21:06:17.852" v="645" actId="1076"/>
          <ac:grpSpMkLst>
            <pc:docMk/>
            <pc:sldMk cId="1778219963" sldId="270"/>
            <ac:grpSpMk id="8" creationId="{81AC2EB4-240A-E2A0-E9C3-A768462769A3}"/>
          </ac:grpSpMkLst>
        </pc:grpChg>
        <pc:grpChg chg="add mod">
          <ac:chgData name="Vincent Dumoulin" userId="cd3900db-2a51-4817-8f26-848c9263ca60" providerId="ADAL" clId="{E4089EB6-0C06-C341-9774-869C9DD70575}" dt="2024-06-02T21:06:43.886" v="653" actId="1076"/>
          <ac:grpSpMkLst>
            <pc:docMk/>
            <pc:sldMk cId="1778219963" sldId="270"/>
            <ac:grpSpMk id="48" creationId="{56389FB5-6B33-2BAF-D702-3A5BE4A9B2EE}"/>
          </ac:grpSpMkLst>
        </pc:grpChg>
        <pc:picChg chg="mod">
          <ac:chgData name="Vincent Dumoulin" userId="cd3900db-2a51-4817-8f26-848c9263ca60" providerId="ADAL" clId="{E4089EB6-0C06-C341-9774-869C9DD70575}" dt="2024-06-02T21:06:17.852" v="645" actId="1076"/>
          <ac:picMkLst>
            <pc:docMk/>
            <pc:sldMk cId="1778219963" sldId="270"/>
            <ac:picMk id="21" creationId="{F5B70527-3915-8839-315C-54099AF10D5C}"/>
          </ac:picMkLst>
        </pc:picChg>
        <pc:picChg chg="mod">
          <ac:chgData name="Vincent Dumoulin" userId="cd3900db-2a51-4817-8f26-848c9263ca60" providerId="ADAL" clId="{E4089EB6-0C06-C341-9774-869C9DD70575}" dt="2024-06-02T21:06:17.852" v="645" actId="1076"/>
          <ac:picMkLst>
            <pc:docMk/>
            <pc:sldMk cId="1778219963" sldId="270"/>
            <ac:picMk id="31" creationId="{56A85C43-FFC5-67C6-85CE-CE6467D3166B}"/>
          </ac:picMkLst>
        </pc:picChg>
        <pc:picChg chg="mod">
          <ac:chgData name="Vincent Dumoulin" userId="cd3900db-2a51-4817-8f26-848c9263ca60" providerId="ADAL" clId="{E4089EB6-0C06-C341-9774-869C9DD70575}" dt="2024-06-02T21:06:17.852" v="645" actId="1076"/>
          <ac:picMkLst>
            <pc:docMk/>
            <pc:sldMk cId="1778219963" sldId="270"/>
            <ac:picMk id="34" creationId="{8FBE939B-B2B9-AF3F-1F12-BA48BBB4B9AD}"/>
          </ac:picMkLst>
        </pc:picChg>
        <pc:picChg chg="mod">
          <ac:chgData name="Vincent Dumoulin" userId="cd3900db-2a51-4817-8f26-848c9263ca60" providerId="ADAL" clId="{E4089EB6-0C06-C341-9774-869C9DD70575}" dt="2024-06-02T21:06:17.852" v="645" actId="1076"/>
          <ac:picMkLst>
            <pc:docMk/>
            <pc:sldMk cId="1778219963" sldId="270"/>
            <ac:picMk id="37" creationId="{7A11E072-E1A7-C7FC-F147-7C854A6BAFCD}"/>
          </ac:picMkLst>
        </pc:picChg>
        <pc:picChg chg="mod">
          <ac:chgData name="Vincent Dumoulin" userId="cd3900db-2a51-4817-8f26-848c9263ca60" providerId="ADAL" clId="{E4089EB6-0C06-C341-9774-869C9DD70575}" dt="2024-06-02T21:06:17.852" v="645" actId="1076"/>
          <ac:picMkLst>
            <pc:docMk/>
            <pc:sldMk cId="1778219963" sldId="270"/>
            <ac:picMk id="38" creationId="{71BEB442-C2C8-5AD7-57F6-F254B1BCD207}"/>
          </ac:picMkLst>
        </pc:picChg>
        <pc:picChg chg="del mod">
          <ac:chgData name="Vincent Dumoulin" userId="cd3900db-2a51-4817-8f26-848c9263ca60" providerId="ADAL" clId="{E4089EB6-0C06-C341-9774-869C9DD70575}" dt="2024-06-02T21:06:15.017" v="643" actId="478"/>
          <ac:picMkLst>
            <pc:docMk/>
            <pc:sldMk cId="1778219963" sldId="270"/>
            <ac:picMk id="44" creationId="{87D25FFF-68DA-CA3A-E2CD-34A041032907}"/>
          </ac:picMkLst>
        </pc:picChg>
        <pc:picChg chg="del mod">
          <ac:chgData name="Vincent Dumoulin" userId="cd3900db-2a51-4817-8f26-848c9263ca60" providerId="ADAL" clId="{E4089EB6-0C06-C341-9774-869C9DD70575}" dt="2024-06-02T21:06:31.838" v="651" actId="478"/>
          <ac:picMkLst>
            <pc:docMk/>
            <pc:sldMk cId="1778219963" sldId="270"/>
            <ac:picMk id="59" creationId="{5FD5DD37-C2AF-FD74-A98E-108686B5308E}"/>
          </ac:picMkLst>
        </pc:picChg>
        <pc:picChg chg="add mod">
          <ac:chgData name="Vincent Dumoulin" userId="cd3900db-2a51-4817-8f26-848c9263ca60" providerId="ADAL" clId="{E4089EB6-0C06-C341-9774-869C9DD70575}" dt="2024-06-02T20:39:27.145" v="625"/>
          <ac:picMkLst>
            <pc:docMk/>
            <pc:sldMk cId="1778219963" sldId="270"/>
            <ac:picMk id="1026" creationId="{285EB00F-700D-769C-EB45-F8D87D843F88}"/>
          </ac:picMkLst>
        </pc:picChg>
        <pc:cxnChg chg="mod">
          <ac:chgData name="Vincent Dumoulin" userId="cd3900db-2a51-4817-8f26-848c9263ca60" providerId="ADAL" clId="{E4089EB6-0C06-C341-9774-869C9DD70575}" dt="2024-06-02T21:06:17.852" v="645" actId="1076"/>
          <ac:cxnSpMkLst>
            <pc:docMk/>
            <pc:sldMk cId="1778219963" sldId="270"/>
            <ac:cxnSpMk id="13" creationId="{60E54873-3033-66D7-AF58-B4D0F3D751E8}"/>
          </ac:cxnSpMkLst>
        </pc:cxnChg>
        <pc:cxnChg chg="mod">
          <ac:chgData name="Vincent Dumoulin" userId="cd3900db-2a51-4817-8f26-848c9263ca60" providerId="ADAL" clId="{E4089EB6-0C06-C341-9774-869C9DD70575}" dt="2024-06-02T21:06:17.852" v="645" actId="1076"/>
          <ac:cxnSpMkLst>
            <pc:docMk/>
            <pc:sldMk cId="1778219963" sldId="270"/>
            <ac:cxnSpMk id="14" creationId="{D35E07CA-10FD-75BB-E47F-986FD005D6A5}"/>
          </ac:cxnSpMkLst>
        </pc:cxnChg>
        <pc:cxnChg chg="mod">
          <ac:chgData name="Vincent Dumoulin" userId="cd3900db-2a51-4817-8f26-848c9263ca60" providerId="ADAL" clId="{E4089EB6-0C06-C341-9774-869C9DD70575}" dt="2024-06-02T21:06:17.852" v="645" actId="1076"/>
          <ac:cxnSpMkLst>
            <pc:docMk/>
            <pc:sldMk cId="1778219963" sldId="270"/>
            <ac:cxnSpMk id="15" creationId="{677982FF-1CAB-0BA4-C29F-D2A92B7D12EE}"/>
          </ac:cxnSpMkLst>
        </pc:cxnChg>
        <pc:cxnChg chg="mod">
          <ac:chgData name="Vincent Dumoulin" userId="cd3900db-2a51-4817-8f26-848c9263ca60" providerId="ADAL" clId="{E4089EB6-0C06-C341-9774-869C9DD70575}" dt="2024-06-02T21:06:17.852" v="645" actId="1076"/>
          <ac:cxnSpMkLst>
            <pc:docMk/>
            <pc:sldMk cId="1778219963" sldId="270"/>
            <ac:cxnSpMk id="17" creationId="{C4688458-78DD-80C4-C597-3FB158FBF312}"/>
          </ac:cxnSpMkLst>
        </pc:cxnChg>
        <pc:cxnChg chg="mod">
          <ac:chgData name="Vincent Dumoulin" userId="cd3900db-2a51-4817-8f26-848c9263ca60" providerId="ADAL" clId="{E4089EB6-0C06-C341-9774-869C9DD70575}" dt="2024-06-02T21:06:17.852" v="645" actId="1076"/>
          <ac:cxnSpMkLst>
            <pc:docMk/>
            <pc:sldMk cId="1778219963" sldId="270"/>
            <ac:cxnSpMk id="18" creationId="{A8688684-F2D9-A935-8FC0-8EB1D6338FC5}"/>
          </ac:cxnSpMkLst>
        </pc:cxnChg>
        <pc:cxnChg chg="mod">
          <ac:chgData name="Vincent Dumoulin" userId="cd3900db-2a51-4817-8f26-848c9263ca60" providerId="ADAL" clId="{E4089EB6-0C06-C341-9774-869C9DD70575}" dt="2024-06-02T21:06:17.852" v="645" actId="1076"/>
          <ac:cxnSpMkLst>
            <pc:docMk/>
            <pc:sldMk cId="1778219963" sldId="270"/>
            <ac:cxnSpMk id="19" creationId="{73C8D5FF-6058-B8DF-FEBF-ACAD939A8CF1}"/>
          </ac:cxnSpMkLst>
        </pc:cxnChg>
        <pc:cxnChg chg="mod">
          <ac:chgData name="Vincent Dumoulin" userId="cd3900db-2a51-4817-8f26-848c9263ca60" providerId="ADAL" clId="{E4089EB6-0C06-C341-9774-869C9DD70575}" dt="2024-06-02T21:06:17.852" v="645" actId="1076"/>
          <ac:cxnSpMkLst>
            <pc:docMk/>
            <pc:sldMk cId="1778219963" sldId="270"/>
            <ac:cxnSpMk id="20" creationId="{F36231AF-004D-56B6-D953-10C34BD9F452}"/>
          </ac:cxnSpMkLst>
        </pc:cxnChg>
        <pc:cxnChg chg="mod">
          <ac:chgData name="Vincent Dumoulin" userId="cd3900db-2a51-4817-8f26-848c9263ca60" providerId="ADAL" clId="{E4089EB6-0C06-C341-9774-869C9DD70575}" dt="2024-06-02T21:06:17.852" v="645" actId="1076"/>
          <ac:cxnSpMkLst>
            <pc:docMk/>
            <pc:sldMk cId="1778219963" sldId="270"/>
            <ac:cxnSpMk id="22" creationId="{7A7D2197-52C8-5AC9-8AF4-60D8CBA0CA55}"/>
          </ac:cxnSpMkLst>
        </pc:cxnChg>
        <pc:cxnChg chg="mod">
          <ac:chgData name="Vincent Dumoulin" userId="cd3900db-2a51-4817-8f26-848c9263ca60" providerId="ADAL" clId="{E4089EB6-0C06-C341-9774-869C9DD70575}" dt="2024-06-02T21:06:17.852" v="645" actId="1076"/>
          <ac:cxnSpMkLst>
            <pc:docMk/>
            <pc:sldMk cId="1778219963" sldId="270"/>
            <ac:cxnSpMk id="35" creationId="{3C2024D8-0FB7-7FE7-10D4-76E013CB78C5}"/>
          </ac:cxnSpMkLst>
        </pc:cxnChg>
        <pc:cxnChg chg="mod">
          <ac:chgData name="Vincent Dumoulin" userId="cd3900db-2a51-4817-8f26-848c9263ca60" providerId="ADAL" clId="{E4089EB6-0C06-C341-9774-869C9DD70575}" dt="2024-06-02T21:06:17.852" v="645" actId="1076"/>
          <ac:cxnSpMkLst>
            <pc:docMk/>
            <pc:sldMk cId="1778219963" sldId="270"/>
            <ac:cxnSpMk id="36" creationId="{295350B1-9957-484B-F0C8-BC825302A830}"/>
          </ac:cxnSpMkLst>
        </pc:cxnChg>
        <pc:cxnChg chg="mod">
          <ac:chgData name="Vincent Dumoulin" userId="cd3900db-2a51-4817-8f26-848c9263ca60" providerId="ADAL" clId="{E4089EB6-0C06-C341-9774-869C9DD70575}" dt="2024-06-02T21:06:17.852" v="645" actId="1076"/>
          <ac:cxnSpMkLst>
            <pc:docMk/>
            <pc:sldMk cId="1778219963" sldId="270"/>
            <ac:cxnSpMk id="39" creationId="{EA53FE2F-2F29-2609-E599-A3DBC793C2BD}"/>
          </ac:cxnSpMkLst>
        </pc:cxnChg>
        <pc:cxnChg chg="mod">
          <ac:chgData name="Vincent Dumoulin" userId="cd3900db-2a51-4817-8f26-848c9263ca60" providerId="ADAL" clId="{E4089EB6-0C06-C341-9774-869C9DD70575}" dt="2024-06-02T21:06:17.852" v="645" actId="1076"/>
          <ac:cxnSpMkLst>
            <pc:docMk/>
            <pc:sldMk cId="1778219963" sldId="270"/>
            <ac:cxnSpMk id="40" creationId="{2450A2D0-1D41-77CF-4ED9-397F38123986}"/>
          </ac:cxnSpMkLst>
        </pc:cxnChg>
        <pc:cxnChg chg="del mod">
          <ac:chgData name="Vincent Dumoulin" userId="cd3900db-2a51-4817-8f26-848c9263ca60" providerId="ADAL" clId="{E4089EB6-0C06-C341-9774-869C9DD70575}" dt="2024-06-02T21:06:19.491" v="646" actId="478"/>
          <ac:cxnSpMkLst>
            <pc:docMk/>
            <pc:sldMk cId="1778219963" sldId="270"/>
            <ac:cxnSpMk id="46" creationId="{BF64DED0-8A5A-691B-5D69-69B9B416908B}"/>
          </ac:cxnSpMkLst>
        </pc:cxnChg>
        <pc:cxnChg chg="mod">
          <ac:chgData name="Vincent Dumoulin" userId="cd3900db-2a51-4817-8f26-848c9263ca60" providerId="ADAL" clId="{E4089EB6-0C06-C341-9774-869C9DD70575}" dt="2024-06-02T20:42:03.617" v="630"/>
          <ac:cxnSpMkLst>
            <pc:docMk/>
            <pc:sldMk cId="1778219963" sldId="270"/>
            <ac:cxnSpMk id="54" creationId="{965C3DA3-AC65-1B30-ABC4-E45694D55571}"/>
          </ac:cxnSpMkLst>
        </pc:cxnChg>
        <pc:cxnChg chg="mod">
          <ac:chgData name="Vincent Dumoulin" userId="cd3900db-2a51-4817-8f26-848c9263ca60" providerId="ADAL" clId="{E4089EB6-0C06-C341-9774-869C9DD70575}" dt="2024-06-02T20:42:03.617" v="630"/>
          <ac:cxnSpMkLst>
            <pc:docMk/>
            <pc:sldMk cId="1778219963" sldId="270"/>
            <ac:cxnSpMk id="55" creationId="{30CE3590-BA26-1842-3A2C-9D7CE28D1C6E}"/>
          </ac:cxnSpMkLst>
        </pc:cxnChg>
        <pc:cxnChg chg="mod">
          <ac:chgData name="Vincent Dumoulin" userId="cd3900db-2a51-4817-8f26-848c9263ca60" providerId="ADAL" clId="{E4089EB6-0C06-C341-9774-869C9DD70575}" dt="2024-06-02T20:42:03.617" v="630"/>
          <ac:cxnSpMkLst>
            <pc:docMk/>
            <pc:sldMk cId="1778219963" sldId="270"/>
            <ac:cxnSpMk id="56" creationId="{1858E526-3706-5B2C-5C7F-8F75141B1DC1}"/>
          </ac:cxnSpMkLst>
        </pc:cxnChg>
        <pc:cxnChg chg="del mod">
          <ac:chgData name="Vincent Dumoulin" userId="cd3900db-2a51-4817-8f26-848c9263ca60" providerId="ADAL" clId="{E4089EB6-0C06-C341-9774-869C9DD70575}" dt="2024-06-02T21:06:24.962" v="648" actId="478"/>
          <ac:cxnSpMkLst>
            <pc:docMk/>
            <pc:sldMk cId="1778219963" sldId="270"/>
            <ac:cxnSpMk id="61" creationId="{D79DF4F5-2286-9611-F5C5-303709536D4D}"/>
          </ac:cxnSpMkLst>
        </pc:cxnChg>
      </pc:sldChg>
      <pc:sldChg chg="addSp modSp add mod modClrScheme chgLayout">
        <pc:chgData name="Vincent Dumoulin" userId="cd3900db-2a51-4817-8f26-848c9263ca60" providerId="ADAL" clId="{E4089EB6-0C06-C341-9774-869C9DD70575}" dt="2024-06-02T21:48:28.547" v="806" actId="20577"/>
        <pc:sldMkLst>
          <pc:docMk/>
          <pc:sldMk cId="3718529474" sldId="271"/>
        </pc:sldMkLst>
        <pc:spChg chg="mod ord">
          <ac:chgData name="Vincent Dumoulin" userId="cd3900db-2a51-4817-8f26-848c9263ca60" providerId="ADAL" clId="{E4089EB6-0C06-C341-9774-869C9DD70575}" dt="2024-06-02T21:44:27.556" v="712" actId="700"/>
          <ac:spMkLst>
            <pc:docMk/>
            <pc:sldMk cId="3718529474" sldId="271"/>
            <ac:spMk id="2" creationId="{DAA48A1E-F210-3106-B59E-C74DDBE21BCF}"/>
          </ac:spMkLst>
        </pc:spChg>
        <pc:spChg chg="mod ord">
          <ac:chgData name="Vincent Dumoulin" userId="cd3900db-2a51-4817-8f26-848c9263ca60" providerId="ADAL" clId="{E4089EB6-0C06-C341-9774-869C9DD70575}" dt="2024-06-02T21:45:21.005" v="725" actId="20577"/>
          <ac:spMkLst>
            <pc:docMk/>
            <pc:sldMk cId="3718529474" sldId="271"/>
            <ac:spMk id="3" creationId="{4802EF24-5295-2695-2051-BB2CF92F1610}"/>
          </ac:spMkLst>
        </pc:spChg>
        <pc:spChg chg="add mod ord">
          <ac:chgData name="Vincent Dumoulin" userId="cd3900db-2a51-4817-8f26-848c9263ca60" providerId="ADAL" clId="{E4089EB6-0C06-C341-9774-869C9DD70575}" dt="2024-06-02T21:48:24.784" v="805" actId="552"/>
          <ac:spMkLst>
            <pc:docMk/>
            <pc:sldMk cId="3718529474" sldId="271"/>
            <ac:spMk id="4" creationId="{ADAF6DD1-A751-7F25-2E52-A1DACE805214}"/>
          </ac:spMkLst>
        </pc:spChg>
        <pc:spChg chg="add mod">
          <ac:chgData name="Vincent Dumoulin" userId="cd3900db-2a51-4817-8f26-848c9263ca60" providerId="ADAL" clId="{E4089EB6-0C06-C341-9774-869C9DD70575}" dt="2024-06-02T21:48:28.547" v="806" actId="20577"/>
          <ac:spMkLst>
            <pc:docMk/>
            <pc:sldMk cId="3718529474" sldId="271"/>
            <ac:spMk id="5" creationId="{0E607C52-73F5-DC7C-7D25-109358BE5FCE}"/>
          </ac:spMkLst>
        </pc:spChg>
        <pc:spChg chg="add mod">
          <ac:chgData name="Vincent Dumoulin" userId="cd3900db-2a51-4817-8f26-848c9263ca60" providerId="ADAL" clId="{E4089EB6-0C06-C341-9774-869C9DD70575}" dt="2024-06-02T21:48:24.784" v="805" actId="552"/>
          <ac:spMkLst>
            <pc:docMk/>
            <pc:sldMk cId="3718529474" sldId="271"/>
            <ac:spMk id="6" creationId="{9C08379A-7114-1490-69E9-06290207C366}"/>
          </ac:spMkLst>
        </pc:spChg>
        <pc:spChg chg="add mod">
          <ac:chgData name="Vincent Dumoulin" userId="cd3900db-2a51-4817-8f26-848c9263ca60" providerId="ADAL" clId="{E4089EB6-0C06-C341-9774-869C9DD70575}" dt="2024-06-02T21:48:24.784" v="805" actId="552"/>
          <ac:spMkLst>
            <pc:docMk/>
            <pc:sldMk cId="3718529474" sldId="271"/>
            <ac:spMk id="7" creationId="{E4141968-B167-B931-B840-07823D4540FC}"/>
          </ac:spMkLst>
        </pc:spChg>
        <pc:spChg chg="add mod">
          <ac:chgData name="Vincent Dumoulin" userId="cd3900db-2a51-4817-8f26-848c9263ca60" providerId="ADAL" clId="{E4089EB6-0C06-C341-9774-869C9DD70575}" dt="2024-06-02T21:48:24.784" v="805" actId="552"/>
          <ac:spMkLst>
            <pc:docMk/>
            <pc:sldMk cId="3718529474" sldId="271"/>
            <ac:spMk id="8" creationId="{F4CB02D5-CB9B-7FB0-3EBB-F7A5352424CF}"/>
          </ac:spMkLst>
        </pc:spChg>
      </pc:sldChg>
      <pc:sldChg chg="add del">
        <pc:chgData name="Vincent Dumoulin" userId="cd3900db-2a51-4817-8f26-848c9263ca60" providerId="ADAL" clId="{E4089EB6-0C06-C341-9774-869C9DD70575}" dt="2024-06-02T21:44:40.249" v="715"/>
        <pc:sldMkLst>
          <pc:docMk/>
          <pc:sldMk cId="473369665" sldId="272"/>
        </pc:sldMkLst>
      </pc:sldChg>
      <pc:sldChg chg="add del">
        <pc:chgData name="Vincent Dumoulin" userId="cd3900db-2a51-4817-8f26-848c9263ca60" providerId="ADAL" clId="{E4089EB6-0C06-C341-9774-869C9DD70575}" dt="2024-06-02T21:44:47.782" v="717"/>
        <pc:sldMkLst>
          <pc:docMk/>
          <pc:sldMk cId="1082203271" sldId="272"/>
        </pc:sldMkLst>
      </pc:sldChg>
      <pc:sldChg chg="addSp delSp modSp new mod modClrScheme chgLayout modNotesTx">
        <pc:chgData name="Vincent Dumoulin" userId="cd3900db-2a51-4817-8f26-848c9263ca60" providerId="ADAL" clId="{E4089EB6-0C06-C341-9774-869C9DD70575}" dt="2024-06-02T22:02:31.131" v="1118"/>
        <pc:sldMkLst>
          <pc:docMk/>
          <pc:sldMk cId="3280542050" sldId="272"/>
        </pc:sldMkLst>
        <pc:spChg chg="del mod ord">
          <ac:chgData name="Vincent Dumoulin" userId="cd3900db-2a51-4817-8f26-848c9263ca60" providerId="ADAL" clId="{E4089EB6-0C06-C341-9774-869C9DD70575}" dt="2024-06-02T21:56:47.683" v="1003" actId="700"/>
          <ac:spMkLst>
            <pc:docMk/>
            <pc:sldMk cId="3280542050" sldId="272"/>
            <ac:spMk id="2" creationId="{8A2E9E82-92A5-0D60-039E-39A2B61F3391}"/>
          </ac:spMkLst>
        </pc:spChg>
        <pc:spChg chg="del mod ord">
          <ac:chgData name="Vincent Dumoulin" userId="cd3900db-2a51-4817-8f26-848c9263ca60" providerId="ADAL" clId="{E4089EB6-0C06-C341-9774-869C9DD70575}" dt="2024-06-02T21:56:47.683" v="1003" actId="700"/>
          <ac:spMkLst>
            <pc:docMk/>
            <pc:sldMk cId="3280542050" sldId="272"/>
            <ac:spMk id="3" creationId="{3D8E636E-4519-F3C0-BB4E-2EFCDA8E543B}"/>
          </ac:spMkLst>
        </pc:spChg>
        <pc:spChg chg="del">
          <ac:chgData name="Vincent Dumoulin" userId="cd3900db-2a51-4817-8f26-848c9263ca60" providerId="ADAL" clId="{E4089EB6-0C06-C341-9774-869C9DD70575}" dt="2024-06-02T21:56:47.683" v="1003" actId="700"/>
          <ac:spMkLst>
            <pc:docMk/>
            <pc:sldMk cId="3280542050" sldId="272"/>
            <ac:spMk id="4" creationId="{2D3DE3F1-1966-7E1F-7F25-22F6CA72C2A3}"/>
          </ac:spMkLst>
        </pc:spChg>
        <pc:spChg chg="add mod ord">
          <ac:chgData name="Vincent Dumoulin" userId="cd3900db-2a51-4817-8f26-848c9263ca60" providerId="ADAL" clId="{E4089EB6-0C06-C341-9774-869C9DD70575}" dt="2024-06-02T22:01:16.970" v="1110" actId="700"/>
          <ac:spMkLst>
            <pc:docMk/>
            <pc:sldMk cId="3280542050" sldId="272"/>
            <ac:spMk id="5" creationId="{78007CFF-315E-B46B-70B3-1665506736EF}"/>
          </ac:spMkLst>
        </pc:spChg>
        <pc:spChg chg="add del mod ord">
          <ac:chgData name="Vincent Dumoulin" userId="cd3900db-2a51-4817-8f26-848c9263ca60" providerId="ADAL" clId="{E4089EB6-0C06-C341-9774-869C9DD70575}" dt="2024-06-02T21:57:22.550" v="1004" actId="931"/>
          <ac:spMkLst>
            <pc:docMk/>
            <pc:sldMk cId="3280542050" sldId="272"/>
            <ac:spMk id="6" creationId="{FF9F5740-BFDA-70C5-18DD-AFC06084C421}"/>
          </ac:spMkLst>
        </pc:spChg>
        <pc:spChg chg="add mod">
          <ac:chgData name="Vincent Dumoulin" userId="cd3900db-2a51-4817-8f26-848c9263ca60" providerId="ADAL" clId="{E4089EB6-0C06-C341-9774-869C9DD70575}" dt="2024-06-02T21:59:45.832" v="1083" actId="1076"/>
          <ac:spMkLst>
            <pc:docMk/>
            <pc:sldMk cId="3280542050" sldId="272"/>
            <ac:spMk id="9" creationId="{4E61BA24-82CE-DFCE-C9EC-739C65FFA43F}"/>
          </ac:spMkLst>
        </pc:spChg>
        <pc:spChg chg="add del mod">
          <ac:chgData name="Vincent Dumoulin" userId="cd3900db-2a51-4817-8f26-848c9263ca60" providerId="ADAL" clId="{E4089EB6-0C06-C341-9774-869C9DD70575}" dt="2024-06-02T22:01:06.277" v="1107" actId="931"/>
          <ac:spMkLst>
            <pc:docMk/>
            <pc:sldMk cId="3280542050" sldId="272"/>
            <ac:spMk id="10" creationId="{A4B4CDC3-5F68-A58A-C1E5-167EB67D6FCB}"/>
          </ac:spMkLst>
        </pc:spChg>
        <pc:spChg chg="add del mod ord">
          <ac:chgData name="Vincent Dumoulin" userId="cd3900db-2a51-4817-8f26-848c9263ca60" providerId="ADAL" clId="{E4089EB6-0C06-C341-9774-869C9DD70575}" dt="2024-06-02T22:01:26.710" v="1111" actId="931"/>
          <ac:spMkLst>
            <pc:docMk/>
            <pc:sldMk cId="3280542050" sldId="272"/>
            <ac:spMk id="13" creationId="{B384BB96-14B2-2FFA-47B4-6E806F18AB08}"/>
          </ac:spMkLst>
        </pc:spChg>
        <pc:picChg chg="add del mod">
          <ac:chgData name="Vincent Dumoulin" userId="cd3900db-2a51-4817-8f26-848c9263ca60" providerId="ADAL" clId="{E4089EB6-0C06-C341-9774-869C9DD70575}" dt="2024-06-02T22:00:59.669" v="1106" actId="478"/>
          <ac:picMkLst>
            <pc:docMk/>
            <pc:sldMk cId="3280542050" sldId="272"/>
            <ac:picMk id="8" creationId="{E1D193D3-5241-58EB-59C0-2577CBA4E26E}"/>
          </ac:picMkLst>
        </pc:picChg>
        <pc:picChg chg="add mod ord">
          <ac:chgData name="Vincent Dumoulin" userId="cd3900db-2a51-4817-8f26-848c9263ca60" providerId="ADAL" clId="{E4089EB6-0C06-C341-9774-869C9DD70575}" dt="2024-06-02T22:01:16.970" v="1110" actId="700"/>
          <ac:picMkLst>
            <pc:docMk/>
            <pc:sldMk cId="3280542050" sldId="272"/>
            <ac:picMk id="12" creationId="{FC10B602-A2DB-914A-B22E-E899BD5FD9F8}"/>
          </ac:picMkLst>
        </pc:picChg>
        <pc:picChg chg="add mod">
          <ac:chgData name="Vincent Dumoulin" userId="cd3900db-2a51-4817-8f26-848c9263ca60" providerId="ADAL" clId="{E4089EB6-0C06-C341-9774-869C9DD70575}" dt="2024-06-02T22:01:28.181" v="1113" actId="962"/>
          <ac:picMkLst>
            <pc:docMk/>
            <pc:sldMk cId="3280542050" sldId="272"/>
            <ac:picMk id="15" creationId="{42EC60BA-CA97-81CD-650E-E61152805D97}"/>
          </ac:picMkLst>
        </pc:picChg>
      </pc:sldChg>
      <pc:sldChg chg="modSp add mod ord">
        <pc:chgData name="Vincent Dumoulin" userId="cd3900db-2a51-4817-8f26-848c9263ca60" providerId="ADAL" clId="{E4089EB6-0C06-C341-9774-869C9DD70575}" dt="2024-06-02T22:00:52.897" v="1091" actId="20578"/>
        <pc:sldMkLst>
          <pc:docMk/>
          <pc:sldMk cId="1022664838" sldId="273"/>
        </pc:sldMkLst>
        <pc:spChg chg="mod">
          <ac:chgData name="Vincent Dumoulin" userId="cd3900db-2a51-4817-8f26-848c9263ca60" providerId="ADAL" clId="{E4089EB6-0C06-C341-9774-869C9DD70575}" dt="2024-06-02T22:00:46.483" v="1090" actId="20577"/>
          <ac:spMkLst>
            <pc:docMk/>
            <pc:sldMk cId="1022664838" sldId="273"/>
            <ac:spMk id="5" creationId="{78007CFF-315E-B46B-70B3-1665506736EF}"/>
          </ac:spMkLst>
        </pc:spChg>
      </pc:sldChg>
      <pc:sldChg chg="addSp delSp modSp add mod modNotesTx">
        <pc:chgData name="Vincent Dumoulin" userId="cd3900db-2a51-4817-8f26-848c9263ca60" providerId="ADAL" clId="{E4089EB6-0C06-C341-9774-869C9DD70575}" dt="2024-06-02T22:03:11.797" v="1136"/>
        <pc:sldMkLst>
          <pc:docMk/>
          <pc:sldMk cId="1153188652" sldId="274"/>
        </pc:sldMkLst>
        <pc:spChg chg="add del mod">
          <ac:chgData name="Vincent Dumoulin" userId="cd3900db-2a51-4817-8f26-848c9263ca60" providerId="ADAL" clId="{E4089EB6-0C06-C341-9774-869C9DD70575}" dt="2024-06-02T22:02:44.257" v="1121" actId="931"/>
          <ac:spMkLst>
            <pc:docMk/>
            <pc:sldMk cId="1153188652" sldId="274"/>
            <ac:spMk id="2" creationId="{5D9FE557-9966-2D48-CECE-4DEB14B7A4D5}"/>
          </ac:spMkLst>
        </pc:spChg>
        <pc:spChg chg="mod">
          <ac:chgData name="Vincent Dumoulin" userId="cd3900db-2a51-4817-8f26-848c9263ca60" providerId="ADAL" clId="{E4089EB6-0C06-C341-9774-869C9DD70575}" dt="2024-06-02T22:02:51.527" v="1135" actId="20577"/>
          <ac:spMkLst>
            <pc:docMk/>
            <pc:sldMk cId="1153188652" sldId="274"/>
            <ac:spMk id="5" creationId="{78007CFF-315E-B46B-70B3-1665506736EF}"/>
          </ac:spMkLst>
        </pc:spChg>
        <pc:picChg chg="add mod">
          <ac:chgData name="Vincent Dumoulin" userId="cd3900db-2a51-4817-8f26-848c9263ca60" providerId="ADAL" clId="{E4089EB6-0C06-C341-9774-869C9DD70575}" dt="2024-06-02T22:02:47.952" v="1125" actId="1035"/>
          <ac:picMkLst>
            <pc:docMk/>
            <pc:sldMk cId="1153188652" sldId="274"/>
            <ac:picMk id="4" creationId="{BCA51064-DFC2-269C-FE81-FA0E6C785F81}"/>
          </ac:picMkLst>
        </pc:picChg>
        <pc:picChg chg="del">
          <ac:chgData name="Vincent Dumoulin" userId="cd3900db-2a51-4817-8f26-848c9263ca60" providerId="ADAL" clId="{E4089EB6-0C06-C341-9774-869C9DD70575}" dt="2024-06-02T22:02:39.939" v="1120" actId="478"/>
          <ac:picMkLst>
            <pc:docMk/>
            <pc:sldMk cId="1153188652" sldId="274"/>
            <ac:picMk id="8" creationId="{E1D193D3-5241-58EB-59C0-2577CBA4E26E}"/>
          </ac:picMkLst>
        </pc:picChg>
      </pc:sldChg>
      <pc:sldChg chg="addSp delSp modSp add del mod modClrScheme modShow chgLayout">
        <pc:chgData name="Vincent Dumoulin" userId="cd3900db-2a51-4817-8f26-848c9263ca60" providerId="ADAL" clId="{E4089EB6-0C06-C341-9774-869C9DD70575}" dt="2024-06-02T22:20:25.240" v="1442" actId="2696"/>
        <pc:sldMkLst>
          <pc:docMk/>
          <pc:sldMk cId="2874732630" sldId="275"/>
        </pc:sldMkLst>
        <pc:spChg chg="mod">
          <ac:chgData name="Vincent Dumoulin" userId="cd3900db-2a51-4817-8f26-848c9263ca60" providerId="ADAL" clId="{E4089EB6-0C06-C341-9774-869C9DD70575}" dt="2024-06-02T22:07:23.592" v="1199" actId="26606"/>
          <ac:spMkLst>
            <pc:docMk/>
            <pc:sldMk cId="2874732630" sldId="275"/>
            <ac:spMk id="2" creationId="{7074742B-8A7B-68F8-F5FE-D201B70B5E02}"/>
          </ac:spMkLst>
        </pc:spChg>
        <pc:spChg chg="add del mod">
          <ac:chgData name="Vincent Dumoulin" userId="cd3900db-2a51-4817-8f26-848c9263ca60" providerId="ADAL" clId="{E4089EB6-0C06-C341-9774-869C9DD70575}" dt="2024-06-02T22:10:54.762" v="1244"/>
          <ac:spMkLst>
            <pc:docMk/>
            <pc:sldMk cId="2874732630" sldId="275"/>
            <ac:spMk id="4" creationId="{94C8E9EF-2B84-76BB-3550-89DB9C65A0AD}"/>
          </ac:spMkLst>
        </pc:spChg>
        <pc:graphicFrameChg chg="add del mod">
          <ac:chgData name="Vincent Dumoulin" userId="cd3900db-2a51-4817-8f26-848c9263ca60" providerId="ADAL" clId="{E4089EB6-0C06-C341-9774-869C9DD70575}" dt="2024-06-02T22:07:23.592" v="1199" actId="26606"/>
          <ac:graphicFrameMkLst>
            <pc:docMk/>
            <pc:sldMk cId="2874732630" sldId="275"/>
            <ac:graphicFrameMk id="6" creationId="{F883264A-A39A-6E63-FD14-A560D9B85FD3}"/>
          </ac:graphicFrameMkLst>
        </pc:graphicFrameChg>
        <pc:graphicFrameChg chg="del">
          <ac:chgData name="Vincent Dumoulin" userId="cd3900db-2a51-4817-8f26-848c9263ca60" providerId="ADAL" clId="{E4089EB6-0C06-C341-9774-869C9DD70575}" dt="2024-06-02T22:06:23.263" v="1188" actId="478"/>
          <ac:graphicFrameMkLst>
            <pc:docMk/>
            <pc:sldMk cId="2874732630" sldId="275"/>
            <ac:graphicFrameMk id="10" creationId="{0E96B3C1-BA41-608D-D0D9-AF000219E89E}"/>
          </ac:graphicFrameMkLst>
        </pc:graphicFrameChg>
      </pc:sldChg>
      <pc:sldChg chg="addSp delSp modSp add mod modClrScheme chgLayout">
        <pc:chgData name="Vincent Dumoulin" userId="cd3900db-2a51-4817-8f26-848c9263ca60" providerId="ADAL" clId="{E4089EB6-0C06-C341-9774-869C9DD70575}" dt="2024-06-02T22:19:20.714" v="1433"/>
        <pc:sldMkLst>
          <pc:docMk/>
          <pc:sldMk cId="2462346925" sldId="276"/>
        </pc:sldMkLst>
        <pc:spChg chg="mod ord">
          <ac:chgData name="Vincent Dumoulin" userId="cd3900db-2a51-4817-8f26-848c9263ca60" providerId="ADAL" clId="{E4089EB6-0C06-C341-9774-869C9DD70575}" dt="2024-06-02T22:13:37.207" v="1280" actId="700"/>
          <ac:spMkLst>
            <pc:docMk/>
            <pc:sldMk cId="2462346925" sldId="276"/>
            <ac:spMk id="2" creationId="{7074742B-8A7B-68F8-F5FE-D201B70B5E02}"/>
          </ac:spMkLst>
        </pc:spChg>
        <pc:spChg chg="add del mod">
          <ac:chgData name="Vincent Dumoulin" userId="cd3900db-2a51-4817-8f26-848c9263ca60" providerId="ADAL" clId="{E4089EB6-0C06-C341-9774-869C9DD70575}" dt="2024-06-02T22:11:32.547" v="1257" actId="26606"/>
          <ac:spMkLst>
            <pc:docMk/>
            <pc:sldMk cId="2462346925" sldId="276"/>
            <ac:spMk id="4" creationId="{94C8E9EF-2B84-76BB-3550-89DB9C65A0AD}"/>
          </ac:spMkLst>
        </pc:spChg>
        <pc:graphicFrameChg chg="add del mod">
          <ac:chgData name="Vincent Dumoulin" userId="cd3900db-2a51-4817-8f26-848c9263ca60" providerId="ADAL" clId="{E4089EB6-0C06-C341-9774-869C9DD70575}" dt="2024-06-02T22:11:32.522" v="1256" actId="26606"/>
          <ac:graphicFrameMkLst>
            <pc:docMk/>
            <pc:sldMk cId="2462346925" sldId="276"/>
            <ac:graphicFrameMk id="6" creationId="{003992C6-5C75-04D5-ABA9-00278F1C55A4}"/>
          </ac:graphicFrameMkLst>
        </pc:graphicFrameChg>
        <pc:graphicFrameChg chg="add mod ord modGraphic">
          <ac:chgData name="Vincent Dumoulin" userId="cd3900db-2a51-4817-8f26-848c9263ca60" providerId="ADAL" clId="{E4089EB6-0C06-C341-9774-869C9DD70575}" dt="2024-06-02T22:19:20.714" v="1433"/>
          <ac:graphicFrameMkLst>
            <pc:docMk/>
            <pc:sldMk cId="2462346925" sldId="276"/>
            <ac:graphicFrameMk id="8" creationId="{B901201D-5201-3AE4-BBD3-FB9DBFD33549}"/>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VALUE</c:v>
                </c:pt>
              </c:strCache>
            </c:strRef>
          </c:tx>
          <c:spPr>
            <a:ln>
              <a:noFill/>
            </a:ln>
            <a:effectLst/>
            <a:scene3d>
              <a:camera prst="orthographicFront"/>
              <a:lightRig rig="threePt" dir="t"/>
            </a:scene3d>
            <a:sp3d prstMaterial="matte"/>
          </c:spPr>
          <c:explosion val="5"/>
          <c:dPt>
            <c:idx val="0"/>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01-741F-47C1-9996-DF6877D07366}"/>
              </c:ext>
            </c:extLst>
          </c:dPt>
          <c:dPt>
            <c:idx val="1"/>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03-741F-47C1-9996-DF6877D07366}"/>
              </c:ext>
            </c:extLst>
          </c:dPt>
          <c:dPt>
            <c:idx val="2"/>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05-741F-47C1-9996-DF6877D07366}"/>
              </c:ext>
            </c:extLst>
          </c:dPt>
          <c:dPt>
            <c:idx val="3"/>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07-741F-47C1-9996-DF6877D07366}"/>
              </c:ext>
            </c:extLst>
          </c:dPt>
          <c:dPt>
            <c:idx val="4"/>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09-741F-47C1-9996-DF6877D07366}"/>
              </c:ext>
            </c:extLst>
          </c:dPt>
          <c:dPt>
            <c:idx val="5"/>
            <c:bubble3D val="0"/>
            <c:spPr>
              <a:solidFill>
                <a:srgbClr val="FBAB18"/>
              </a:solidFill>
              <a:ln>
                <a:noFill/>
              </a:ln>
              <a:effectLst/>
              <a:scene3d>
                <a:camera prst="orthographicFront"/>
                <a:lightRig rig="threePt" dir="t"/>
              </a:scene3d>
              <a:sp3d prstMaterial="matte"/>
            </c:spPr>
            <c:extLst>
              <c:ext xmlns:c16="http://schemas.microsoft.com/office/drawing/2014/chart" uri="{C3380CC4-5D6E-409C-BE32-E72D297353CC}">
                <c16:uniqueId val="{0000000B-741F-47C1-9996-DF6877D07366}"/>
              </c:ext>
            </c:extLst>
          </c:dPt>
          <c:dPt>
            <c:idx val="6"/>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0D-741F-47C1-9996-DF6877D07366}"/>
              </c:ext>
            </c:extLst>
          </c:dPt>
          <c:dPt>
            <c:idx val="7"/>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0F-741F-47C1-9996-DF6877D07366}"/>
              </c:ext>
            </c:extLst>
          </c:dPt>
          <c:dPt>
            <c:idx val="8"/>
            <c:bubble3D val="0"/>
            <c:spPr>
              <a:solidFill>
                <a:srgbClr val="F1666A"/>
              </a:solidFill>
              <a:ln>
                <a:noFill/>
              </a:ln>
              <a:effectLst/>
              <a:scene3d>
                <a:camera prst="orthographicFront"/>
                <a:lightRig rig="threePt" dir="t"/>
              </a:scene3d>
              <a:sp3d prstMaterial="matte"/>
            </c:spPr>
            <c:extLst>
              <c:ext xmlns:c16="http://schemas.microsoft.com/office/drawing/2014/chart" uri="{C3380CC4-5D6E-409C-BE32-E72D297353CC}">
                <c16:uniqueId val="{00000011-741F-47C1-9996-DF6877D07366}"/>
              </c:ext>
            </c:extLst>
          </c:dPt>
          <c:dPt>
            <c:idx val="9"/>
            <c:bubble3D val="0"/>
            <c:spPr>
              <a:solidFill>
                <a:srgbClr val="ED1B2F"/>
              </a:solidFill>
              <a:ln>
                <a:noFill/>
              </a:ln>
              <a:effectLst/>
              <a:scene3d>
                <a:camera prst="orthographicFront"/>
                <a:lightRig rig="threePt" dir="t"/>
              </a:scene3d>
              <a:sp3d prstMaterial="matte"/>
            </c:spPr>
            <c:extLst>
              <c:ext xmlns:c16="http://schemas.microsoft.com/office/drawing/2014/chart" uri="{C3380CC4-5D6E-409C-BE32-E72D297353CC}">
                <c16:uniqueId val="{00000013-741F-47C1-9996-DF6877D07366}"/>
              </c:ext>
            </c:extLst>
          </c:dPt>
          <c:dPt>
            <c:idx val="10"/>
            <c:bubble3D val="0"/>
            <c:spPr>
              <a:solidFill>
                <a:srgbClr val="CF1D39"/>
              </a:solidFill>
              <a:ln>
                <a:noFill/>
              </a:ln>
              <a:effectLst/>
              <a:scene3d>
                <a:camera prst="orthographicFront"/>
                <a:lightRig rig="threePt" dir="t"/>
              </a:scene3d>
              <a:sp3d prstMaterial="matte"/>
            </c:spPr>
            <c:extLst>
              <c:ext xmlns:c16="http://schemas.microsoft.com/office/drawing/2014/chart" uri="{C3380CC4-5D6E-409C-BE32-E72D297353CC}">
                <c16:uniqueId val="{00000015-741F-47C1-9996-DF6877D07366}"/>
              </c:ext>
            </c:extLst>
          </c:dPt>
          <c:dPt>
            <c:idx val="11"/>
            <c:bubble3D val="0"/>
            <c:spPr>
              <a:solidFill>
                <a:srgbClr val="960136"/>
              </a:solidFill>
              <a:ln>
                <a:noFill/>
              </a:ln>
              <a:effectLst/>
              <a:scene3d>
                <a:camera prst="orthographicFront"/>
                <a:lightRig rig="threePt" dir="t"/>
              </a:scene3d>
              <a:sp3d prstMaterial="matte"/>
            </c:spPr>
            <c:extLst>
              <c:ext xmlns:c16="http://schemas.microsoft.com/office/drawing/2014/chart" uri="{C3380CC4-5D6E-409C-BE32-E72D297353CC}">
                <c16:uniqueId val="{00000017-741F-47C1-9996-DF6877D07366}"/>
              </c:ext>
            </c:extLst>
          </c:dPt>
          <c:dPt>
            <c:idx val="12"/>
            <c:bubble3D val="0"/>
            <c:spPr>
              <a:solidFill>
                <a:srgbClr val="6DCFF6"/>
              </a:solidFill>
              <a:ln>
                <a:noFill/>
              </a:ln>
              <a:effectLst/>
              <a:scene3d>
                <a:camera prst="orthographicFront"/>
                <a:lightRig rig="threePt" dir="t"/>
              </a:scene3d>
              <a:sp3d prstMaterial="matte"/>
            </c:spPr>
            <c:extLst>
              <c:ext xmlns:c16="http://schemas.microsoft.com/office/drawing/2014/chart" uri="{C3380CC4-5D6E-409C-BE32-E72D297353CC}">
                <c16:uniqueId val="{00000019-741F-47C1-9996-DF6877D07366}"/>
              </c:ext>
            </c:extLst>
          </c:dPt>
          <c:dPt>
            <c:idx val="13"/>
            <c:bubble3D val="0"/>
            <c:spPr>
              <a:solidFill>
                <a:srgbClr val="009BDB"/>
              </a:solidFill>
              <a:ln>
                <a:noFill/>
              </a:ln>
              <a:effectLst/>
              <a:scene3d>
                <a:camera prst="orthographicFront"/>
                <a:lightRig rig="threePt" dir="t"/>
              </a:scene3d>
              <a:sp3d prstMaterial="matte"/>
            </c:spPr>
            <c:extLst>
              <c:ext xmlns:c16="http://schemas.microsoft.com/office/drawing/2014/chart" uri="{C3380CC4-5D6E-409C-BE32-E72D297353CC}">
                <c16:uniqueId val="{0000001B-741F-47C1-9996-DF6877D07366}"/>
              </c:ext>
            </c:extLst>
          </c:dPt>
          <c:dPt>
            <c:idx val="14"/>
            <c:bubble3D val="0"/>
            <c:spPr>
              <a:solidFill>
                <a:srgbClr val="00619E"/>
              </a:solidFill>
              <a:ln>
                <a:noFill/>
              </a:ln>
              <a:effectLst/>
              <a:scene3d>
                <a:camera prst="orthographicFront"/>
                <a:lightRig rig="threePt" dir="t"/>
              </a:scene3d>
              <a:sp3d prstMaterial="matte"/>
            </c:spPr>
            <c:extLst>
              <c:ext xmlns:c16="http://schemas.microsoft.com/office/drawing/2014/chart" uri="{C3380CC4-5D6E-409C-BE32-E72D297353CC}">
                <c16:uniqueId val="{0000001D-741F-47C1-9996-DF6877D07366}"/>
              </c:ext>
            </c:extLst>
          </c:dPt>
          <c:dPt>
            <c:idx val="15"/>
            <c:bubble3D val="0"/>
            <c:spPr>
              <a:solidFill>
                <a:srgbClr val="1E3378"/>
              </a:solidFill>
              <a:ln>
                <a:noFill/>
              </a:ln>
              <a:effectLst/>
              <a:scene3d>
                <a:camera prst="orthographicFront"/>
                <a:lightRig rig="threePt" dir="t"/>
              </a:scene3d>
              <a:sp3d prstMaterial="matte"/>
            </c:spPr>
            <c:extLst>
              <c:ext xmlns:c16="http://schemas.microsoft.com/office/drawing/2014/chart" uri="{C3380CC4-5D6E-409C-BE32-E72D297353CC}">
                <c16:uniqueId val="{0000001F-741F-47C1-9996-DF6877D07366}"/>
              </c:ext>
            </c:extLst>
          </c:dPt>
          <c:dPt>
            <c:idx val="16"/>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21-741F-47C1-9996-DF6877D07366}"/>
              </c:ext>
            </c:extLst>
          </c:dPt>
          <c:dPt>
            <c:idx val="17"/>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23-741F-47C1-9996-DF6877D07366}"/>
              </c:ext>
            </c:extLst>
          </c:dPt>
          <c:dPt>
            <c:idx val="18"/>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25-741F-47C1-9996-DF6877D07366}"/>
              </c:ext>
            </c:extLst>
          </c:dPt>
          <c:dPt>
            <c:idx val="19"/>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27-741F-47C1-9996-DF6877D07366}"/>
              </c:ext>
            </c:extLst>
          </c:dPt>
          <c:dPt>
            <c:idx val="20"/>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29-741F-47C1-9996-DF6877D07366}"/>
              </c:ext>
            </c:extLst>
          </c:dPt>
          <c:dPt>
            <c:idx val="21"/>
            <c:bubble3D val="0"/>
            <c:spPr>
              <a:solidFill>
                <a:srgbClr val="FFDE00"/>
              </a:solidFill>
              <a:ln>
                <a:noFill/>
              </a:ln>
              <a:effectLst/>
              <a:scene3d>
                <a:camera prst="orthographicFront"/>
                <a:lightRig rig="threePt" dir="t"/>
              </a:scene3d>
              <a:sp3d prstMaterial="matte"/>
            </c:spPr>
            <c:extLst>
              <c:ext xmlns:c16="http://schemas.microsoft.com/office/drawing/2014/chart" uri="{C3380CC4-5D6E-409C-BE32-E72D297353CC}">
                <c16:uniqueId val="{0000002B-741F-47C1-9996-DF6877D07366}"/>
              </c:ext>
            </c:extLst>
          </c:dPt>
          <c:dPt>
            <c:idx val="22"/>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2D-741F-47C1-9996-DF6877D07366}"/>
              </c:ext>
            </c:extLst>
          </c:dPt>
          <c:dPt>
            <c:idx val="23"/>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2F-741F-47C1-9996-DF6877D07366}"/>
              </c:ext>
            </c:extLst>
          </c:dPt>
          <c:dLbls>
            <c:dLbl>
              <c:idx val="0"/>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1-741F-47C1-9996-DF6877D07366}"/>
                </c:ext>
              </c:extLst>
            </c:dLbl>
            <c:dLbl>
              <c:idx val="1"/>
              <c:spPr>
                <a:noFill/>
                <a:ln>
                  <a:noFill/>
                </a:ln>
                <a:effectLst/>
              </c:spPr>
              <c:txPr>
                <a:bodyPr rot="0" spcFirstLastPara="1" vertOverflow="ellipsis" vert="horz" wrap="square" anchor="ctr" anchorCtr="1"/>
                <a:lstStyle/>
                <a:p>
                  <a:pPr>
                    <a:defRPr sz="1330" b="1" i="0" u="sng" strike="noStrike" kern="1200" spc="0" baseline="0">
                      <a:solidFill>
                        <a:schemeClr val="accent2"/>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3-741F-47C1-9996-DF6877D07366}"/>
                </c:ext>
              </c:extLst>
            </c:dLbl>
            <c:dLbl>
              <c:idx val="2"/>
              <c:spPr>
                <a:noFill/>
                <a:ln>
                  <a:noFill/>
                </a:ln>
                <a:effectLst/>
              </c:spPr>
              <c:txPr>
                <a:bodyPr rot="0" spcFirstLastPara="1" vertOverflow="ellipsis" vert="horz" wrap="square" anchor="ctr" anchorCtr="1"/>
                <a:lstStyle/>
                <a:p>
                  <a:pPr>
                    <a:defRPr sz="1330" b="1" i="0" u="sng" strike="noStrike" kern="1200" spc="0" baseline="0">
                      <a:solidFill>
                        <a:schemeClr val="accent3"/>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5-741F-47C1-9996-DF6877D07366}"/>
                </c:ext>
              </c:extLst>
            </c:dLbl>
            <c:dLbl>
              <c:idx val="3"/>
              <c:spPr>
                <a:noFill/>
                <a:ln>
                  <a:noFill/>
                </a:ln>
                <a:effectLst/>
              </c:spPr>
              <c:txPr>
                <a:bodyPr rot="0" spcFirstLastPara="1" vertOverflow="ellipsis" vert="horz" wrap="square" anchor="ctr" anchorCtr="1"/>
                <a:lstStyle/>
                <a:p>
                  <a:pPr>
                    <a:defRPr sz="1330" b="1" i="0" u="sng" strike="noStrike" kern="1200" spc="0" baseline="0">
                      <a:solidFill>
                        <a:schemeClr val="accent4"/>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7-741F-47C1-9996-DF6877D07366}"/>
                </c:ext>
              </c:extLst>
            </c:dLbl>
            <c:dLbl>
              <c:idx val="4"/>
              <c:spPr>
                <a:noFill/>
                <a:ln>
                  <a:noFill/>
                </a:ln>
                <a:effectLst/>
              </c:spPr>
              <c:txPr>
                <a:bodyPr rot="0" spcFirstLastPara="1" vertOverflow="ellipsis" vert="horz" wrap="square" anchor="ctr" anchorCtr="1"/>
                <a:lstStyle/>
                <a:p>
                  <a:pPr>
                    <a:defRPr sz="1330" b="1" i="0" u="sng" strike="noStrike" kern="1200" spc="0" baseline="0">
                      <a:solidFill>
                        <a:schemeClr val="accent5"/>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9-741F-47C1-9996-DF6877D07366}"/>
                </c:ext>
              </c:extLst>
            </c:dLbl>
            <c:dLbl>
              <c:idx val="5"/>
              <c:spPr>
                <a:noFill/>
                <a:ln>
                  <a:noFill/>
                </a:ln>
                <a:effectLst/>
              </c:spPr>
              <c:txPr>
                <a:bodyPr rot="0" spcFirstLastPara="1" vertOverflow="ellipsis" vert="horz" wrap="square" anchor="ctr" anchorCtr="1"/>
                <a:lstStyle/>
                <a:p>
                  <a:pPr>
                    <a:defRPr sz="1330" b="1" i="0" u="sng" strike="noStrike" kern="1200" spc="0" baseline="0">
                      <a:solidFill>
                        <a:schemeClr val="accent6"/>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B-741F-47C1-9996-DF6877D07366}"/>
                </c:ext>
              </c:extLst>
            </c:dLbl>
            <c:dLbl>
              <c:idx val="6"/>
              <c:spPr>
                <a:noFill/>
                <a:ln>
                  <a:noFill/>
                </a:ln>
                <a:effectLst/>
              </c:spPr>
              <c:txPr>
                <a:bodyPr rot="0" spcFirstLastPara="1" vertOverflow="ellipsis" vert="horz" wrap="square" anchor="ctr" anchorCtr="1"/>
                <a:lstStyle/>
                <a:p>
                  <a:pPr>
                    <a:defRPr sz="1330" b="1" i="0" u="sng" strike="noStrike" kern="1200" spc="0" baseline="0">
                      <a:solidFill>
                        <a:schemeClr val="accent1">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D-741F-47C1-9996-DF6877D07366}"/>
                </c:ext>
              </c:extLst>
            </c:dLbl>
            <c:dLbl>
              <c:idx val="7"/>
              <c:spPr>
                <a:noFill/>
                <a:ln>
                  <a:noFill/>
                </a:ln>
                <a:effectLst/>
              </c:spPr>
              <c:txPr>
                <a:bodyPr rot="0" spcFirstLastPara="1" vertOverflow="ellipsis" vert="horz" wrap="square" anchor="ctr" anchorCtr="1"/>
                <a:lstStyle/>
                <a:p>
                  <a:pPr>
                    <a:defRPr sz="1330" b="1" i="0" u="sng" strike="noStrike" kern="1200" spc="0" baseline="0">
                      <a:solidFill>
                        <a:schemeClr val="accent2">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F-741F-47C1-9996-DF6877D07366}"/>
                </c:ext>
              </c:extLst>
            </c:dLbl>
            <c:dLbl>
              <c:idx val="8"/>
              <c:spPr>
                <a:noFill/>
                <a:ln>
                  <a:noFill/>
                </a:ln>
                <a:effectLst/>
              </c:spPr>
              <c:txPr>
                <a:bodyPr rot="0" spcFirstLastPara="1" vertOverflow="ellipsis" vert="horz" wrap="square" anchor="ctr" anchorCtr="1"/>
                <a:lstStyle/>
                <a:p>
                  <a:pPr>
                    <a:defRPr sz="1330" b="1" i="0" u="sng" strike="noStrike" kern="1200" spc="0" baseline="0">
                      <a:solidFill>
                        <a:schemeClr val="accent3">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1-741F-47C1-9996-DF6877D07366}"/>
                </c:ext>
              </c:extLst>
            </c:dLbl>
            <c:dLbl>
              <c:idx val="9"/>
              <c:spPr>
                <a:noFill/>
                <a:ln>
                  <a:noFill/>
                </a:ln>
                <a:effectLst/>
              </c:spPr>
              <c:txPr>
                <a:bodyPr rot="0" spcFirstLastPara="1" vertOverflow="ellipsis" vert="horz" wrap="square" anchor="ctr" anchorCtr="1"/>
                <a:lstStyle/>
                <a:p>
                  <a:pPr>
                    <a:defRPr sz="1330" b="1" i="0" u="sng" strike="noStrike" kern="1200" spc="0" baseline="0">
                      <a:solidFill>
                        <a:schemeClr val="accent4">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3-741F-47C1-9996-DF6877D07366}"/>
                </c:ext>
              </c:extLst>
            </c:dLbl>
            <c:dLbl>
              <c:idx val="10"/>
              <c:spPr>
                <a:noFill/>
                <a:ln>
                  <a:noFill/>
                </a:ln>
                <a:effectLst/>
              </c:spPr>
              <c:txPr>
                <a:bodyPr rot="0" spcFirstLastPara="1" vertOverflow="ellipsis" vert="horz" wrap="square" anchor="ctr" anchorCtr="1"/>
                <a:lstStyle/>
                <a:p>
                  <a:pPr>
                    <a:defRPr sz="1330" b="1" i="0" u="sng" strike="noStrike" kern="1200" spc="0" baseline="0">
                      <a:solidFill>
                        <a:schemeClr val="accent5">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5-741F-47C1-9996-DF6877D07366}"/>
                </c:ext>
              </c:extLst>
            </c:dLbl>
            <c:dLbl>
              <c:idx val="11"/>
              <c:spPr>
                <a:noFill/>
                <a:ln>
                  <a:noFill/>
                </a:ln>
                <a:effectLst/>
              </c:spPr>
              <c:txPr>
                <a:bodyPr rot="0" spcFirstLastPara="1" vertOverflow="ellipsis" vert="horz" wrap="square" anchor="ctr" anchorCtr="1"/>
                <a:lstStyle/>
                <a:p>
                  <a:pPr>
                    <a:defRPr sz="1330" b="1" i="0" u="sng" strike="noStrike" kern="1200" spc="0" baseline="0">
                      <a:solidFill>
                        <a:schemeClr val="accent6">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7-741F-47C1-9996-DF6877D07366}"/>
                </c:ext>
              </c:extLst>
            </c:dLbl>
            <c:dLbl>
              <c:idx val="12"/>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9-741F-47C1-9996-DF6877D07366}"/>
                </c:ext>
              </c:extLst>
            </c:dLbl>
            <c:dLbl>
              <c:idx val="13"/>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B-741F-47C1-9996-DF6877D07366}"/>
                </c:ext>
              </c:extLst>
            </c:dLbl>
            <c:dLbl>
              <c:idx val="14"/>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D-741F-47C1-9996-DF6877D07366}"/>
                </c:ext>
              </c:extLst>
            </c:dLbl>
            <c:dLbl>
              <c:idx val="15"/>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F-741F-47C1-9996-DF6877D07366}"/>
                </c:ext>
              </c:extLst>
            </c:dLbl>
            <c:dLbl>
              <c:idx val="16"/>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1-741F-47C1-9996-DF6877D07366}"/>
                </c:ext>
              </c:extLst>
            </c:dLbl>
            <c:dLbl>
              <c:idx val="17"/>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3-741F-47C1-9996-DF6877D07366}"/>
                </c:ext>
              </c:extLst>
            </c:dLbl>
            <c:dLbl>
              <c:idx val="18"/>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5-741F-47C1-9996-DF6877D07366}"/>
                </c:ext>
              </c:extLst>
            </c:dLbl>
            <c:dLbl>
              <c:idx val="19"/>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7-741F-47C1-9996-DF6877D07366}"/>
                </c:ext>
              </c:extLst>
            </c:dLbl>
            <c:dLbl>
              <c:idx val="20"/>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9-741F-47C1-9996-DF6877D07366}"/>
                </c:ext>
              </c:extLst>
            </c:dLbl>
            <c:dLbl>
              <c:idx val="21"/>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B-741F-47C1-9996-DF6877D07366}"/>
                </c:ext>
              </c:extLst>
            </c:dLbl>
            <c:dLbl>
              <c:idx val="22"/>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D-741F-47C1-9996-DF6877D07366}"/>
                </c:ext>
              </c:extLst>
            </c:dLbl>
            <c:dLbl>
              <c:idx val="23"/>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F-741F-47C1-9996-DF6877D07366}"/>
                </c:ext>
              </c:extLst>
            </c:dLbl>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mn-lt"/>
                    <a:ea typeface="+mn-ea"/>
                    <a:cs typeface="+mn-cs"/>
                  </a:defRPr>
                </a:pPr>
                <a:endParaRPr lang="en-US"/>
              </a:p>
            </c:txPr>
            <c:dLblPos val="bestFit"/>
            <c:showLegendKey val="1"/>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741F-47C1-9996-DF6877D0736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u="sng"/>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solidFill>
          <a:schemeClr val="accent1">
            <a:alpha val="30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7916454801487282E-2"/>
          <c:y val="5.9660478663425089E-2"/>
          <c:w val="0.93792021248511792"/>
          <c:h val="0.59391513796661655"/>
        </c:manualLayout>
      </c:layout>
      <c:bar3DChart>
        <c:barDir val="col"/>
        <c:grouping val="clustered"/>
        <c:varyColors val="0"/>
        <c:ser>
          <c:idx val="0"/>
          <c:order val="0"/>
          <c:tx>
            <c:strRef>
              <c:f>Sheet1!$B$1</c:f>
              <c:strCache>
                <c:ptCount val="1"/>
                <c:pt idx="0">
                  <c:v>VALUE</c:v>
                </c:pt>
              </c:strCache>
            </c:strRef>
          </c:tx>
          <c:spPr>
            <a:solidFill>
              <a:schemeClr val="accent1">
                <a:lumMod val="20000"/>
                <a:lumOff val="80000"/>
              </a:schemeClr>
            </a:solidFill>
            <a:ln>
              <a:noFill/>
            </a:ln>
            <a:effectLst/>
            <a:sp3d/>
          </c:spPr>
          <c:invertIfNegative val="0"/>
          <c:dPt>
            <c:idx val="0"/>
            <c:invertIfNegative val="0"/>
            <c:bubble3D val="0"/>
            <c:spPr>
              <a:solidFill>
                <a:srgbClr val="76C8AE"/>
              </a:solidFill>
              <a:ln>
                <a:noFill/>
              </a:ln>
              <a:effectLst/>
              <a:sp3d/>
            </c:spPr>
            <c:extLst>
              <c:ext xmlns:c16="http://schemas.microsoft.com/office/drawing/2014/chart" uri="{C3380CC4-5D6E-409C-BE32-E72D297353CC}">
                <c16:uniqueId val="{00000001-1504-4AAD-8BCA-155C626759E1}"/>
              </c:ext>
            </c:extLst>
          </c:dPt>
          <c:dPt>
            <c:idx val="1"/>
            <c:invertIfNegative val="0"/>
            <c:bubble3D val="0"/>
            <c:spPr>
              <a:solidFill>
                <a:srgbClr val="00AE9D"/>
              </a:solidFill>
              <a:ln>
                <a:noFill/>
              </a:ln>
              <a:effectLst/>
              <a:sp3d/>
            </c:spPr>
            <c:extLst>
              <c:ext xmlns:c16="http://schemas.microsoft.com/office/drawing/2014/chart" uri="{C3380CC4-5D6E-409C-BE32-E72D297353CC}">
                <c16:uniqueId val="{00000003-1504-4AAD-8BCA-155C626759E1}"/>
              </c:ext>
            </c:extLst>
          </c:dPt>
          <c:dPt>
            <c:idx val="2"/>
            <c:invertIfNegative val="0"/>
            <c:bubble3D val="0"/>
            <c:spPr>
              <a:solidFill>
                <a:srgbClr val="008E7A"/>
              </a:solidFill>
              <a:ln>
                <a:noFill/>
              </a:ln>
              <a:effectLst/>
              <a:sp3d/>
            </c:spPr>
            <c:extLst>
              <c:ext xmlns:c16="http://schemas.microsoft.com/office/drawing/2014/chart" uri="{C3380CC4-5D6E-409C-BE32-E72D297353CC}">
                <c16:uniqueId val="{00000005-1504-4AAD-8BCA-155C626759E1}"/>
              </c:ext>
            </c:extLst>
          </c:dPt>
          <c:dPt>
            <c:idx val="3"/>
            <c:invertIfNegative val="0"/>
            <c:bubble3D val="0"/>
            <c:spPr>
              <a:solidFill>
                <a:srgbClr val="006762"/>
              </a:solidFill>
              <a:ln>
                <a:noFill/>
              </a:ln>
              <a:effectLst/>
              <a:sp3d/>
            </c:spPr>
            <c:extLst>
              <c:ext xmlns:c16="http://schemas.microsoft.com/office/drawing/2014/chart" uri="{C3380CC4-5D6E-409C-BE32-E72D297353CC}">
                <c16:uniqueId val="{00000007-1504-4AAD-8BCA-155C626759E1}"/>
              </c:ext>
            </c:extLst>
          </c:dPt>
          <c:dPt>
            <c:idx val="4"/>
            <c:invertIfNegative val="0"/>
            <c:bubble3D val="0"/>
            <c:spPr>
              <a:solidFill>
                <a:srgbClr val="FFCC4E"/>
              </a:solidFill>
              <a:ln>
                <a:noFill/>
              </a:ln>
              <a:effectLst/>
              <a:sp3d/>
            </c:spPr>
            <c:extLst>
              <c:ext xmlns:c16="http://schemas.microsoft.com/office/drawing/2014/chart" uri="{C3380CC4-5D6E-409C-BE32-E72D297353CC}">
                <c16:uniqueId val="{00000009-1504-4AAD-8BCA-155C626759E1}"/>
              </c:ext>
            </c:extLst>
          </c:dPt>
          <c:dPt>
            <c:idx val="5"/>
            <c:invertIfNegative val="0"/>
            <c:bubble3D val="0"/>
            <c:spPr>
              <a:solidFill>
                <a:srgbClr val="FBAB18"/>
              </a:solidFill>
              <a:ln>
                <a:noFill/>
              </a:ln>
              <a:effectLst/>
              <a:sp3d/>
            </c:spPr>
            <c:extLst>
              <c:ext xmlns:c16="http://schemas.microsoft.com/office/drawing/2014/chart" uri="{C3380CC4-5D6E-409C-BE32-E72D297353CC}">
                <c16:uniqueId val="{0000000B-1504-4AAD-8BCA-155C626759E1}"/>
              </c:ext>
            </c:extLst>
          </c:dPt>
          <c:dPt>
            <c:idx val="6"/>
            <c:invertIfNegative val="0"/>
            <c:bubble3D val="0"/>
            <c:spPr>
              <a:solidFill>
                <a:srgbClr val="F47920"/>
              </a:solidFill>
              <a:ln>
                <a:noFill/>
              </a:ln>
              <a:effectLst/>
              <a:sp3d/>
            </c:spPr>
            <c:extLst>
              <c:ext xmlns:c16="http://schemas.microsoft.com/office/drawing/2014/chart" uri="{C3380CC4-5D6E-409C-BE32-E72D297353CC}">
                <c16:uniqueId val="{0000000D-1504-4AAD-8BCA-155C626759E1}"/>
              </c:ext>
            </c:extLst>
          </c:dPt>
          <c:dPt>
            <c:idx val="7"/>
            <c:invertIfNegative val="0"/>
            <c:bubble3D val="0"/>
            <c:spPr>
              <a:solidFill>
                <a:srgbClr val="A75534"/>
              </a:solidFill>
              <a:ln>
                <a:noFill/>
              </a:ln>
              <a:effectLst/>
              <a:sp3d/>
            </c:spPr>
            <c:extLst>
              <c:ext xmlns:c16="http://schemas.microsoft.com/office/drawing/2014/chart" uri="{C3380CC4-5D6E-409C-BE32-E72D297353CC}">
                <c16:uniqueId val="{0000000F-1504-4AAD-8BCA-155C626759E1}"/>
              </c:ext>
            </c:extLst>
          </c:dPt>
          <c:dPt>
            <c:idx val="8"/>
            <c:invertIfNegative val="0"/>
            <c:bubble3D val="0"/>
            <c:spPr>
              <a:solidFill>
                <a:srgbClr val="F1666A"/>
              </a:solidFill>
              <a:ln>
                <a:noFill/>
              </a:ln>
              <a:effectLst/>
              <a:sp3d/>
            </c:spPr>
            <c:extLst>
              <c:ext xmlns:c16="http://schemas.microsoft.com/office/drawing/2014/chart" uri="{C3380CC4-5D6E-409C-BE32-E72D297353CC}">
                <c16:uniqueId val="{00000011-1504-4AAD-8BCA-155C626759E1}"/>
              </c:ext>
            </c:extLst>
          </c:dPt>
          <c:dPt>
            <c:idx val="9"/>
            <c:invertIfNegative val="0"/>
            <c:bubble3D val="0"/>
            <c:spPr>
              <a:solidFill>
                <a:srgbClr val="ED1B2F"/>
              </a:solidFill>
              <a:ln>
                <a:noFill/>
              </a:ln>
              <a:effectLst/>
              <a:sp3d/>
            </c:spPr>
            <c:extLst>
              <c:ext xmlns:c16="http://schemas.microsoft.com/office/drawing/2014/chart" uri="{C3380CC4-5D6E-409C-BE32-E72D297353CC}">
                <c16:uniqueId val="{00000013-1504-4AAD-8BCA-155C626759E1}"/>
              </c:ext>
            </c:extLst>
          </c:dPt>
          <c:dPt>
            <c:idx val="10"/>
            <c:invertIfNegative val="0"/>
            <c:bubble3D val="0"/>
            <c:spPr>
              <a:solidFill>
                <a:srgbClr val="CF1D39"/>
              </a:solidFill>
              <a:ln>
                <a:noFill/>
              </a:ln>
              <a:effectLst/>
              <a:sp3d/>
            </c:spPr>
            <c:extLst>
              <c:ext xmlns:c16="http://schemas.microsoft.com/office/drawing/2014/chart" uri="{C3380CC4-5D6E-409C-BE32-E72D297353CC}">
                <c16:uniqueId val="{00000015-1504-4AAD-8BCA-155C626759E1}"/>
              </c:ext>
            </c:extLst>
          </c:dPt>
          <c:dPt>
            <c:idx val="11"/>
            <c:invertIfNegative val="0"/>
            <c:bubble3D val="0"/>
            <c:spPr>
              <a:solidFill>
                <a:srgbClr val="960136"/>
              </a:solidFill>
              <a:ln>
                <a:noFill/>
              </a:ln>
              <a:effectLst/>
              <a:sp3d/>
            </c:spPr>
            <c:extLst>
              <c:ext xmlns:c16="http://schemas.microsoft.com/office/drawing/2014/chart" uri="{C3380CC4-5D6E-409C-BE32-E72D297353CC}">
                <c16:uniqueId val="{00000017-1504-4AAD-8BCA-155C626759E1}"/>
              </c:ext>
            </c:extLst>
          </c:dPt>
          <c:dPt>
            <c:idx val="12"/>
            <c:invertIfNegative val="0"/>
            <c:bubble3D val="0"/>
            <c:spPr>
              <a:solidFill>
                <a:srgbClr val="6DCFF6"/>
              </a:solidFill>
              <a:ln>
                <a:noFill/>
              </a:ln>
              <a:effectLst/>
              <a:sp3d/>
            </c:spPr>
            <c:extLst>
              <c:ext xmlns:c16="http://schemas.microsoft.com/office/drawing/2014/chart" uri="{C3380CC4-5D6E-409C-BE32-E72D297353CC}">
                <c16:uniqueId val="{00000019-1504-4AAD-8BCA-155C626759E1}"/>
              </c:ext>
            </c:extLst>
          </c:dPt>
          <c:dPt>
            <c:idx val="13"/>
            <c:invertIfNegative val="0"/>
            <c:bubble3D val="0"/>
            <c:spPr>
              <a:solidFill>
                <a:srgbClr val="009BDB"/>
              </a:solidFill>
              <a:ln>
                <a:noFill/>
              </a:ln>
              <a:effectLst/>
              <a:sp3d/>
            </c:spPr>
            <c:extLst>
              <c:ext xmlns:c16="http://schemas.microsoft.com/office/drawing/2014/chart" uri="{C3380CC4-5D6E-409C-BE32-E72D297353CC}">
                <c16:uniqueId val="{0000001B-1504-4AAD-8BCA-155C626759E1}"/>
              </c:ext>
            </c:extLst>
          </c:dPt>
          <c:dPt>
            <c:idx val="14"/>
            <c:invertIfNegative val="0"/>
            <c:bubble3D val="0"/>
            <c:spPr>
              <a:solidFill>
                <a:srgbClr val="00619E"/>
              </a:solidFill>
              <a:ln>
                <a:noFill/>
              </a:ln>
              <a:effectLst/>
              <a:sp3d/>
            </c:spPr>
            <c:extLst>
              <c:ext xmlns:c16="http://schemas.microsoft.com/office/drawing/2014/chart" uri="{C3380CC4-5D6E-409C-BE32-E72D297353CC}">
                <c16:uniqueId val="{0000001D-1504-4AAD-8BCA-155C626759E1}"/>
              </c:ext>
            </c:extLst>
          </c:dPt>
          <c:dPt>
            <c:idx val="15"/>
            <c:invertIfNegative val="0"/>
            <c:bubble3D val="0"/>
            <c:spPr>
              <a:solidFill>
                <a:srgbClr val="1E3378"/>
              </a:solidFill>
              <a:ln>
                <a:noFill/>
              </a:ln>
              <a:effectLst/>
              <a:sp3d/>
            </c:spPr>
            <c:extLst>
              <c:ext xmlns:c16="http://schemas.microsoft.com/office/drawing/2014/chart" uri="{C3380CC4-5D6E-409C-BE32-E72D297353CC}">
                <c16:uniqueId val="{0000001F-1504-4AAD-8BCA-155C626759E1}"/>
              </c:ext>
            </c:extLst>
          </c:dPt>
          <c:dPt>
            <c:idx val="16"/>
            <c:invertIfNegative val="0"/>
            <c:bubble3D val="0"/>
            <c:spPr>
              <a:solidFill>
                <a:srgbClr val="76C8AE"/>
              </a:solidFill>
              <a:ln>
                <a:noFill/>
              </a:ln>
              <a:effectLst/>
              <a:sp3d/>
            </c:spPr>
            <c:extLst>
              <c:ext xmlns:c16="http://schemas.microsoft.com/office/drawing/2014/chart" uri="{C3380CC4-5D6E-409C-BE32-E72D297353CC}">
                <c16:uniqueId val="{00000021-1504-4AAD-8BCA-155C626759E1}"/>
              </c:ext>
            </c:extLst>
          </c:dPt>
          <c:dPt>
            <c:idx val="17"/>
            <c:invertIfNegative val="0"/>
            <c:bubble3D val="0"/>
            <c:spPr>
              <a:solidFill>
                <a:srgbClr val="00AE9D"/>
              </a:solidFill>
              <a:ln>
                <a:noFill/>
              </a:ln>
              <a:effectLst/>
              <a:sp3d/>
            </c:spPr>
            <c:extLst>
              <c:ext xmlns:c16="http://schemas.microsoft.com/office/drawing/2014/chart" uri="{C3380CC4-5D6E-409C-BE32-E72D297353CC}">
                <c16:uniqueId val="{00000023-1504-4AAD-8BCA-155C626759E1}"/>
              </c:ext>
            </c:extLst>
          </c:dPt>
          <c:dPt>
            <c:idx val="18"/>
            <c:invertIfNegative val="0"/>
            <c:bubble3D val="0"/>
            <c:spPr>
              <a:solidFill>
                <a:srgbClr val="008E7A"/>
              </a:solidFill>
              <a:ln>
                <a:noFill/>
              </a:ln>
              <a:effectLst/>
              <a:sp3d/>
            </c:spPr>
            <c:extLst>
              <c:ext xmlns:c16="http://schemas.microsoft.com/office/drawing/2014/chart" uri="{C3380CC4-5D6E-409C-BE32-E72D297353CC}">
                <c16:uniqueId val="{00000025-1504-4AAD-8BCA-155C626759E1}"/>
              </c:ext>
            </c:extLst>
          </c:dPt>
          <c:dPt>
            <c:idx val="19"/>
            <c:invertIfNegative val="0"/>
            <c:bubble3D val="0"/>
            <c:spPr>
              <a:solidFill>
                <a:srgbClr val="006762"/>
              </a:solidFill>
              <a:ln>
                <a:noFill/>
              </a:ln>
              <a:effectLst/>
              <a:sp3d/>
            </c:spPr>
            <c:extLst>
              <c:ext xmlns:c16="http://schemas.microsoft.com/office/drawing/2014/chart" uri="{C3380CC4-5D6E-409C-BE32-E72D297353CC}">
                <c16:uniqueId val="{00000027-1504-4AAD-8BCA-155C626759E1}"/>
              </c:ext>
            </c:extLst>
          </c:dPt>
          <c:dPt>
            <c:idx val="20"/>
            <c:invertIfNegative val="0"/>
            <c:bubble3D val="0"/>
            <c:spPr>
              <a:solidFill>
                <a:srgbClr val="FFCC4E"/>
              </a:solidFill>
              <a:ln>
                <a:noFill/>
              </a:ln>
              <a:effectLst/>
              <a:sp3d/>
            </c:spPr>
            <c:extLst>
              <c:ext xmlns:c16="http://schemas.microsoft.com/office/drawing/2014/chart" uri="{C3380CC4-5D6E-409C-BE32-E72D297353CC}">
                <c16:uniqueId val="{00000029-1504-4AAD-8BCA-155C626759E1}"/>
              </c:ext>
            </c:extLst>
          </c:dPt>
          <c:dPt>
            <c:idx val="21"/>
            <c:invertIfNegative val="0"/>
            <c:bubble3D val="0"/>
            <c:spPr>
              <a:solidFill>
                <a:srgbClr val="FBAB18"/>
              </a:solidFill>
              <a:ln>
                <a:noFill/>
              </a:ln>
              <a:effectLst/>
              <a:sp3d/>
            </c:spPr>
            <c:extLst>
              <c:ext xmlns:c16="http://schemas.microsoft.com/office/drawing/2014/chart" uri="{C3380CC4-5D6E-409C-BE32-E72D297353CC}">
                <c16:uniqueId val="{0000002B-1504-4AAD-8BCA-155C626759E1}"/>
              </c:ext>
            </c:extLst>
          </c:dPt>
          <c:dPt>
            <c:idx val="22"/>
            <c:invertIfNegative val="0"/>
            <c:bubble3D val="0"/>
            <c:spPr>
              <a:solidFill>
                <a:srgbClr val="F47920"/>
              </a:solidFill>
              <a:ln>
                <a:noFill/>
              </a:ln>
              <a:effectLst/>
              <a:sp3d/>
            </c:spPr>
            <c:extLst>
              <c:ext xmlns:c16="http://schemas.microsoft.com/office/drawing/2014/chart" uri="{C3380CC4-5D6E-409C-BE32-E72D297353CC}">
                <c16:uniqueId val="{0000002D-1504-4AAD-8BCA-155C626759E1}"/>
              </c:ext>
            </c:extLst>
          </c:dPt>
          <c:dPt>
            <c:idx val="23"/>
            <c:invertIfNegative val="0"/>
            <c:bubble3D val="0"/>
            <c:spPr>
              <a:solidFill>
                <a:srgbClr val="A75534"/>
              </a:solidFill>
              <a:ln>
                <a:noFill/>
              </a:ln>
              <a:effectLst/>
              <a:sp3d/>
            </c:spPr>
            <c:extLst>
              <c:ext xmlns:c16="http://schemas.microsoft.com/office/drawing/2014/chart" uri="{C3380CC4-5D6E-409C-BE32-E72D297353CC}">
                <c16:uniqueId val="{0000002F-1504-4AAD-8BCA-155C626759E1}"/>
              </c:ext>
            </c:extLst>
          </c:dPt>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1504-4AAD-8BCA-155C626759E1}"/>
            </c:ext>
          </c:extLst>
        </c:ser>
        <c:dLbls>
          <c:showLegendKey val="0"/>
          <c:showVal val="0"/>
          <c:showCatName val="0"/>
          <c:showSerName val="0"/>
          <c:showPercent val="0"/>
          <c:showBubbleSize val="0"/>
        </c:dLbls>
        <c:gapWidth val="160"/>
        <c:gapDepth val="10"/>
        <c:shape val="box"/>
        <c:axId val="1929698128"/>
        <c:axId val="1929700880"/>
        <c:axId val="0"/>
      </c:bar3DChart>
      <c:catAx>
        <c:axId val="1929698128"/>
        <c:scaling>
          <c:orientation val="minMax"/>
        </c:scaling>
        <c:delete val="0"/>
        <c:axPos val="b"/>
        <c:majorGridlines>
          <c:spPr>
            <a:ln w="9525" cap="flat" cmpd="sng" algn="ctr">
              <a:solidFill>
                <a:schemeClr val="lt1">
                  <a:lumMod val="60000"/>
                  <a:lumOff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all" spc="150" normalizeH="0" baseline="0">
                <a:solidFill>
                  <a:schemeClr val="lt1"/>
                </a:solidFill>
                <a:latin typeface="Arial" panose="020B0604020202020204" pitchFamily="34" charset="0"/>
                <a:ea typeface="+mn-ea"/>
                <a:cs typeface="Arial" panose="020B0604020202020204" pitchFamily="34" charset="0"/>
              </a:defRPr>
            </a:pPr>
            <a:endParaRPr lang="en-US"/>
          </a:p>
        </c:txPr>
        <c:crossAx val="1929700880"/>
        <c:crosses val="autoZero"/>
        <c:auto val="1"/>
        <c:lblAlgn val="ctr"/>
        <c:lblOffset val="100"/>
        <c:noMultiLvlLbl val="0"/>
      </c:catAx>
      <c:valAx>
        <c:axId val="1929700880"/>
        <c:scaling>
          <c:orientation val="minMax"/>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Arial" panose="020B0604020202020204" pitchFamily="34" charset="0"/>
                <a:ea typeface="+mn-ea"/>
                <a:cs typeface="Arial" panose="020B0604020202020204" pitchFamily="34" charset="0"/>
              </a:defRPr>
            </a:pPr>
            <a:endParaRPr lang="en-US"/>
          </a:p>
        </c:txPr>
        <c:crossAx val="192969812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5">
  <cs:axisTitle>
    <cs:lnRef idx="0"/>
    <cs:fillRef idx="0"/>
    <cs:effectRef idx="0"/>
    <cs:fontRef idx="minor">
      <a:schemeClr val="lt1"/>
    </cs:fontRef>
    <cs:defRPr sz="1197" b="1" kern="1200"/>
  </cs:axisTitle>
  <cs:categoryAxis>
    <cs:lnRef idx="0">
      <cs:styleClr val="0"/>
    </cs:lnRef>
    <cs:fillRef idx="0"/>
    <cs:effectRef idx="0"/>
    <cs:fontRef idx="minor">
      <a:schemeClr val="lt1"/>
    </cs:fontRef>
    <cs:defRPr sz="1197"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lumMod val="20000"/>
          <a:lumOff val="80000"/>
        </a:schemeClr>
      </a:solidFill>
    </cs:spPr>
  </cs:dataPoint>
  <cs:dataPoint3D>
    <cs:lnRef idx="0"/>
    <cs:fillRef idx="0">
      <cs:styleClr val="auto"/>
    </cs:fillRef>
    <cs:effectRef idx="0"/>
    <cs:fontRef idx="minor">
      <a:schemeClr val="dk1"/>
    </cs:fontRef>
    <cs:spPr>
      <a:solidFill>
        <a:schemeClr val="phClr">
          <a:lumMod val="20000"/>
          <a:lumOff val="80000"/>
        </a:schemeClr>
      </a:solidFill>
      <a:sp3d/>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styleClr val="0"/>
    </cs:fillRef>
    <cs:effectRef idx="0"/>
    <cs:fontRef idx="minor">
      <a:schemeClr val="dk1"/>
    </cs:fontRef>
    <cs:spPr>
      <a:solidFill>
        <a:schemeClr val="phClr">
          <a:alpha val="30000"/>
        </a:schemeClr>
      </a:solidFill>
      <a:sp3d/>
    </cs:spPr>
  </cs:floor>
  <cs:gridlineMajor>
    <cs:lnRef idx="0">
      <cs:styleClr val="0"/>
    </cs:lnRef>
    <cs:fillRef idx="0"/>
    <cs:effectRef idx="0"/>
    <cs:fontRef idx="minor">
      <a:schemeClr val="dk1"/>
    </cs:fontRef>
    <cs:spPr>
      <a:ln w="9525" cap="flat" cmpd="sng" algn="ctr">
        <a:solidFill>
          <a:schemeClr val="lt1">
            <a:lumMod val="60000"/>
            <a:lumOff val="40000"/>
          </a:schemeClr>
        </a:solidFill>
        <a:round/>
      </a:ln>
    </cs:spPr>
  </cs:gridlineMajor>
  <cs:gridlineMinor>
    <cs:lnRef idx="0">
      <cs:styleClr val="0"/>
    </cs:lnRef>
    <cs:fillRef idx="0"/>
    <cs:effectRef idx="0"/>
    <cs:fontRef idx="minor">
      <a:schemeClr val="dk1"/>
    </cs:fontRef>
    <cs:spPr>
      <a:ln>
        <a:solidFill>
          <a:schemeClr val="lt1">
            <a:lumMod val="50000"/>
            <a:lumOff val="5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ata2.xml.rels><?xml version="1.0" encoding="UTF-8" standalone="yes"?>
<Relationships xmlns="http://schemas.openxmlformats.org/package/2006/relationships"><Relationship Id="rId3" Type="http://schemas.openxmlformats.org/officeDocument/2006/relationships/hyperlink" Target="https://pystac.readthedocs.io/" TargetMode="External"/><Relationship Id="rId7" Type="http://schemas.openxmlformats.org/officeDocument/2006/relationships/image" Target="../media/image38.svg"/><Relationship Id="rId2" Type="http://schemas.openxmlformats.org/officeDocument/2006/relationships/hyperlink" Target="https://github.com/radiantearth/stac-api-spec" TargetMode="External"/><Relationship Id="rId1" Type="http://schemas.openxmlformats.org/officeDocument/2006/relationships/hyperlink" Target="https://github.com/radiantearth/stac-spec" TargetMode="External"/><Relationship Id="rId6" Type="http://schemas.openxmlformats.org/officeDocument/2006/relationships/image" Target="../media/image37.png"/><Relationship Id="rId5" Type="http://schemas.openxmlformats.org/officeDocument/2006/relationships/image" Target="../media/image32.svg"/><Relationship Id="rId4" Type="http://schemas.openxmlformats.org/officeDocument/2006/relationships/image" Target="../media/image31.png"/></Relationships>
</file>

<file path=ppt/diagrams/_rels/data3.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s>
</file>

<file path=ppt/diagrams/_rels/data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 Id="rId4" Type="http://schemas.openxmlformats.org/officeDocument/2006/relationships/image" Target="../media/image52.png"/></Relationships>
</file>

<file path=ppt/diagrams/_rels/data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image" Target="../media/image53.jpeg"/><Relationship Id="rId4" Type="http://schemas.openxmlformats.org/officeDocument/2006/relationships/image" Target="../media/image56.png"/></Relationships>
</file>

<file path=ppt/diagrams/_rels/drawing1.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hyperlink" Target="https://pystac.readthedocs.io/" TargetMode="External"/><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hyperlink" Target="https://github.com/radiantearth/stac-api-spec" TargetMode="External"/><Relationship Id="rId5" Type="http://schemas.openxmlformats.org/officeDocument/2006/relationships/hyperlink" Target="https://github.com/radiantearth/stac-spec" TargetMode="External"/><Relationship Id="rId4" Type="http://schemas.openxmlformats.org/officeDocument/2006/relationships/image" Target="../media/image38.svg"/></Relationships>
</file>

<file path=ppt/diagrams/_rels/drawing3.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s>
</file>

<file path=ppt/diagrams/_rels/drawing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 Id="rId4" Type="http://schemas.openxmlformats.org/officeDocument/2006/relationships/image" Target="../media/image52.png"/></Relationships>
</file>

<file path=ppt/diagrams/_rels/drawing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image" Target="../media/image53.jpeg"/><Relationship Id="rId4" Type="http://schemas.openxmlformats.org/officeDocument/2006/relationships/image" Target="../media/image5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B21BA1-84D6-4945-967D-60DCDAFBE87B}"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F142412-70C7-49E1-8326-1BE2C0428775}">
      <dgm:prSet custT="1"/>
      <dgm:spPr/>
      <dgm:t>
        <a:bodyPr/>
        <a:lstStyle/>
        <a:p>
          <a:pPr>
            <a:lnSpc>
              <a:spcPct val="100000"/>
            </a:lnSpc>
          </a:pPr>
          <a:r>
            <a:rPr lang="en-US" altLang="en-US" sz="1600" b="1" dirty="0">
              <a:solidFill>
                <a:srgbClr val="8197A6"/>
              </a:solidFill>
              <a:effectLst/>
              <a:latin typeface="+mn-lt"/>
              <a:ea typeface="MS PGothic"/>
              <a:cs typeface="Arial"/>
            </a:rPr>
            <a:t>Discoverability</a:t>
          </a:r>
          <a:r>
            <a:rPr lang="en-US" altLang="en-US" sz="1600" dirty="0">
              <a:solidFill>
                <a:srgbClr val="8197A6"/>
              </a:solidFill>
              <a:effectLst/>
              <a:latin typeface="+mn-lt"/>
              <a:ea typeface="MS PGothic"/>
              <a:cs typeface="Arial"/>
            </a:rPr>
            <a:t>: Easier to find relevant geospatial data</a:t>
          </a:r>
          <a:r>
            <a:rPr lang="en-US" sz="1600" dirty="0">
              <a:latin typeface="+mn-lt"/>
            </a:rPr>
            <a:t>.</a:t>
          </a:r>
        </a:p>
      </dgm:t>
    </dgm:pt>
    <dgm:pt modelId="{1F18F3F4-071C-49A7-B72C-4B341133A404}" type="parTrans" cxnId="{1EF902EB-15BD-432B-B394-8D137060AC88}">
      <dgm:prSet/>
      <dgm:spPr/>
      <dgm:t>
        <a:bodyPr/>
        <a:lstStyle/>
        <a:p>
          <a:endParaRPr lang="en-US"/>
        </a:p>
      </dgm:t>
    </dgm:pt>
    <dgm:pt modelId="{BAD09B84-77F8-477D-9627-CE37C0EC388B}" type="sibTrans" cxnId="{1EF902EB-15BD-432B-B394-8D137060AC88}">
      <dgm:prSet/>
      <dgm:spPr/>
      <dgm:t>
        <a:bodyPr/>
        <a:lstStyle/>
        <a:p>
          <a:endParaRPr lang="en-US"/>
        </a:p>
      </dgm:t>
    </dgm:pt>
    <dgm:pt modelId="{EFF07C09-65B4-488F-8984-55890F280C16}">
      <dgm:prSet custT="1"/>
      <dgm:spPr/>
      <dgm:t>
        <a:bodyPr/>
        <a:lstStyle/>
        <a:p>
          <a:pPr>
            <a:lnSpc>
              <a:spcPct val="100000"/>
            </a:lnSpc>
          </a:pPr>
          <a:r>
            <a:rPr lang="en-US" sz="1600" b="1" kern="1200" dirty="0">
              <a:solidFill>
                <a:srgbClr val="8197A6"/>
              </a:solidFill>
              <a:effectLst/>
              <a:latin typeface="Arial" panose="020B0604020202020204" pitchFamily="34" charset="0"/>
              <a:ea typeface="MS PGothic"/>
              <a:cs typeface="Arial" panose="020B0604020202020204" pitchFamily="34" charset="0"/>
            </a:rPr>
            <a:t>Interoperability</a:t>
          </a:r>
          <a:r>
            <a:rPr lang="en-US" sz="1600" kern="1200" dirty="0">
              <a:solidFill>
                <a:srgbClr val="8197A6"/>
              </a:solidFill>
              <a:effectLst/>
              <a:latin typeface="Arial" panose="020B0604020202020204" pitchFamily="34" charset="0"/>
              <a:ea typeface="MS PGothic"/>
              <a:cs typeface="Arial" panose="020B0604020202020204" pitchFamily="34" charset="0"/>
            </a:rPr>
            <a:t>: Standardization (</a:t>
          </a:r>
          <a:r>
            <a:rPr lang="fr-FR" sz="1600" kern="1200" dirty="0">
              <a:solidFill>
                <a:srgbClr val="8197A6"/>
              </a:solidFill>
              <a:effectLst/>
              <a:latin typeface="Arial" panose="020B0604020202020204" pitchFamily="34" charset="0"/>
              <a:ea typeface="MS PGothic"/>
              <a:cs typeface="Arial" panose="020B0604020202020204" pitchFamily="34" charset="0"/>
            </a:rPr>
            <a:t>OGC API) </a:t>
          </a:r>
          <a:r>
            <a:rPr lang="en-US" sz="1600" kern="1200" dirty="0">
              <a:solidFill>
                <a:srgbClr val="8197A6"/>
              </a:solidFill>
              <a:effectLst/>
              <a:latin typeface="Arial" panose="020B0604020202020204" pitchFamily="34" charset="0"/>
              <a:ea typeface="MS PGothic"/>
              <a:cs typeface="Arial" panose="020B0604020202020204" pitchFamily="34" charset="0"/>
            </a:rPr>
            <a:t>facilitates integration with other tools and platforms. </a:t>
          </a:r>
        </a:p>
      </dgm:t>
    </dgm:pt>
    <dgm:pt modelId="{AF9D3F71-52E6-4ACD-9325-9DFE81487291}" type="parTrans" cxnId="{2DB43694-72C9-4787-BFFA-F9F9F2CD47B7}">
      <dgm:prSet/>
      <dgm:spPr/>
      <dgm:t>
        <a:bodyPr/>
        <a:lstStyle/>
        <a:p>
          <a:endParaRPr lang="en-US"/>
        </a:p>
      </dgm:t>
    </dgm:pt>
    <dgm:pt modelId="{7E179A8D-0CD4-4454-8405-70020839ABA3}" type="sibTrans" cxnId="{2DB43694-72C9-4787-BFFA-F9F9F2CD47B7}">
      <dgm:prSet/>
      <dgm:spPr/>
      <dgm:t>
        <a:bodyPr/>
        <a:lstStyle/>
        <a:p>
          <a:endParaRPr lang="en-US"/>
        </a:p>
      </dgm:t>
    </dgm:pt>
    <dgm:pt modelId="{D95579A2-A7F2-457E-B536-FA23CE10E7CA}">
      <dgm:prSet custT="1"/>
      <dgm:spPr/>
      <dgm:t>
        <a:bodyPr/>
        <a:lstStyle/>
        <a:p>
          <a:pPr>
            <a:lnSpc>
              <a:spcPct val="100000"/>
            </a:lnSpc>
          </a:pPr>
          <a:r>
            <a:rPr lang="en-US" sz="1600" b="1" kern="1200" dirty="0">
              <a:solidFill>
                <a:srgbClr val="8197A6"/>
              </a:solidFill>
              <a:effectLst/>
              <a:latin typeface="+mn-lt"/>
              <a:ea typeface="MS PGothic"/>
              <a:cs typeface="Arial"/>
            </a:rPr>
            <a:t>Scalability</a:t>
          </a:r>
          <a:r>
            <a:rPr lang="en-US" sz="1600" kern="1200" dirty="0">
              <a:solidFill>
                <a:srgbClr val="8197A6"/>
              </a:solidFill>
              <a:effectLst/>
              <a:latin typeface="+mn-lt"/>
              <a:ea typeface="MS PGothic"/>
              <a:cs typeface="Arial"/>
            </a:rPr>
            <a:t>: </a:t>
          </a:r>
          <a:r>
            <a:rPr lang="en-GB" sz="1600" kern="1200" dirty="0">
              <a:solidFill>
                <a:srgbClr val="8197A6"/>
              </a:solidFill>
              <a:effectLst/>
              <a:latin typeface="+mn-lt"/>
              <a:ea typeface="MS PGothic"/>
              <a:cs typeface="Arial"/>
            </a:rPr>
            <a:t>Built for </a:t>
          </a:r>
          <a:r>
            <a:rPr lang="en-GB" sz="1600" kern="1200" dirty="0" err="1">
              <a:solidFill>
                <a:srgbClr val="8197A6"/>
              </a:solidFill>
              <a:effectLst/>
              <a:latin typeface="+mn-lt"/>
              <a:ea typeface="MS PGothic"/>
              <a:cs typeface="Arial"/>
            </a:rPr>
            <a:t>Extendability</a:t>
          </a:r>
          <a:r>
            <a:rPr lang="fr-FR" sz="1600" kern="1200" dirty="0">
              <a:solidFill>
                <a:srgbClr val="8197A6"/>
              </a:solidFill>
              <a:effectLst/>
              <a:latin typeface="+mn-lt"/>
              <a:ea typeface="MS PGothic"/>
              <a:cs typeface="Arial"/>
            </a:rPr>
            <a:t> </a:t>
          </a:r>
          <a:r>
            <a:rPr lang="fr-FR" sz="1600" kern="1200" dirty="0" err="1">
              <a:solidFill>
                <a:srgbClr val="8197A6"/>
              </a:solidFill>
              <a:effectLst/>
              <a:latin typeface="+mn-lt"/>
              <a:ea typeface="MS PGothic"/>
              <a:cs typeface="Arial"/>
            </a:rPr>
            <a:t>through</a:t>
          </a:r>
          <a:r>
            <a:rPr lang="fr-FR" sz="1600" kern="1200" dirty="0">
              <a:solidFill>
                <a:srgbClr val="8197A6"/>
              </a:solidFill>
              <a:effectLst/>
              <a:latin typeface="+mn-lt"/>
              <a:ea typeface="MS PGothic"/>
              <a:cs typeface="Arial"/>
            </a:rPr>
            <a:t> </a:t>
          </a:r>
          <a:r>
            <a:rPr lang="fr-FR" sz="1600" kern="1200" dirty="0" err="1">
              <a:solidFill>
                <a:srgbClr val="8197A6"/>
              </a:solidFill>
              <a:effectLst/>
              <a:latin typeface="+mn-lt"/>
              <a:ea typeface="MS PGothic"/>
              <a:cs typeface="Arial"/>
            </a:rPr>
            <a:t>Core</a:t>
          </a:r>
          <a:r>
            <a:rPr lang="fr-FR" sz="1600" kern="1200" dirty="0">
              <a:solidFill>
                <a:srgbClr val="8197A6"/>
              </a:solidFill>
              <a:effectLst/>
              <a:latin typeface="+mn-lt"/>
              <a:ea typeface="MS PGothic"/>
              <a:cs typeface="Arial"/>
            </a:rPr>
            <a:t> and API extensions </a:t>
          </a:r>
          <a:r>
            <a:rPr lang="fr-FR" sz="1600" kern="1200" dirty="0" err="1">
              <a:solidFill>
                <a:srgbClr val="8197A6"/>
              </a:solidFill>
              <a:effectLst/>
              <a:latin typeface="+mn-lt"/>
              <a:ea typeface="MS PGothic"/>
              <a:cs typeface="Arial"/>
            </a:rPr>
            <a:t>mechanisms</a:t>
          </a:r>
          <a:endParaRPr lang="en-US" sz="1600" kern="1200" dirty="0">
            <a:solidFill>
              <a:srgbClr val="8197A6"/>
            </a:solidFill>
            <a:effectLst/>
            <a:latin typeface="+mn-lt"/>
            <a:ea typeface="MS PGothic"/>
            <a:cs typeface="Arial"/>
          </a:endParaRPr>
        </a:p>
      </dgm:t>
    </dgm:pt>
    <dgm:pt modelId="{E340E165-52B8-413F-BD24-282269964A11}" type="parTrans" cxnId="{9486C2A4-291A-4D4D-9088-EABAB6BD0BE6}">
      <dgm:prSet/>
      <dgm:spPr/>
      <dgm:t>
        <a:bodyPr/>
        <a:lstStyle/>
        <a:p>
          <a:endParaRPr lang="en-US"/>
        </a:p>
      </dgm:t>
    </dgm:pt>
    <dgm:pt modelId="{CF0A4244-68B5-451B-80BC-2FD8A0DEED14}" type="sibTrans" cxnId="{9486C2A4-291A-4D4D-9088-EABAB6BD0BE6}">
      <dgm:prSet/>
      <dgm:spPr/>
      <dgm:t>
        <a:bodyPr/>
        <a:lstStyle/>
        <a:p>
          <a:endParaRPr lang="en-US"/>
        </a:p>
      </dgm:t>
    </dgm:pt>
    <dgm:pt modelId="{94140A25-67B4-4A23-9C32-BFA9CF4CD1BB}">
      <dgm:prSet custT="1"/>
      <dgm:spPr/>
      <dgm:t>
        <a:bodyPr/>
        <a:lstStyle/>
        <a:p>
          <a:pPr>
            <a:lnSpc>
              <a:spcPct val="100000"/>
            </a:lnSpc>
          </a:pPr>
          <a:r>
            <a:rPr lang="en-US" sz="1600" b="1" kern="1200" dirty="0">
              <a:solidFill>
                <a:srgbClr val="8197A6"/>
              </a:solidFill>
              <a:effectLst/>
              <a:latin typeface="+mn-lt"/>
              <a:ea typeface="MS PGothic"/>
              <a:cs typeface="Arial"/>
            </a:rPr>
            <a:t>Community Support: </a:t>
          </a:r>
        </a:p>
        <a:p>
          <a:pPr>
            <a:lnSpc>
              <a:spcPct val="100000"/>
            </a:lnSpc>
          </a:pPr>
          <a:r>
            <a:rPr lang="en-US" sz="1600" b="1" kern="1200" dirty="0">
              <a:solidFill>
                <a:srgbClr val="8197A6"/>
              </a:solidFill>
              <a:effectLst/>
              <a:latin typeface="+mn-lt"/>
              <a:ea typeface="MS PGothic"/>
              <a:cs typeface="Arial"/>
            </a:rPr>
            <a:t>	</a:t>
          </a:r>
          <a:r>
            <a:rPr lang="en-US" sz="1600" b="0" kern="1200" dirty="0">
              <a:solidFill>
                <a:srgbClr val="8197A6"/>
              </a:solidFill>
              <a:effectLst/>
              <a:latin typeface="+mn-lt"/>
              <a:ea typeface="MS PGothic"/>
              <a:cs typeface="Arial"/>
            </a:rPr>
            <a:t>Growing community and ecosystem around STAC.</a:t>
          </a:r>
        </a:p>
        <a:p>
          <a:pPr>
            <a:lnSpc>
              <a:spcPct val="100000"/>
            </a:lnSpc>
          </a:pPr>
          <a:r>
            <a:rPr lang="fr-FR" sz="1600" b="0" kern="1200" dirty="0">
              <a:solidFill>
                <a:srgbClr val="8197A6"/>
              </a:solidFill>
              <a:effectLst/>
              <a:latin typeface="+mn-lt"/>
              <a:ea typeface="MS PGothic"/>
              <a:cs typeface="Arial"/>
            </a:rPr>
            <a:t>	</a:t>
          </a:r>
          <a:r>
            <a:rPr lang="fr-FR" sz="1600" b="0" kern="1200" dirty="0" err="1">
              <a:solidFill>
                <a:srgbClr val="8197A6"/>
              </a:solidFill>
              <a:effectLst/>
              <a:latin typeface="+mn-lt"/>
              <a:ea typeface="MS PGothic"/>
              <a:cs typeface="Arial"/>
            </a:rPr>
            <a:t>Increasing</a:t>
          </a:r>
          <a:r>
            <a:rPr lang="fr-FR" sz="1600" b="0" kern="1200" dirty="0">
              <a:solidFill>
                <a:srgbClr val="8197A6"/>
              </a:solidFill>
              <a:effectLst/>
              <a:latin typeface="+mn-lt"/>
              <a:ea typeface="MS PGothic"/>
              <a:cs typeface="Arial"/>
            </a:rPr>
            <a:t> adoption by </a:t>
          </a:r>
          <a:r>
            <a:rPr lang="fr-FR" sz="1600" b="0" kern="1200" dirty="0" err="1">
              <a:solidFill>
                <a:srgbClr val="8197A6"/>
              </a:solidFill>
              <a:effectLst/>
              <a:latin typeface="+mn-lt"/>
              <a:ea typeface="MS PGothic"/>
              <a:cs typeface="Arial"/>
            </a:rPr>
            <a:t>space</a:t>
          </a:r>
          <a:r>
            <a:rPr lang="fr-FR" sz="1600" b="0" kern="1200" dirty="0">
              <a:solidFill>
                <a:srgbClr val="8197A6"/>
              </a:solidFill>
              <a:effectLst/>
              <a:latin typeface="+mn-lt"/>
              <a:ea typeface="MS PGothic"/>
              <a:cs typeface="Arial"/>
            </a:rPr>
            <a:t> </a:t>
          </a:r>
          <a:r>
            <a:rPr lang="fr-FR" sz="1600" b="0" kern="1200" dirty="0" err="1">
              <a:solidFill>
                <a:srgbClr val="8197A6"/>
              </a:solidFill>
              <a:effectLst/>
              <a:latin typeface="+mn-lt"/>
              <a:ea typeface="MS PGothic"/>
              <a:cs typeface="Arial"/>
            </a:rPr>
            <a:t>agencies</a:t>
          </a:r>
          <a:r>
            <a:rPr lang="fr-FR" sz="1600" b="0" kern="1200" dirty="0">
              <a:solidFill>
                <a:srgbClr val="8197A6"/>
              </a:solidFill>
              <a:effectLst/>
              <a:latin typeface="+mn-lt"/>
              <a:ea typeface="MS PGothic"/>
              <a:cs typeface="Arial"/>
            </a:rPr>
            <a:t> and major industries: large </a:t>
          </a:r>
          <a:r>
            <a:rPr lang="fr-FR" sz="1600" b="0" kern="1200" dirty="0" err="1">
              <a:solidFill>
                <a:srgbClr val="8197A6"/>
              </a:solidFill>
              <a:effectLst/>
              <a:latin typeface="+mn-lt"/>
              <a:ea typeface="MS PGothic"/>
              <a:cs typeface="Arial"/>
            </a:rPr>
            <a:t>availability</a:t>
          </a:r>
          <a:r>
            <a:rPr lang="fr-FR" sz="1600" b="0" kern="1200" dirty="0">
              <a:solidFill>
                <a:srgbClr val="8197A6"/>
              </a:solidFill>
              <a:effectLst/>
              <a:latin typeface="+mn-lt"/>
              <a:ea typeface="MS PGothic"/>
              <a:cs typeface="Arial"/>
            </a:rPr>
            <a:t> of public STAC </a:t>
          </a:r>
          <a:r>
            <a:rPr lang="fr-FR" sz="1600" b="0" kern="1200" dirty="0" err="1">
              <a:solidFill>
                <a:srgbClr val="8197A6"/>
              </a:solidFill>
              <a:effectLst/>
              <a:latin typeface="+mn-lt"/>
              <a:ea typeface="MS PGothic"/>
              <a:cs typeface="Arial"/>
            </a:rPr>
            <a:t>catalogs</a:t>
          </a:r>
          <a:endParaRPr lang="en-US" sz="1600" b="0" kern="1200" dirty="0">
            <a:solidFill>
              <a:srgbClr val="8197A6"/>
            </a:solidFill>
            <a:effectLst/>
            <a:latin typeface="+mn-lt"/>
            <a:ea typeface="MS PGothic"/>
            <a:cs typeface="Arial"/>
          </a:endParaRPr>
        </a:p>
      </dgm:t>
    </dgm:pt>
    <dgm:pt modelId="{F73EA6A7-F8F9-40AB-AED9-C6C95FFA9154}" type="parTrans" cxnId="{6338DF54-57D5-49B2-9503-CD0DC9394A03}">
      <dgm:prSet/>
      <dgm:spPr/>
      <dgm:t>
        <a:bodyPr/>
        <a:lstStyle/>
        <a:p>
          <a:endParaRPr lang="en-US"/>
        </a:p>
      </dgm:t>
    </dgm:pt>
    <dgm:pt modelId="{8EBA3BEA-E635-48A9-A2D8-0E7B8B18FEC2}" type="sibTrans" cxnId="{6338DF54-57D5-49B2-9503-CD0DC9394A03}">
      <dgm:prSet/>
      <dgm:spPr/>
      <dgm:t>
        <a:bodyPr/>
        <a:lstStyle/>
        <a:p>
          <a:endParaRPr lang="en-US"/>
        </a:p>
      </dgm:t>
    </dgm:pt>
    <dgm:pt modelId="{45C188BE-9F43-49D0-81AD-80E016DB0744}">
      <dgm:prSet custT="1"/>
      <dgm:spPr/>
      <dgm:t>
        <a:bodyPr/>
        <a:lstStyle/>
        <a:p>
          <a:pPr>
            <a:lnSpc>
              <a:spcPct val="100000"/>
            </a:lnSpc>
          </a:pPr>
          <a:r>
            <a:rPr lang="fr-FR" sz="1600" b="1" kern="1200" dirty="0">
              <a:solidFill>
                <a:srgbClr val="8197A6"/>
              </a:solidFill>
              <a:effectLst/>
              <a:latin typeface="Arial" panose="020B0604020202020204"/>
              <a:ea typeface="MS PGothic"/>
              <a:cs typeface="Arial"/>
            </a:rPr>
            <a:t>Community Driven: </a:t>
          </a:r>
        </a:p>
        <a:p>
          <a:pPr>
            <a:lnSpc>
              <a:spcPct val="100000"/>
            </a:lnSpc>
          </a:pPr>
          <a:r>
            <a:rPr lang="fr-FR" sz="1600" b="0" kern="1200" dirty="0">
              <a:solidFill>
                <a:srgbClr val="8197A6"/>
              </a:solidFill>
              <a:effectLst/>
              <a:latin typeface="Arial" panose="020B0604020202020204"/>
              <a:ea typeface="MS PGothic"/>
              <a:cs typeface="Arial"/>
            </a:rPr>
            <a:t>	Open source</a:t>
          </a:r>
        </a:p>
        <a:p>
          <a:pPr>
            <a:lnSpc>
              <a:spcPct val="100000"/>
            </a:lnSpc>
          </a:pPr>
          <a:r>
            <a:rPr lang="fr-FR" sz="1600" b="0" kern="1200" dirty="0">
              <a:solidFill>
                <a:srgbClr val="8197A6"/>
              </a:solidFill>
              <a:effectLst/>
              <a:latin typeface="Arial" panose="020B0604020202020204"/>
              <a:ea typeface="MS PGothic"/>
              <a:cs typeface="Arial"/>
            </a:rPr>
            <a:t>	Foster open contribution</a:t>
          </a:r>
          <a:endParaRPr lang="en-US" sz="1600" b="0" kern="1200" dirty="0">
            <a:solidFill>
              <a:srgbClr val="8197A6"/>
            </a:solidFill>
            <a:effectLst/>
            <a:latin typeface="Arial" panose="020B0604020202020204"/>
            <a:ea typeface="MS PGothic"/>
            <a:cs typeface="Arial"/>
          </a:endParaRPr>
        </a:p>
      </dgm:t>
    </dgm:pt>
    <dgm:pt modelId="{0BCD6CB0-300F-426C-BD17-756FC5544E6A}" type="parTrans" cxnId="{C26146F1-67A7-467D-8376-FE8C1746568B}">
      <dgm:prSet/>
      <dgm:spPr/>
      <dgm:t>
        <a:bodyPr/>
        <a:lstStyle/>
        <a:p>
          <a:endParaRPr lang="en-US"/>
        </a:p>
      </dgm:t>
    </dgm:pt>
    <dgm:pt modelId="{61084862-2490-4AAD-B302-9FC4DEA88931}" type="sibTrans" cxnId="{C26146F1-67A7-467D-8376-FE8C1746568B}">
      <dgm:prSet/>
      <dgm:spPr/>
      <dgm:t>
        <a:bodyPr/>
        <a:lstStyle/>
        <a:p>
          <a:endParaRPr lang="en-US"/>
        </a:p>
      </dgm:t>
    </dgm:pt>
    <dgm:pt modelId="{2BED69C1-42CF-45B2-B375-9E386A686853}" type="pres">
      <dgm:prSet presAssocID="{34B21BA1-84D6-4945-967D-60DCDAFBE87B}" presName="root" presStyleCnt="0">
        <dgm:presLayoutVars>
          <dgm:dir/>
          <dgm:resizeHandles val="exact"/>
        </dgm:presLayoutVars>
      </dgm:prSet>
      <dgm:spPr/>
    </dgm:pt>
    <dgm:pt modelId="{A2E2A3FC-0529-4A69-A51F-1C97EBCFE196}" type="pres">
      <dgm:prSet presAssocID="{8F142412-70C7-49E1-8326-1BE2C0428775}" presName="compNode" presStyleCnt="0"/>
      <dgm:spPr/>
    </dgm:pt>
    <dgm:pt modelId="{562863F0-F666-41D5-9CB5-80605163D64F}" type="pres">
      <dgm:prSet presAssocID="{8F142412-70C7-49E1-8326-1BE2C0428775}" presName="bgRect" presStyleLbl="bgShp" presStyleIdx="0" presStyleCnt="5" custLinFactNeighborY="9234"/>
      <dgm:spPr>
        <a:solidFill>
          <a:schemeClr val="bg1"/>
        </a:solidFill>
      </dgm:spPr>
    </dgm:pt>
    <dgm:pt modelId="{EAFF0EEB-E2A4-4ED1-B386-36EF088B7E1F}" type="pres">
      <dgm:prSet presAssocID="{8F142412-70C7-49E1-8326-1BE2C042877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gnifying glass"/>
        </a:ext>
      </dgm:extLst>
    </dgm:pt>
    <dgm:pt modelId="{6590AADA-C04D-4135-B873-3B7C9F06A55D}" type="pres">
      <dgm:prSet presAssocID="{8F142412-70C7-49E1-8326-1BE2C0428775}" presName="spaceRect" presStyleCnt="0"/>
      <dgm:spPr/>
    </dgm:pt>
    <dgm:pt modelId="{698E0A63-FB2C-46D0-9508-3ABA98B45236}" type="pres">
      <dgm:prSet presAssocID="{8F142412-70C7-49E1-8326-1BE2C0428775}" presName="parTx" presStyleLbl="revTx" presStyleIdx="0" presStyleCnt="5">
        <dgm:presLayoutVars>
          <dgm:chMax val="0"/>
          <dgm:chPref val="0"/>
        </dgm:presLayoutVars>
      </dgm:prSet>
      <dgm:spPr/>
    </dgm:pt>
    <dgm:pt modelId="{7FDE7C63-3622-49B5-93B7-0F1FEFA9EA93}" type="pres">
      <dgm:prSet presAssocID="{BAD09B84-77F8-477D-9627-CE37C0EC388B}" presName="sibTrans" presStyleCnt="0"/>
      <dgm:spPr/>
    </dgm:pt>
    <dgm:pt modelId="{F42F90B7-A7AA-4251-8D32-C4C1F578FFF4}" type="pres">
      <dgm:prSet presAssocID="{EFF07C09-65B4-488F-8984-55890F280C16}" presName="compNode" presStyleCnt="0"/>
      <dgm:spPr/>
    </dgm:pt>
    <dgm:pt modelId="{B286D269-C7F8-4147-8E0A-AB2EBC8DAD32}" type="pres">
      <dgm:prSet presAssocID="{EFF07C09-65B4-488F-8984-55890F280C16}" presName="bgRect" presStyleLbl="bgShp" presStyleIdx="1" presStyleCnt="5" custScaleY="110000" custLinFactNeighborY="-16844"/>
      <dgm:spPr>
        <a:solidFill>
          <a:schemeClr val="bg1"/>
        </a:solidFill>
      </dgm:spPr>
    </dgm:pt>
    <dgm:pt modelId="{16F6DAC2-F25F-4563-BABC-C4B78A296469}" type="pres">
      <dgm:prSet presAssocID="{EFF07C09-65B4-488F-8984-55890F280C16}" presName="iconRect" presStyleLbl="node1" presStyleIdx="1" presStyleCnt="5" custLinFactNeighborY="-1824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isconnected"/>
        </a:ext>
      </dgm:extLst>
    </dgm:pt>
    <dgm:pt modelId="{41C73542-65D5-4C9C-9779-A9C7B7FE859E}" type="pres">
      <dgm:prSet presAssocID="{EFF07C09-65B4-488F-8984-55890F280C16}" presName="spaceRect" presStyleCnt="0"/>
      <dgm:spPr/>
    </dgm:pt>
    <dgm:pt modelId="{51C1E806-D2A9-4374-8777-2BFB2FD61C90}" type="pres">
      <dgm:prSet presAssocID="{EFF07C09-65B4-488F-8984-55890F280C16}" presName="parTx" presStyleLbl="revTx" presStyleIdx="1" presStyleCnt="5" custScaleY="110000" custLinFactNeighborY="-20358">
        <dgm:presLayoutVars>
          <dgm:chMax val="0"/>
          <dgm:chPref val="0"/>
        </dgm:presLayoutVars>
      </dgm:prSet>
      <dgm:spPr/>
    </dgm:pt>
    <dgm:pt modelId="{C36E63FE-9EB0-4294-9406-D74B31495FBA}" type="pres">
      <dgm:prSet presAssocID="{7E179A8D-0CD4-4454-8405-70020839ABA3}" presName="sibTrans" presStyleCnt="0"/>
      <dgm:spPr/>
    </dgm:pt>
    <dgm:pt modelId="{00F208DA-05C1-48CF-AF77-DC8E9ACC6746}" type="pres">
      <dgm:prSet presAssocID="{D95579A2-A7F2-457E-B536-FA23CE10E7CA}" presName="compNode" presStyleCnt="0"/>
      <dgm:spPr/>
    </dgm:pt>
    <dgm:pt modelId="{A179FFD3-548A-405F-9EA9-F19D7FA72D9F}" type="pres">
      <dgm:prSet presAssocID="{D95579A2-A7F2-457E-B536-FA23CE10E7CA}" presName="bgRect" presStyleLbl="bgShp" presStyleIdx="2" presStyleCnt="5" custLinFactNeighborY="-4248"/>
      <dgm:spPr>
        <a:solidFill>
          <a:schemeClr val="bg1"/>
        </a:solidFill>
      </dgm:spPr>
    </dgm:pt>
    <dgm:pt modelId="{A8EAD06C-E5CB-46D7-B36F-2D2F546EEA70}" type="pres">
      <dgm:prSet presAssocID="{D95579A2-A7F2-457E-B536-FA23CE10E7CA}" presName="iconRect" presStyleLbl="node1" presStyleIdx="2" presStyleCnt="5" custLinFactNeighborY="-3735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eb Design"/>
        </a:ext>
      </dgm:extLst>
    </dgm:pt>
    <dgm:pt modelId="{80E9E26C-39C0-4446-9BFD-37CEDE92D458}" type="pres">
      <dgm:prSet presAssocID="{D95579A2-A7F2-457E-B536-FA23CE10E7CA}" presName="spaceRect" presStyleCnt="0"/>
      <dgm:spPr/>
    </dgm:pt>
    <dgm:pt modelId="{ECDF71D3-E263-45D8-8C45-BE2E9DB2F17E}" type="pres">
      <dgm:prSet presAssocID="{D95579A2-A7F2-457E-B536-FA23CE10E7CA}" presName="parTx" presStyleLbl="revTx" presStyleIdx="2" presStyleCnt="5" custLinFactNeighborY="-25056">
        <dgm:presLayoutVars>
          <dgm:chMax val="0"/>
          <dgm:chPref val="0"/>
        </dgm:presLayoutVars>
      </dgm:prSet>
      <dgm:spPr/>
    </dgm:pt>
    <dgm:pt modelId="{23E00F8A-598A-4D44-A4B0-192ED9DA7F59}" type="pres">
      <dgm:prSet presAssocID="{CF0A4244-68B5-451B-80BC-2FD8A0DEED14}" presName="sibTrans" presStyleCnt="0"/>
      <dgm:spPr/>
    </dgm:pt>
    <dgm:pt modelId="{CB46BE0A-00D2-4786-B895-5604F37A9A71}" type="pres">
      <dgm:prSet presAssocID="{94140A25-67B4-4A23-9C32-BFA9CF4CD1BB}" presName="compNode" presStyleCnt="0"/>
      <dgm:spPr/>
    </dgm:pt>
    <dgm:pt modelId="{C08EA3C1-488C-4E35-98F4-F492A19FCB5D}" type="pres">
      <dgm:prSet presAssocID="{94140A25-67B4-4A23-9C32-BFA9CF4CD1BB}" presName="bgRect" presStyleLbl="bgShp" presStyleIdx="3" presStyleCnt="5" custLinFactNeighborY="9234"/>
      <dgm:spPr>
        <a:solidFill>
          <a:schemeClr val="bg1"/>
        </a:solidFill>
      </dgm:spPr>
    </dgm:pt>
    <dgm:pt modelId="{21224C47-0DBB-4B97-A61E-4B277136A131}" type="pres">
      <dgm:prSet presAssocID="{94140A25-67B4-4A23-9C32-BFA9CF4CD1BB}" presName="iconRect" presStyleLbl="node1" presStyleIdx="3" presStyleCnt="5" custLinFactNeighborY="-36480"/>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ycle with People"/>
        </a:ext>
      </dgm:extLst>
    </dgm:pt>
    <dgm:pt modelId="{B183F648-8E07-4692-9D86-0455E28AE6A8}" type="pres">
      <dgm:prSet presAssocID="{94140A25-67B4-4A23-9C32-BFA9CF4CD1BB}" presName="spaceRect" presStyleCnt="0"/>
      <dgm:spPr/>
    </dgm:pt>
    <dgm:pt modelId="{7DE79636-4B33-4CCB-A072-598F98D9E19D}" type="pres">
      <dgm:prSet presAssocID="{94140A25-67B4-4A23-9C32-BFA9CF4CD1BB}" presName="parTx" presStyleLbl="revTx" presStyleIdx="3" presStyleCnt="5" custLinFactNeighborY="-15660">
        <dgm:presLayoutVars>
          <dgm:chMax val="0"/>
          <dgm:chPref val="0"/>
        </dgm:presLayoutVars>
      </dgm:prSet>
      <dgm:spPr/>
    </dgm:pt>
    <dgm:pt modelId="{40255107-0139-4AA4-9137-B23BEC4FE553}" type="pres">
      <dgm:prSet presAssocID="{8EBA3BEA-E635-48A9-A2D8-0E7B8B18FEC2}" presName="sibTrans" presStyleCnt="0"/>
      <dgm:spPr/>
    </dgm:pt>
    <dgm:pt modelId="{23BC6B7C-D4D5-4FA4-BF7D-5646C06E6809}" type="pres">
      <dgm:prSet presAssocID="{45C188BE-9F43-49D0-81AD-80E016DB0744}" presName="compNode" presStyleCnt="0"/>
      <dgm:spPr/>
    </dgm:pt>
    <dgm:pt modelId="{2881BFEE-7093-41DD-A406-0989A162C72B}" type="pres">
      <dgm:prSet presAssocID="{45C188BE-9F43-49D0-81AD-80E016DB0744}" presName="bgRect" presStyleLbl="bgShp" presStyleIdx="4" presStyleCnt="5" custLinFactNeighborY="2009"/>
      <dgm:spPr>
        <a:solidFill>
          <a:schemeClr val="bg1"/>
        </a:solidFill>
      </dgm:spPr>
    </dgm:pt>
    <dgm:pt modelId="{5A22C721-3218-421D-8978-F69B1DB0A889}" type="pres">
      <dgm:prSet presAssocID="{45C188BE-9F43-49D0-81AD-80E016DB074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s"/>
        </a:ext>
      </dgm:extLst>
    </dgm:pt>
    <dgm:pt modelId="{224C5159-9478-441C-A159-B944EDFCD1D1}" type="pres">
      <dgm:prSet presAssocID="{45C188BE-9F43-49D0-81AD-80E016DB0744}" presName="spaceRect" presStyleCnt="0"/>
      <dgm:spPr/>
    </dgm:pt>
    <dgm:pt modelId="{A7E4BD84-5279-4F42-B1F6-6E33F87FE2AC}" type="pres">
      <dgm:prSet presAssocID="{45C188BE-9F43-49D0-81AD-80E016DB0744}" presName="parTx" presStyleLbl="revTx" presStyleIdx="4" presStyleCnt="5">
        <dgm:presLayoutVars>
          <dgm:chMax val="0"/>
          <dgm:chPref val="0"/>
        </dgm:presLayoutVars>
      </dgm:prSet>
      <dgm:spPr/>
    </dgm:pt>
  </dgm:ptLst>
  <dgm:cxnLst>
    <dgm:cxn modelId="{DE898749-B863-4136-94F5-5454780C84C0}" type="presOf" srcId="{8F142412-70C7-49E1-8326-1BE2C0428775}" destId="{698E0A63-FB2C-46D0-9508-3ABA98B45236}" srcOrd="0" destOrd="0" presId="urn:microsoft.com/office/officeart/2018/2/layout/IconVerticalSolidList"/>
    <dgm:cxn modelId="{D087FE4B-8E52-4394-865A-0C72D3503DCB}" type="presOf" srcId="{94140A25-67B4-4A23-9C32-BFA9CF4CD1BB}" destId="{7DE79636-4B33-4CCB-A072-598F98D9E19D}" srcOrd="0" destOrd="0" presId="urn:microsoft.com/office/officeart/2018/2/layout/IconVerticalSolidList"/>
    <dgm:cxn modelId="{6338DF54-57D5-49B2-9503-CD0DC9394A03}" srcId="{34B21BA1-84D6-4945-967D-60DCDAFBE87B}" destId="{94140A25-67B4-4A23-9C32-BFA9CF4CD1BB}" srcOrd="3" destOrd="0" parTransId="{F73EA6A7-F8F9-40AB-AED9-C6C95FFA9154}" sibTransId="{8EBA3BEA-E635-48A9-A2D8-0E7B8B18FEC2}"/>
    <dgm:cxn modelId="{9E39F667-2533-4F74-A63E-C9D83748E912}" type="presOf" srcId="{EFF07C09-65B4-488F-8984-55890F280C16}" destId="{51C1E806-D2A9-4374-8777-2BFB2FD61C90}" srcOrd="0" destOrd="0" presId="urn:microsoft.com/office/officeart/2018/2/layout/IconVerticalSolidList"/>
    <dgm:cxn modelId="{2940B773-EF4B-4D3D-BAC3-7EEB08608432}" type="presOf" srcId="{45C188BE-9F43-49D0-81AD-80E016DB0744}" destId="{A7E4BD84-5279-4F42-B1F6-6E33F87FE2AC}" srcOrd="0" destOrd="0" presId="urn:microsoft.com/office/officeart/2018/2/layout/IconVerticalSolidList"/>
    <dgm:cxn modelId="{2DB43694-72C9-4787-BFFA-F9F9F2CD47B7}" srcId="{34B21BA1-84D6-4945-967D-60DCDAFBE87B}" destId="{EFF07C09-65B4-488F-8984-55890F280C16}" srcOrd="1" destOrd="0" parTransId="{AF9D3F71-52E6-4ACD-9325-9DFE81487291}" sibTransId="{7E179A8D-0CD4-4454-8405-70020839ABA3}"/>
    <dgm:cxn modelId="{AC995795-5270-4D99-AA97-E73AE64688D1}" type="presOf" srcId="{34B21BA1-84D6-4945-967D-60DCDAFBE87B}" destId="{2BED69C1-42CF-45B2-B375-9E386A686853}" srcOrd="0" destOrd="0" presId="urn:microsoft.com/office/officeart/2018/2/layout/IconVerticalSolidList"/>
    <dgm:cxn modelId="{9486C2A4-291A-4D4D-9088-EABAB6BD0BE6}" srcId="{34B21BA1-84D6-4945-967D-60DCDAFBE87B}" destId="{D95579A2-A7F2-457E-B536-FA23CE10E7CA}" srcOrd="2" destOrd="0" parTransId="{E340E165-52B8-413F-BD24-282269964A11}" sibTransId="{CF0A4244-68B5-451B-80BC-2FD8A0DEED14}"/>
    <dgm:cxn modelId="{984B08D6-BC9F-4FC8-8260-3C7F1D1564F0}" type="presOf" srcId="{D95579A2-A7F2-457E-B536-FA23CE10E7CA}" destId="{ECDF71D3-E263-45D8-8C45-BE2E9DB2F17E}" srcOrd="0" destOrd="0" presId="urn:microsoft.com/office/officeart/2018/2/layout/IconVerticalSolidList"/>
    <dgm:cxn modelId="{1EF902EB-15BD-432B-B394-8D137060AC88}" srcId="{34B21BA1-84D6-4945-967D-60DCDAFBE87B}" destId="{8F142412-70C7-49E1-8326-1BE2C0428775}" srcOrd="0" destOrd="0" parTransId="{1F18F3F4-071C-49A7-B72C-4B341133A404}" sibTransId="{BAD09B84-77F8-477D-9627-CE37C0EC388B}"/>
    <dgm:cxn modelId="{C26146F1-67A7-467D-8376-FE8C1746568B}" srcId="{34B21BA1-84D6-4945-967D-60DCDAFBE87B}" destId="{45C188BE-9F43-49D0-81AD-80E016DB0744}" srcOrd="4" destOrd="0" parTransId="{0BCD6CB0-300F-426C-BD17-756FC5544E6A}" sibTransId="{61084862-2490-4AAD-B302-9FC4DEA88931}"/>
    <dgm:cxn modelId="{DD2B9A28-0FB8-4554-8D43-7CF6096EAB83}" type="presParOf" srcId="{2BED69C1-42CF-45B2-B375-9E386A686853}" destId="{A2E2A3FC-0529-4A69-A51F-1C97EBCFE196}" srcOrd="0" destOrd="0" presId="urn:microsoft.com/office/officeart/2018/2/layout/IconVerticalSolidList"/>
    <dgm:cxn modelId="{53775CEC-FD54-41F7-B493-031484D6E64F}" type="presParOf" srcId="{A2E2A3FC-0529-4A69-A51F-1C97EBCFE196}" destId="{562863F0-F666-41D5-9CB5-80605163D64F}" srcOrd="0" destOrd="0" presId="urn:microsoft.com/office/officeart/2018/2/layout/IconVerticalSolidList"/>
    <dgm:cxn modelId="{B233E08E-DDF8-4F57-92AB-03192EDCE8E7}" type="presParOf" srcId="{A2E2A3FC-0529-4A69-A51F-1C97EBCFE196}" destId="{EAFF0EEB-E2A4-4ED1-B386-36EF088B7E1F}" srcOrd="1" destOrd="0" presId="urn:microsoft.com/office/officeart/2018/2/layout/IconVerticalSolidList"/>
    <dgm:cxn modelId="{D21D9EBA-E715-40D4-8699-C8A9F9FF35AB}" type="presParOf" srcId="{A2E2A3FC-0529-4A69-A51F-1C97EBCFE196}" destId="{6590AADA-C04D-4135-B873-3B7C9F06A55D}" srcOrd="2" destOrd="0" presId="urn:microsoft.com/office/officeart/2018/2/layout/IconVerticalSolidList"/>
    <dgm:cxn modelId="{5B8D7524-A9BA-4A5B-A07A-CB7D1CA31095}" type="presParOf" srcId="{A2E2A3FC-0529-4A69-A51F-1C97EBCFE196}" destId="{698E0A63-FB2C-46D0-9508-3ABA98B45236}" srcOrd="3" destOrd="0" presId="urn:microsoft.com/office/officeart/2018/2/layout/IconVerticalSolidList"/>
    <dgm:cxn modelId="{E7A56FC9-1314-4461-9BBF-A9DBF71B5D2C}" type="presParOf" srcId="{2BED69C1-42CF-45B2-B375-9E386A686853}" destId="{7FDE7C63-3622-49B5-93B7-0F1FEFA9EA93}" srcOrd="1" destOrd="0" presId="urn:microsoft.com/office/officeart/2018/2/layout/IconVerticalSolidList"/>
    <dgm:cxn modelId="{98AD3706-1263-4A4D-B704-5535227210CB}" type="presParOf" srcId="{2BED69C1-42CF-45B2-B375-9E386A686853}" destId="{F42F90B7-A7AA-4251-8D32-C4C1F578FFF4}" srcOrd="2" destOrd="0" presId="urn:microsoft.com/office/officeart/2018/2/layout/IconVerticalSolidList"/>
    <dgm:cxn modelId="{06D92C1E-9926-4F68-B1E2-8A5CF4BF5BB6}" type="presParOf" srcId="{F42F90B7-A7AA-4251-8D32-C4C1F578FFF4}" destId="{B286D269-C7F8-4147-8E0A-AB2EBC8DAD32}" srcOrd="0" destOrd="0" presId="urn:microsoft.com/office/officeart/2018/2/layout/IconVerticalSolidList"/>
    <dgm:cxn modelId="{392DBED4-E10B-4C5C-9EB1-7ABB0D2D7A0C}" type="presParOf" srcId="{F42F90B7-A7AA-4251-8D32-C4C1F578FFF4}" destId="{16F6DAC2-F25F-4563-BABC-C4B78A296469}" srcOrd="1" destOrd="0" presId="urn:microsoft.com/office/officeart/2018/2/layout/IconVerticalSolidList"/>
    <dgm:cxn modelId="{7083B34E-EC63-4C19-B230-02AAFABD6DDF}" type="presParOf" srcId="{F42F90B7-A7AA-4251-8D32-C4C1F578FFF4}" destId="{41C73542-65D5-4C9C-9779-A9C7B7FE859E}" srcOrd="2" destOrd="0" presId="urn:microsoft.com/office/officeart/2018/2/layout/IconVerticalSolidList"/>
    <dgm:cxn modelId="{75CBF605-504A-4A50-8983-A325AE063D96}" type="presParOf" srcId="{F42F90B7-A7AA-4251-8D32-C4C1F578FFF4}" destId="{51C1E806-D2A9-4374-8777-2BFB2FD61C90}" srcOrd="3" destOrd="0" presId="urn:microsoft.com/office/officeart/2018/2/layout/IconVerticalSolidList"/>
    <dgm:cxn modelId="{9E08F177-F08A-4053-9B49-CAACC5A21618}" type="presParOf" srcId="{2BED69C1-42CF-45B2-B375-9E386A686853}" destId="{C36E63FE-9EB0-4294-9406-D74B31495FBA}" srcOrd="3" destOrd="0" presId="urn:microsoft.com/office/officeart/2018/2/layout/IconVerticalSolidList"/>
    <dgm:cxn modelId="{B2B39E83-6013-4D4B-A354-AC101963A7A2}" type="presParOf" srcId="{2BED69C1-42CF-45B2-B375-9E386A686853}" destId="{00F208DA-05C1-48CF-AF77-DC8E9ACC6746}" srcOrd="4" destOrd="0" presId="urn:microsoft.com/office/officeart/2018/2/layout/IconVerticalSolidList"/>
    <dgm:cxn modelId="{C5CF53E9-A16A-4FC0-B2A1-6D3374BCB238}" type="presParOf" srcId="{00F208DA-05C1-48CF-AF77-DC8E9ACC6746}" destId="{A179FFD3-548A-405F-9EA9-F19D7FA72D9F}" srcOrd="0" destOrd="0" presId="urn:microsoft.com/office/officeart/2018/2/layout/IconVerticalSolidList"/>
    <dgm:cxn modelId="{CE869251-C505-4C5B-A522-B4A642AE9D41}" type="presParOf" srcId="{00F208DA-05C1-48CF-AF77-DC8E9ACC6746}" destId="{A8EAD06C-E5CB-46D7-B36F-2D2F546EEA70}" srcOrd="1" destOrd="0" presId="urn:microsoft.com/office/officeart/2018/2/layout/IconVerticalSolidList"/>
    <dgm:cxn modelId="{F9045F6A-080A-4210-B875-DB5B9A610B51}" type="presParOf" srcId="{00F208DA-05C1-48CF-AF77-DC8E9ACC6746}" destId="{80E9E26C-39C0-4446-9BFD-37CEDE92D458}" srcOrd="2" destOrd="0" presId="urn:microsoft.com/office/officeart/2018/2/layout/IconVerticalSolidList"/>
    <dgm:cxn modelId="{5A437AB2-AAA9-4CB4-98FB-ED8AA1AA6DC6}" type="presParOf" srcId="{00F208DA-05C1-48CF-AF77-DC8E9ACC6746}" destId="{ECDF71D3-E263-45D8-8C45-BE2E9DB2F17E}" srcOrd="3" destOrd="0" presId="urn:microsoft.com/office/officeart/2018/2/layout/IconVerticalSolidList"/>
    <dgm:cxn modelId="{7E28D5CA-AD42-450C-BFCB-A2F74DAD0E35}" type="presParOf" srcId="{2BED69C1-42CF-45B2-B375-9E386A686853}" destId="{23E00F8A-598A-4D44-A4B0-192ED9DA7F59}" srcOrd="5" destOrd="0" presId="urn:microsoft.com/office/officeart/2018/2/layout/IconVerticalSolidList"/>
    <dgm:cxn modelId="{6244A0D3-1A15-4E65-B550-6CFA3E2DDD8F}" type="presParOf" srcId="{2BED69C1-42CF-45B2-B375-9E386A686853}" destId="{CB46BE0A-00D2-4786-B895-5604F37A9A71}" srcOrd="6" destOrd="0" presId="urn:microsoft.com/office/officeart/2018/2/layout/IconVerticalSolidList"/>
    <dgm:cxn modelId="{05E6F4F5-3367-40EF-A16E-97E08364881C}" type="presParOf" srcId="{CB46BE0A-00D2-4786-B895-5604F37A9A71}" destId="{C08EA3C1-488C-4E35-98F4-F492A19FCB5D}" srcOrd="0" destOrd="0" presId="urn:microsoft.com/office/officeart/2018/2/layout/IconVerticalSolidList"/>
    <dgm:cxn modelId="{45094F37-4C34-4070-89FF-704C2BFFB754}" type="presParOf" srcId="{CB46BE0A-00D2-4786-B895-5604F37A9A71}" destId="{21224C47-0DBB-4B97-A61E-4B277136A131}" srcOrd="1" destOrd="0" presId="urn:microsoft.com/office/officeart/2018/2/layout/IconVerticalSolidList"/>
    <dgm:cxn modelId="{FDCF288B-90DC-4E64-9609-D378743EA4DB}" type="presParOf" srcId="{CB46BE0A-00D2-4786-B895-5604F37A9A71}" destId="{B183F648-8E07-4692-9D86-0455E28AE6A8}" srcOrd="2" destOrd="0" presId="urn:microsoft.com/office/officeart/2018/2/layout/IconVerticalSolidList"/>
    <dgm:cxn modelId="{A2A6BD16-FA56-4BCA-B0DF-BBAFF7AB4064}" type="presParOf" srcId="{CB46BE0A-00D2-4786-B895-5604F37A9A71}" destId="{7DE79636-4B33-4CCB-A072-598F98D9E19D}" srcOrd="3" destOrd="0" presId="urn:microsoft.com/office/officeart/2018/2/layout/IconVerticalSolidList"/>
    <dgm:cxn modelId="{E75E1473-416E-4D6D-835F-50020394B004}" type="presParOf" srcId="{2BED69C1-42CF-45B2-B375-9E386A686853}" destId="{40255107-0139-4AA4-9137-B23BEC4FE553}" srcOrd="7" destOrd="0" presId="urn:microsoft.com/office/officeart/2018/2/layout/IconVerticalSolidList"/>
    <dgm:cxn modelId="{7B4EA678-8A1A-4702-BBE5-ADB6E42A4A7A}" type="presParOf" srcId="{2BED69C1-42CF-45B2-B375-9E386A686853}" destId="{23BC6B7C-D4D5-4FA4-BF7D-5646C06E6809}" srcOrd="8" destOrd="0" presId="urn:microsoft.com/office/officeart/2018/2/layout/IconVerticalSolidList"/>
    <dgm:cxn modelId="{808CEA09-7A0B-4764-AC34-E2C5968B585C}" type="presParOf" srcId="{23BC6B7C-D4D5-4FA4-BF7D-5646C06E6809}" destId="{2881BFEE-7093-41DD-A406-0989A162C72B}" srcOrd="0" destOrd="0" presId="urn:microsoft.com/office/officeart/2018/2/layout/IconVerticalSolidList"/>
    <dgm:cxn modelId="{CF883F8C-07BF-409B-8FB8-B16E2D17ECAE}" type="presParOf" srcId="{23BC6B7C-D4D5-4FA4-BF7D-5646C06E6809}" destId="{5A22C721-3218-421D-8978-F69B1DB0A889}" srcOrd="1" destOrd="0" presId="urn:microsoft.com/office/officeart/2018/2/layout/IconVerticalSolidList"/>
    <dgm:cxn modelId="{101DBF60-E551-4E3C-AF02-FA18E9EFD98D}" type="presParOf" srcId="{23BC6B7C-D4D5-4FA4-BF7D-5646C06E6809}" destId="{224C5159-9478-441C-A159-B944EDFCD1D1}" srcOrd="2" destOrd="0" presId="urn:microsoft.com/office/officeart/2018/2/layout/IconVerticalSolidList"/>
    <dgm:cxn modelId="{DEF9D684-39D9-491D-8788-065535DCD7F9}" type="presParOf" srcId="{23BC6B7C-D4D5-4FA4-BF7D-5646C06E6809}" destId="{A7E4BD84-5279-4F42-B1F6-6E33F87FE2A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0B2E5B-9BD8-4F95-8935-A4A747EA5743}"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4E83387F-5590-4D54-8714-3B29C67AEBD9}">
      <dgm:prSet/>
      <dgm:spPr/>
      <dgm:t>
        <a:bodyPr/>
        <a:lstStyle/>
        <a:p>
          <a:pPr>
            <a:lnSpc>
              <a:spcPct val="100000"/>
            </a:lnSpc>
            <a:defRPr b="1"/>
          </a:pPr>
          <a:r>
            <a:rPr lang="en-US" b="1" dirty="0"/>
            <a:t>Tools and Resources</a:t>
          </a:r>
          <a:r>
            <a:rPr lang="en-US" dirty="0"/>
            <a:t>:</a:t>
          </a:r>
        </a:p>
      </dgm:t>
    </dgm:pt>
    <dgm:pt modelId="{8B1D5CD9-ECBB-41C0-89DB-20643108F0CA}" type="parTrans" cxnId="{8CE201E2-ECBF-4308-9703-6ECC23CAA3B4}">
      <dgm:prSet/>
      <dgm:spPr/>
      <dgm:t>
        <a:bodyPr/>
        <a:lstStyle/>
        <a:p>
          <a:endParaRPr lang="en-US"/>
        </a:p>
      </dgm:t>
    </dgm:pt>
    <dgm:pt modelId="{5679C15A-39A8-4544-9A07-ED5E06B26E4A}" type="sibTrans" cxnId="{8CE201E2-ECBF-4308-9703-6ECC23CAA3B4}">
      <dgm:prSet/>
      <dgm:spPr/>
      <dgm:t>
        <a:bodyPr/>
        <a:lstStyle/>
        <a:p>
          <a:endParaRPr lang="en-US"/>
        </a:p>
      </dgm:t>
    </dgm:pt>
    <dgm:pt modelId="{A0AF90C5-42E0-41A7-B10F-1A571390FDA1}">
      <dgm:prSet/>
      <dgm:spPr/>
      <dgm:t>
        <a:bodyPr/>
        <a:lstStyle/>
        <a:p>
          <a:pPr>
            <a:lnSpc>
              <a:spcPct val="100000"/>
            </a:lnSpc>
          </a:pPr>
          <a:r>
            <a:rPr lang="en-US" b="1" dirty="0" err="1"/>
            <a:t>PySTAC</a:t>
          </a:r>
          <a:r>
            <a:rPr lang="en-US" dirty="0"/>
            <a:t>: Python library for working with STAC.</a:t>
          </a:r>
        </a:p>
      </dgm:t>
    </dgm:pt>
    <dgm:pt modelId="{D9CBB68E-F5E1-49F4-B9B8-0CE7AC2D7C60}" type="parTrans" cxnId="{1C78360C-756B-45B0-B1EF-2100CD74B9A4}">
      <dgm:prSet/>
      <dgm:spPr/>
      <dgm:t>
        <a:bodyPr/>
        <a:lstStyle/>
        <a:p>
          <a:endParaRPr lang="en-US"/>
        </a:p>
      </dgm:t>
    </dgm:pt>
    <dgm:pt modelId="{8AF1E46E-C94B-4ECD-A8E7-ACDE33606725}" type="sibTrans" cxnId="{1C78360C-756B-45B0-B1EF-2100CD74B9A4}">
      <dgm:prSet/>
      <dgm:spPr/>
      <dgm:t>
        <a:bodyPr/>
        <a:lstStyle/>
        <a:p>
          <a:endParaRPr lang="en-US"/>
        </a:p>
      </dgm:t>
    </dgm:pt>
    <dgm:pt modelId="{65B3C7ED-A651-4CAA-A703-9F1AD7A88AB9}">
      <dgm:prSet/>
      <dgm:spPr/>
      <dgm:t>
        <a:bodyPr/>
        <a:lstStyle/>
        <a:p>
          <a:pPr>
            <a:lnSpc>
              <a:spcPct val="100000"/>
            </a:lnSpc>
          </a:pPr>
          <a:r>
            <a:rPr lang="en-US" b="1" dirty="0"/>
            <a:t>STAC Browser</a:t>
          </a:r>
          <a:r>
            <a:rPr lang="en-US" dirty="0"/>
            <a:t>: Web-based tool for exploring STAC catalogs.</a:t>
          </a:r>
        </a:p>
      </dgm:t>
    </dgm:pt>
    <dgm:pt modelId="{B07AAB52-2EDE-46B3-B4EB-2D823B8A1F19}" type="parTrans" cxnId="{C8D05BF4-ECA0-456C-A127-5041E56CEEBF}">
      <dgm:prSet/>
      <dgm:spPr/>
      <dgm:t>
        <a:bodyPr/>
        <a:lstStyle/>
        <a:p>
          <a:endParaRPr lang="en-US"/>
        </a:p>
      </dgm:t>
    </dgm:pt>
    <dgm:pt modelId="{1B3E00ED-E05C-4213-A5AA-41B522B2463E}" type="sibTrans" cxnId="{C8D05BF4-ECA0-456C-A127-5041E56CEEBF}">
      <dgm:prSet/>
      <dgm:spPr/>
      <dgm:t>
        <a:bodyPr/>
        <a:lstStyle/>
        <a:p>
          <a:endParaRPr lang="en-US"/>
        </a:p>
      </dgm:t>
    </dgm:pt>
    <dgm:pt modelId="{B5ABEA43-B70C-4E0D-8F63-D2FEFF6C5ADA}">
      <dgm:prSet/>
      <dgm:spPr/>
      <dgm:t>
        <a:bodyPr/>
        <a:lstStyle/>
        <a:p>
          <a:pPr>
            <a:lnSpc>
              <a:spcPct val="100000"/>
            </a:lnSpc>
          </a:pPr>
          <a:r>
            <a:rPr lang="en-US" b="1" dirty="0"/>
            <a:t>STAC Validator</a:t>
          </a:r>
          <a:r>
            <a:rPr lang="en-US" dirty="0"/>
            <a:t>: Tool for validating STAC JSON files.</a:t>
          </a:r>
        </a:p>
      </dgm:t>
    </dgm:pt>
    <dgm:pt modelId="{B0D2A5A2-B381-4939-8181-B084C008BC46}" type="parTrans" cxnId="{D90B7454-20AD-4E5A-92C0-290761AFAB49}">
      <dgm:prSet/>
      <dgm:spPr/>
      <dgm:t>
        <a:bodyPr/>
        <a:lstStyle/>
        <a:p>
          <a:endParaRPr lang="en-US"/>
        </a:p>
      </dgm:t>
    </dgm:pt>
    <dgm:pt modelId="{AF8C1D01-28FE-4918-8D7A-2FA9ADB2BC0F}" type="sibTrans" cxnId="{D90B7454-20AD-4E5A-92C0-290761AFAB49}">
      <dgm:prSet/>
      <dgm:spPr/>
      <dgm:t>
        <a:bodyPr/>
        <a:lstStyle/>
        <a:p>
          <a:endParaRPr lang="en-US"/>
        </a:p>
      </dgm:t>
    </dgm:pt>
    <dgm:pt modelId="{170FDFAE-1B1F-4F82-811F-D2F4F7452A3F}">
      <dgm:prSet/>
      <dgm:spPr/>
      <dgm:t>
        <a:bodyPr/>
        <a:lstStyle/>
        <a:p>
          <a:pPr>
            <a:lnSpc>
              <a:spcPct val="100000"/>
            </a:lnSpc>
          </a:pPr>
          <a:r>
            <a:rPr lang="en-US" b="1" dirty="0"/>
            <a:t>STAC API</a:t>
          </a:r>
          <a:r>
            <a:rPr lang="en-US" dirty="0"/>
            <a:t>: Use API endpoints to query and retrieve data.</a:t>
          </a:r>
        </a:p>
      </dgm:t>
    </dgm:pt>
    <dgm:pt modelId="{3135B3AE-390A-4A68-A5F8-4FE60CDA6BB2}" type="parTrans" cxnId="{BDA8DFD3-626A-459C-8D5A-E632DF21E0C6}">
      <dgm:prSet/>
      <dgm:spPr/>
      <dgm:t>
        <a:bodyPr/>
        <a:lstStyle/>
        <a:p>
          <a:endParaRPr lang="en-US"/>
        </a:p>
      </dgm:t>
    </dgm:pt>
    <dgm:pt modelId="{5D8914BB-65D8-4123-A44C-5C96B8280C6E}" type="sibTrans" cxnId="{BDA8DFD3-626A-459C-8D5A-E632DF21E0C6}">
      <dgm:prSet/>
      <dgm:spPr/>
      <dgm:t>
        <a:bodyPr/>
        <a:lstStyle/>
        <a:p>
          <a:endParaRPr lang="en-US"/>
        </a:p>
      </dgm:t>
    </dgm:pt>
    <dgm:pt modelId="{DC101C85-4A0D-47AD-9843-1B0433ADA532}">
      <dgm:prSet/>
      <dgm:spPr/>
      <dgm:t>
        <a:bodyPr/>
        <a:lstStyle/>
        <a:p>
          <a:pPr>
            <a:lnSpc>
              <a:spcPct val="100000"/>
            </a:lnSpc>
            <a:defRPr b="1"/>
          </a:pPr>
          <a:r>
            <a:rPr lang="en-US" b="1" dirty="0"/>
            <a:t>Documentation</a:t>
          </a:r>
          <a:r>
            <a:rPr lang="en-US" dirty="0"/>
            <a:t>:</a:t>
          </a:r>
        </a:p>
      </dgm:t>
    </dgm:pt>
    <dgm:pt modelId="{31141A38-5CA6-4716-A28E-D84B2E824449}" type="parTrans" cxnId="{19126A40-494E-4C4C-8A74-3252D5E0B1A6}">
      <dgm:prSet/>
      <dgm:spPr/>
      <dgm:t>
        <a:bodyPr/>
        <a:lstStyle/>
        <a:p>
          <a:endParaRPr lang="en-US"/>
        </a:p>
      </dgm:t>
    </dgm:pt>
    <dgm:pt modelId="{467DC56B-1CD9-4E88-9535-4F21C8C11815}" type="sibTrans" cxnId="{19126A40-494E-4C4C-8A74-3252D5E0B1A6}">
      <dgm:prSet/>
      <dgm:spPr/>
      <dgm:t>
        <a:bodyPr/>
        <a:lstStyle/>
        <a:p>
          <a:endParaRPr lang="en-US"/>
        </a:p>
      </dgm:t>
    </dgm:pt>
    <dgm:pt modelId="{939ABC05-391B-4061-9308-33977D4B4971}">
      <dgm:prSet/>
      <dgm:spPr/>
      <dgm:t>
        <a:bodyPr/>
        <a:lstStyle/>
        <a:p>
          <a:pPr>
            <a:lnSpc>
              <a:spcPct val="100000"/>
            </a:lnSpc>
          </a:pPr>
          <a:r>
            <a:rPr lang="en-US" dirty="0"/>
            <a:t>Provide links to the official STAC documentation and community resources:</a:t>
          </a:r>
        </a:p>
      </dgm:t>
    </dgm:pt>
    <dgm:pt modelId="{8290BEF8-B7D6-48B8-A30D-9117B07C603F}" type="parTrans" cxnId="{843C321F-B21C-48A6-B11B-0845B26D756F}">
      <dgm:prSet/>
      <dgm:spPr/>
      <dgm:t>
        <a:bodyPr/>
        <a:lstStyle/>
        <a:p>
          <a:endParaRPr lang="en-US"/>
        </a:p>
      </dgm:t>
    </dgm:pt>
    <dgm:pt modelId="{E45FB2AA-9562-4308-A8AA-D0BF191CDA37}" type="sibTrans" cxnId="{843C321F-B21C-48A6-B11B-0845B26D756F}">
      <dgm:prSet/>
      <dgm:spPr/>
      <dgm:t>
        <a:bodyPr/>
        <a:lstStyle/>
        <a:p>
          <a:endParaRPr lang="en-US"/>
        </a:p>
      </dgm:t>
    </dgm:pt>
    <dgm:pt modelId="{2A7C788F-716D-44F4-ABB7-6E2714BAEE5B}">
      <dgm:prSet/>
      <dgm:spPr/>
      <dgm:t>
        <a:bodyPr/>
        <a:lstStyle/>
        <a:p>
          <a:r>
            <a:rPr lang="en-US" dirty="0">
              <a:hlinkClick xmlns:r="http://schemas.openxmlformats.org/officeDocument/2006/relationships" r:id="rId1"/>
            </a:rPr>
            <a:t>STAC Specification</a:t>
          </a:r>
          <a:endParaRPr lang="en-US" dirty="0"/>
        </a:p>
      </dgm:t>
    </dgm:pt>
    <dgm:pt modelId="{AE7C9879-B3EA-4E54-BE1D-537E4766E6A9}" type="parTrans" cxnId="{EB950DF6-B47A-479E-99F2-09DDBD2BDECF}">
      <dgm:prSet/>
      <dgm:spPr/>
      <dgm:t>
        <a:bodyPr/>
        <a:lstStyle/>
        <a:p>
          <a:endParaRPr lang="en-US"/>
        </a:p>
      </dgm:t>
    </dgm:pt>
    <dgm:pt modelId="{5A6E8DC0-D069-4928-9ADD-F5088AE5D0F6}" type="sibTrans" cxnId="{EB950DF6-B47A-479E-99F2-09DDBD2BDECF}">
      <dgm:prSet/>
      <dgm:spPr/>
      <dgm:t>
        <a:bodyPr/>
        <a:lstStyle/>
        <a:p>
          <a:endParaRPr lang="en-US"/>
        </a:p>
      </dgm:t>
    </dgm:pt>
    <dgm:pt modelId="{ECD91132-7408-4482-AD99-F020E324A603}">
      <dgm:prSet/>
      <dgm:spPr/>
      <dgm:t>
        <a:bodyPr/>
        <a:lstStyle/>
        <a:p>
          <a:r>
            <a:rPr lang="en-US" dirty="0">
              <a:hlinkClick xmlns:r="http://schemas.openxmlformats.org/officeDocument/2006/relationships" r:id="rId2"/>
            </a:rPr>
            <a:t>STAC API</a:t>
          </a:r>
          <a:endParaRPr lang="en-US" dirty="0"/>
        </a:p>
      </dgm:t>
    </dgm:pt>
    <dgm:pt modelId="{494925DF-E3D5-4F5C-AFEB-602836E61068}" type="parTrans" cxnId="{90DD6D90-E5E3-4903-80B6-D34A9AABC01B}">
      <dgm:prSet/>
      <dgm:spPr/>
      <dgm:t>
        <a:bodyPr/>
        <a:lstStyle/>
        <a:p>
          <a:endParaRPr lang="en-US"/>
        </a:p>
      </dgm:t>
    </dgm:pt>
    <dgm:pt modelId="{E1194A4D-FA63-4CE2-A969-B1B3121BE8A6}" type="sibTrans" cxnId="{90DD6D90-E5E3-4903-80B6-D34A9AABC01B}">
      <dgm:prSet/>
      <dgm:spPr/>
      <dgm:t>
        <a:bodyPr/>
        <a:lstStyle/>
        <a:p>
          <a:endParaRPr lang="en-US"/>
        </a:p>
      </dgm:t>
    </dgm:pt>
    <dgm:pt modelId="{24659287-1E5E-4CA1-BC0A-F82BE9D1CACA}">
      <dgm:prSet/>
      <dgm:spPr/>
      <dgm:t>
        <a:bodyPr/>
        <a:lstStyle/>
        <a:p>
          <a:r>
            <a:rPr lang="en-US" dirty="0">
              <a:hlinkClick xmlns:r="http://schemas.openxmlformats.org/officeDocument/2006/relationships" r:id="rId3"/>
            </a:rPr>
            <a:t>PySTAC Documentation</a:t>
          </a:r>
          <a:endParaRPr lang="en-US" dirty="0"/>
        </a:p>
      </dgm:t>
    </dgm:pt>
    <dgm:pt modelId="{875B4E3F-A084-4AA8-B4D6-71C067169BC7}" type="parTrans" cxnId="{7DDDC19E-0713-44C9-8241-765F54DBE534}">
      <dgm:prSet/>
      <dgm:spPr/>
      <dgm:t>
        <a:bodyPr/>
        <a:lstStyle/>
        <a:p>
          <a:endParaRPr lang="en-US"/>
        </a:p>
      </dgm:t>
    </dgm:pt>
    <dgm:pt modelId="{42E1AA0B-1300-4C90-9ABD-9A5DFDA6CA97}" type="sibTrans" cxnId="{7DDDC19E-0713-44C9-8241-765F54DBE534}">
      <dgm:prSet/>
      <dgm:spPr/>
      <dgm:t>
        <a:bodyPr/>
        <a:lstStyle/>
        <a:p>
          <a:endParaRPr lang="en-US"/>
        </a:p>
      </dgm:t>
    </dgm:pt>
    <dgm:pt modelId="{E9AF4625-6250-4DE6-A8CD-35241A952178}" type="pres">
      <dgm:prSet presAssocID="{170B2E5B-9BD8-4F95-8935-A4A747EA5743}" presName="root" presStyleCnt="0">
        <dgm:presLayoutVars>
          <dgm:dir/>
          <dgm:resizeHandles val="exact"/>
        </dgm:presLayoutVars>
      </dgm:prSet>
      <dgm:spPr/>
    </dgm:pt>
    <dgm:pt modelId="{58558864-C30A-476D-BA6E-A56F4F5F6E82}" type="pres">
      <dgm:prSet presAssocID="{4E83387F-5590-4D54-8714-3B29C67AEBD9}" presName="compNode" presStyleCnt="0"/>
      <dgm:spPr/>
    </dgm:pt>
    <dgm:pt modelId="{B2D478F2-AC14-4825-8F37-E02602725F1A}" type="pres">
      <dgm:prSet presAssocID="{4E83387F-5590-4D54-8714-3B29C67AEBD9}" presName="iconRect" presStyleLbl="node1" presStyleIdx="0" presStyleCnt="2"/>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Web Design"/>
        </a:ext>
      </dgm:extLst>
    </dgm:pt>
    <dgm:pt modelId="{4413D27B-04FB-4601-8288-DB4D2E9208DF}" type="pres">
      <dgm:prSet presAssocID="{4E83387F-5590-4D54-8714-3B29C67AEBD9}" presName="iconSpace" presStyleCnt="0"/>
      <dgm:spPr/>
    </dgm:pt>
    <dgm:pt modelId="{FAEE4DFB-C7C6-46EB-ADE1-31E10C84920C}" type="pres">
      <dgm:prSet presAssocID="{4E83387F-5590-4D54-8714-3B29C67AEBD9}" presName="parTx" presStyleLbl="revTx" presStyleIdx="0" presStyleCnt="4">
        <dgm:presLayoutVars>
          <dgm:chMax val="0"/>
          <dgm:chPref val="0"/>
        </dgm:presLayoutVars>
      </dgm:prSet>
      <dgm:spPr/>
    </dgm:pt>
    <dgm:pt modelId="{DFE6019C-CEAC-4881-9F6E-A1ACCA880590}" type="pres">
      <dgm:prSet presAssocID="{4E83387F-5590-4D54-8714-3B29C67AEBD9}" presName="txSpace" presStyleCnt="0"/>
      <dgm:spPr/>
    </dgm:pt>
    <dgm:pt modelId="{F5D51376-EA5F-4C92-AAE9-011E844A735F}" type="pres">
      <dgm:prSet presAssocID="{4E83387F-5590-4D54-8714-3B29C67AEBD9}" presName="desTx" presStyleLbl="revTx" presStyleIdx="1" presStyleCnt="4">
        <dgm:presLayoutVars/>
      </dgm:prSet>
      <dgm:spPr/>
    </dgm:pt>
    <dgm:pt modelId="{0B928C93-7454-493B-9072-E212C2FBD5C1}" type="pres">
      <dgm:prSet presAssocID="{5679C15A-39A8-4544-9A07-ED5E06B26E4A}" presName="sibTrans" presStyleCnt="0"/>
      <dgm:spPr/>
    </dgm:pt>
    <dgm:pt modelId="{C7A121DC-2E2B-43E0-BDD7-565EEB03D574}" type="pres">
      <dgm:prSet presAssocID="{DC101C85-4A0D-47AD-9843-1B0433ADA532}" presName="compNode" presStyleCnt="0"/>
      <dgm:spPr/>
    </dgm:pt>
    <dgm:pt modelId="{4B9DA420-9879-49D4-A975-FC478C6D48A4}" type="pres">
      <dgm:prSet presAssocID="{DC101C85-4A0D-47AD-9843-1B0433ADA532}" presName="iconRect" presStyleLbl="node1" presStyleIdx="1" presStyleCnt="2"/>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Document"/>
        </a:ext>
      </dgm:extLst>
    </dgm:pt>
    <dgm:pt modelId="{B26834C7-D616-4423-974F-E306CBBC2139}" type="pres">
      <dgm:prSet presAssocID="{DC101C85-4A0D-47AD-9843-1B0433ADA532}" presName="iconSpace" presStyleCnt="0"/>
      <dgm:spPr/>
    </dgm:pt>
    <dgm:pt modelId="{11A0E3F3-192D-4CCD-AAFC-922084E1B87F}" type="pres">
      <dgm:prSet presAssocID="{DC101C85-4A0D-47AD-9843-1B0433ADA532}" presName="parTx" presStyleLbl="revTx" presStyleIdx="2" presStyleCnt="4">
        <dgm:presLayoutVars>
          <dgm:chMax val="0"/>
          <dgm:chPref val="0"/>
        </dgm:presLayoutVars>
      </dgm:prSet>
      <dgm:spPr/>
    </dgm:pt>
    <dgm:pt modelId="{04C02BFD-B3F4-4557-A75C-B69B4C884F72}" type="pres">
      <dgm:prSet presAssocID="{DC101C85-4A0D-47AD-9843-1B0433ADA532}" presName="txSpace" presStyleCnt="0"/>
      <dgm:spPr/>
    </dgm:pt>
    <dgm:pt modelId="{B7193837-FF91-4180-BFBA-DC68F8EA34C7}" type="pres">
      <dgm:prSet presAssocID="{DC101C85-4A0D-47AD-9843-1B0433ADA532}" presName="desTx" presStyleLbl="revTx" presStyleIdx="3" presStyleCnt="4">
        <dgm:presLayoutVars/>
      </dgm:prSet>
      <dgm:spPr/>
    </dgm:pt>
  </dgm:ptLst>
  <dgm:cxnLst>
    <dgm:cxn modelId="{0B46A705-52F7-4176-BBE4-5F0060D5BA82}" type="presOf" srcId="{24659287-1E5E-4CA1-BC0A-F82BE9D1CACA}" destId="{B7193837-FF91-4180-BFBA-DC68F8EA34C7}" srcOrd="0" destOrd="3" presId="urn:microsoft.com/office/officeart/2018/2/layout/IconLabelDescriptionList"/>
    <dgm:cxn modelId="{1C78360C-756B-45B0-B1EF-2100CD74B9A4}" srcId="{4E83387F-5590-4D54-8714-3B29C67AEBD9}" destId="{A0AF90C5-42E0-41A7-B10F-1A571390FDA1}" srcOrd="0" destOrd="0" parTransId="{D9CBB68E-F5E1-49F4-B9B8-0CE7AC2D7C60}" sibTransId="{8AF1E46E-C94B-4ECD-A8E7-ACDE33606725}"/>
    <dgm:cxn modelId="{AAB1B019-E040-415D-A7DF-91A8F037696E}" type="presOf" srcId="{65B3C7ED-A651-4CAA-A703-9F1AD7A88AB9}" destId="{F5D51376-EA5F-4C92-AAE9-011E844A735F}" srcOrd="0" destOrd="1" presId="urn:microsoft.com/office/officeart/2018/2/layout/IconLabelDescriptionList"/>
    <dgm:cxn modelId="{7927C21A-439C-4128-9A92-8B569E2296B2}" type="presOf" srcId="{A0AF90C5-42E0-41A7-B10F-1A571390FDA1}" destId="{F5D51376-EA5F-4C92-AAE9-011E844A735F}" srcOrd="0" destOrd="0" presId="urn:microsoft.com/office/officeart/2018/2/layout/IconLabelDescriptionList"/>
    <dgm:cxn modelId="{7D24C11D-54D7-448A-A7B1-A44198708EF6}" type="presOf" srcId="{2A7C788F-716D-44F4-ABB7-6E2714BAEE5B}" destId="{B7193837-FF91-4180-BFBA-DC68F8EA34C7}" srcOrd="0" destOrd="1" presId="urn:microsoft.com/office/officeart/2018/2/layout/IconLabelDescriptionList"/>
    <dgm:cxn modelId="{843C321F-B21C-48A6-B11B-0845B26D756F}" srcId="{DC101C85-4A0D-47AD-9843-1B0433ADA532}" destId="{939ABC05-391B-4061-9308-33977D4B4971}" srcOrd="0" destOrd="0" parTransId="{8290BEF8-B7D6-48B8-A30D-9117B07C603F}" sibTransId="{E45FB2AA-9562-4308-A8AA-D0BF191CDA37}"/>
    <dgm:cxn modelId="{19126A40-494E-4C4C-8A74-3252D5E0B1A6}" srcId="{170B2E5B-9BD8-4F95-8935-A4A747EA5743}" destId="{DC101C85-4A0D-47AD-9843-1B0433ADA532}" srcOrd="1" destOrd="0" parTransId="{31141A38-5CA6-4716-A28E-D84B2E824449}" sibTransId="{467DC56B-1CD9-4E88-9535-4F21C8C11815}"/>
    <dgm:cxn modelId="{EB27054F-BD80-4BC0-9F6C-B2E2E53B4734}" type="presOf" srcId="{939ABC05-391B-4061-9308-33977D4B4971}" destId="{B7193837-FF91-4180-BFBA-DC68F8EA34C7}" srcOrd="0" destOrd="0" presId="urn:microsoft.com/office/officeart/2018/2/layout/IconLabelDescriptionList"/>
    <dgm:cxn modelId="{D90B7454-20AD-4E5A-92C0-290761AFAB49}" srcId="{4E83387F-5590-4D54-8714-3B29C67AEBD9}" destId="{B5ABEA43-B70C-4E0D-8F63-D2FEFF6C5ADA}" srcOrd="2" destOrd="0" parTransId="{B0D2A5A2-B381-4939-8181-B084C008BC46}" sibTransId="{AF8C1D01-28FE-4918-8D7A-2FA9ADB2BC0F}"/>
    <dgm:cxn modelId="{1A812957-E389-4919-8461-0150FBB0B308}" type="presOf" srcId="{4E83387F-5590-4D54-8714-3B29C67AEBD9}" destId="{FAEE4DFB-C7C6-46EB-ADE1-31E10C84920C}" srcOrd="0" destOrd="0" presId="urn:microsoft.com/office/officeart/2018/2/layout/IconLabelDescriptionList"/>
    <dgm:cxn modelId="{54E9C86D-ACF7-4DDD-B890-9D88D31A831A}" type="presOf" srcId="{DC101C85-4A0D-47AD-9843-1B0433ADA532}" destId="{11A0E3F3-192D-4CCD-AAFC-922084E1B87F}" srcOrd="0" destOrd="0" presId="urn:microsoft.com/office/officeart/2018/2/layout/IconLabelDescriptionList"/>
    <dgm:cxn modelId="{C3522874-D8A7-4AFC-9857-56A2F1C23612}" type="presOf" srcId="{ECD91132-7408-4482-AD99-F020E324A603}" destId="{B7193837-FF91-4180-BFBA-DC68F8EA34C7}" srcOrd="0" destOrd="2" presId="urn:microsoft.com/office/officeart/2018/2/layout/IconLabelDescriptionList"/>
    <dgm:cxn modelId="{526E2E85-0D98-4968-B924-5C415327ABC5}" type="presOf" srcId="{170FDFAE-1B1F-4F82-811F-D2F4F7452A3F}" destId="{F5D51376-EA5F-4C92-AAE9-011E844A735F}" srcOrd="0" destOrd="3" presId="urn:microsoft.com/office/officeart/2018/2/layout/IconLabelDescriptionList"/>
    <dgm:cxn modelId="{90DD6D90-E5E3-4903-80B6-D34A9AABC01B}" srcId="{939ABC05-391B-4061-9308-33977D4B4971}" destId="{ECD91132-7408-4482-AD99-F020E324A603}" srcOrd="1" destOrd="0" parTransId="{494925DF-E3D5-4F5C-AFEB-602836E61068}" sibTransId="{E1194A4D-FA63-4CE2-A969-B1B3121BE8A6}"/>
    <dgm:cxn modelId="{B9E3BD98-4B74-493E-B0BE-7C2CE1CDFF6A}" type="presOf" srcId="{170B2E5B-9BD8-4F95-8935-A4A747EA5743}" destId="{E9AF4625-6250-4DE6-A8CD-35241A952178}" srcOrd="0" destOrd="0" presId="urn:microsoft.com/office/officeart/2018/2/layout/IconLabelDescriptionList"/>
    <dgm:cxn modelId="{7DDDC19E-0713-44C9-8241-765F54DBE534}" srcId="{939ABC05-391B-4061-9308-33977D4B4971}" destId="{24659287-1E5E-4CA1-BC0A-F82BE9D1CACA}" srcOrd="2" destOrd="0" parTransId="{875B4E3F-A084-4AA8-B4D6-71C067169BC7}" sibTransId="{42E1AA0B-1300-4C90-9ABD-9A5DFDA6CA97}"/>
    <dgm:cxn modelId="{BDA8DFD3-626A-459C-8D5A-E632DF21E0C6}" srcId="{4E83387F-5590-4D54-8714-3B29C67AEBD9}" destId="{170FDFAE-1B1F-4F82-811F-D2F4F7452A3F}" srcOrd="3" destOrd="0" parTransId="{3135B3AE-390A-4A68-A5F8-4FE60CDA6BB2}" sibTransId="{5D8914BB-65D8-4123-A44C-5C96B8280C6E}"/>
    <dgm:cxn modelId="{DDCA71DA-9F92-436D-B693-050BD49EBF01}" type="presOf" srcId="{B5ABEA43-B70C-4E0D-8F63-D2FEFF6C5ADA}" destId="{F5D51376-EA5F-4C92-AAE9-011E844A735F}" srcOrd="0" destOrd="2" presId="urn:microsoft.com/office/officeart/2018/2/layout/IconLabelDescriptionList"/>
    <dgm:cxn modelId="{8CE201E2-ECBF-4308-9703-6ECC23CAA3B4}" srcId="{170B2E5B-9BD8-4F95-8935-A4A747EA5743}" destId="{4E83387F-5590-4D54-8714-3B29C67AEBD9}" srcOrd="0" destOrd="0" parTransId="{8B1D5CD9-ECBB-41C0-89DB-20643108F0CA}" sibTransId="{5679C15A-39A8-4544-9A07-ED5E06B26E4A}"/>
    <dgm:cxn modelId="{C8D05BF4-ECA0-456C-A127-5041E56CEEBF}" srcId="{4E83387F-5590-4D54-8714-3B29C67AEBD9}" destId="{65B3C7ED-A651-4CAA-A703-9F1AD7A88AB9}" srcOrd="1" destOrd="0" parTransId="{B07AAB52-2EDE-46B3-B4EB-2D823B8A1F19}" sibTransId="{1B3E00ED-E05C-4213-A5AA-41B522B2463E}"/>
    <dgm:cxn modelId="{EB950DF6-B47A-479E-99F2-09DDBD2BDECF}" srcId="{939ABC05-391B-4061-9308-33977D4B4971}" destId="{2A7C788F-716D-44F4-ABB7-6E2714BAEE5B}" srcOrd="0" destOrd="0" parTransId="{AE7C9879-B3EA-4E54-BE1D-537E4766E6A9}" sibTransId="{5A6E8DC0-D069-4928-9ADD-F5088AE5D0F6}"/>
    <dgm:cxn modelId="{F99B4E08-3D44-4CD4-BC0D-EAD3BBB27E23}" type="presParOf" srcId="{E9AF4625-6250-4DE6-A8CD-35241A952178}" destId="{58558864-C30A-476D-BA6E-A56F4F5F6E82}" srcOrd="0" destOrd="0" presId="urn:microsoft.com/office/officeart/2018/2/layout/IconLabelDescriptionList"/>
    <dgm:cxn modelId="{C06F2D49-06F1-437A-A826-801646FAE31C}" type="presParOf" srcId="{58558864-C30A-476D-BA6E-A56F4F5F6E82}" destId="{B2D478F2-AC14-4825-8F37-E02602725F1A}" srcOrd="0" destOrd="0" presId="urn:microsoft.com/office/officeart/2018/2/layout/IconLabelDescriptionList"/>
    <dgm:cxn modelId="{6A7D28E2-40FB-44B0-902E-8ECFAA19DA76}" type="presParOf" srcId="{58558864-C30A-476D-BA6E-A56F4F5F6E82}" destId="{4413D27B-04FB-4601-8288-DB4D2E9208DF}" srcOrd="1" destOrd="0" presId="urn:microsoft.com/office/officeart/2018/2/layout/IconLabelDescriptionList"/>
    <dgm:cxn modelId="{CE38F6B9-C7A9-4D5A-8B43-0985A39D9462}" type="presParOf" srcId="{58558864-C30A-476D-BA6E-A56F4F5F6E82}" destId="{FAEE4DFB-C7C6-46EB-ADE1-31E10C84920C}" srcOrd="2" destOrd="0" presId="urn:microsoft.com/office/officeart/2018/2/layout/IconLabelDescriptionList"/>
    <dgm:cxn modelId="{46E0932E-7D12-4C8C-819E-6CD9ED167AD4}" type="presParOf" srcId="{58558864-C30A-476D-BA6E-A56F4F5F6E82}" destId="{DFE6019C-CEAC-4881-9F6E-A1ACCA880590}" srcOrd="3" destOrd="0" presId="urn:microsoft.com/office/officeart/2018/2/layout/IconLabelDescriptionList"/>
    <dgm:cxn modelId="{B37D418F-A713-4239-8D0D-720D60D6F812}" type="presParOf" srcId="{58558864-C30A-476D-BA6E-A56F4F5F6E82}" destId="{F5D51376-EA5F-4C92-AAE9-011E844A735F}" srcOrd="4" destOrd="0" presId="urn:microsoft.com/office/officeart/2018/2/layout/IconLabelDescriptionList"/>
    <dgm:cxn modelId="{6FEC5533-36E9-4C04-837F-E7FDA6B93AE0}" type="presParOf" srcId="{E9AF4625-6250-4DE6-A8CD-35241A952178}" destId="{0B928C93-7454-493B-9072-E212C2FBD5C1}" srcOrd="1" destOrd="0" presId="urn:microsoft.com/office/officeart/2018/2/layout/IconLabelDescriptionList"/>
    <dgm:cxn modelId="{F8207078-2E9E-4B9F-BA1B-5F90B3318694}" type="presParOf" srcId="{E9AF4625-6250-4DE6-A8CD-35241A952178}" destId="{C7A121DC-2E2B-43E0-BDD7-565EEB03D574}" srcOrd="2" destOrd="0" presId="urn:microsoft.com/office/officeart/2018/2/layout/IconLabelDescriptionList"/>
    <dgm:cxn modelId="{C406AC24-07B4-4F58-81F5-5F932C881D01}" type="presParOf" srcId="{C7A121DC-2E2B-43E0-BDD7-565EEB03D574}" destId="{4B9DA420-9879-49D4-A975-FC478C6D48A4}" srcOrd="0" destOrd="0" presId="urn:microsoft.com/office/officeart/2018/2/layout/IconLabelDescriptionList"/>
    <dgm:cxn modelId="{A5C5883D-A919-4E6B-B004-4AFCB727704C}" type="presParOf" srcId="{C7A121DC-2E2B-43E0-BDD7-565EEB03D574}" destId="{B26834C7-D616-4423-974F-E306CBBC2139}" srcOrd="1" destOrd="0" presId="urn:microsoft.com/office/officeart/2018/2/layout/IconLabelDescriptionList"/>
    <dgm:cxn modelId="{949C9876-4F96-414E-A3E5-2EFA7CCD9224}" type="presParOf" srcId="{C7A121DC-2E2B-43E0-BDD7-565EEB03D574}" destId="{11A0E3F3-192D-4CCD-AAFC-922084E1B87F}" srcOrd="2" destOrd="0" presId="urn:microsoft.com/office/officeart/2018/2/layout/IconLabelDescriptionList"/>
    <dgm:cxn modelId="{7819B352-F8D9-488D-A567-5182FB4688F7}" type="presParOf" srcId="{C7A121DC-2E2B-43E0-BDD7-565EEB03D574}" destId="{04C02BFD-B3F4-4557-A75C-B69B4C884F72}" srcOrd="3" destOrd="0" presId="urn:microsoft.com/office/officeart/2018/2/layout/IconLabelDescriptionList"/>
    <dgm:cxn modelId="{0BA3159E-CF40-4DD3-8C4E-353361452E1D}" type="presParOf" srcId="{C7A121DC-2E2B-43E0-BDD7-565EEB03D574}" destId="{B7193837-FF91-4180-BFBA-DC68F8EA34C7}"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8E2BB4-BACD-FF4F-B9D2-2DE37A3389B2}"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18F9C34-0FE1-FA4D-A047-319FB67D52A1}">
      <dgm:prSet phldrT="[Text]" custT="1"/>
      <dgm:spPr/>
      <dgm:t>
        <a:bodyPr/>
        <a:lstStyle/>
        <a:p>
          <a:pPr>
            <a:lnSpc>
              <a:spcPct val="100000"/>
            </a:lnSpc>
          </a:pPr>
          <a:r>
            <a:rPr lang="en-GB" sz="1800" b="0" dirty="0">
              <a:effectLst/>
              <a:latin typeface="+mn-lt"/>
            </a:rPr>
            <a:t>Open-source code</a:t>
          </a:r>
          <a:endParaRPr lang="en-US" sz="1800" b="0" dirty="0">
            <a:latin typeface="+mn-lt"/>
          </a:endParaRPr>
        </a:p>
      </dgm:t>
    </dgm:pt>
    <dgm:pt modelId="{156F5F76-15B1-E641-8871-5C49D8D2D052}" type="parTrans" cxnId="{792866A4-091C-244D-84FE-9C78A8BE1F4D}">
      <dgm:prSet/>
      <dgm:spPr/>
      <dgm:t>
        <a:bodyPr/>
        <a:lstStyle/>
        <a:p>
          <a:endParaRPr lang="en-US" b="0">
            <a:latin typeface="+mn-lt"/>
          </a:endParaRPr>
        </a:p>
      </dgm:t>
    </dgm:pt>
    <dgm:pt modelId="{8B202D39-3175-7C4F-A03A-3B5DF15FA933}" type="sibTrans" cxnId="{792866A4-091C-244D-84FE-9C78A8BE1F4D}">
      <dgm:prSet/>
      <dgm:spPr/>
      <dgm:t>
        <a:bodyPr/>
        <a:lstStyle/>
        <a:p>
          <a:endParaRPr lang="en-US" b="0">
            <a:latin typeface="+mn-lt"/>
          </a:endParaRPr>
        </a:p>
      </dgm:t>
    </dgm:pt>
    <dgm:pt modelId="{712E23F3-3CCC-764D-B61E-8DC0F78A2C32}">
      <dgm:prSet phldrT="[Text]" custT="1"/>
      <dgm:spPr/>
      <dgm:t>
        <a:bodyPr/>
        <a:lstStyle/>
        <a:p>
          <a:pPr>
            <a:lnSpc>
              <a:spcPct val="100000"/>
            </a:lnSpc>
          </a:pPr>
          <a:r>
            <a:rPr lang="en-GB" sz="1800" b="0" i="0" dirty="0">
              <a:effectLst/>
              <a:latin typeface="+mn-lt"/>
              <a:cs typeface="Times"/>
            </a:rPr>
            <a:t>Benefit from new technologies</a:t>
          </a:r>
          <a:endParaRPr lang="en-US" sz="1800" b="0" dirty="0">
            <a:latin typeface="+mn-lt"/>
          </a:endParaRPr>
        </a:p>
      </dgm:t>
    </dgm:pt>
    <dgm:pt modelId="{0D7853DA-7322-E84F-A48B-680D99161ABD}" type="parTrans" cxnId="{37DE6845-9B99-5244-A9FD-68BB09AE8964}">
      <dgm:prSet/>
      <dgm:spPr/>
      <dgm:t>
        <a:bodyPr/>
        <a:lstStyle/>
        <a:p>
          <a:endParaRPr lang="en-US" b="0">
            <a:latin typeface="+mn-lt"/>
          </a:endParaRPr>
        </a:p>
      </dgm:t>
    </dgm:pt>
    <dgm:pt modelId="{3DB2B810-5D61-564C-ADCE-8E21954F07BA}" type="sibTrans" cxnId="{37DE6845-9B99-5244-A9FD-68BB09AE8964}">
      <dgm:prSet/>
      <dgm:spPr/>
      <dgm:t>
        <a:bodyPr/>
        <a:lstStyle/>
        <a:p>
          <a:endParaRPr lang="en-US" b="0">
            <a:latin typeface="+mn-lt"/>
          </a:endParaRPr>
        </a:p>
      </dgm:t>
    </dgm:pt>
    <dgm:pt modelId="{D0123478-532A-8143-9E5E-567898CBFCE9}">
      <dgm:prSet phldrT="[Text]" custT="1"/>
      <dgm:spPr/>
      <dgm:t>
        <a:bodyPr/>
        <a:lstStyle/>
        <a:p>
          <a:pPr>
            <a:lnSpc>
              <a:spcPct val="100000"/>
            </a:lnSpc>
          </a:pPr>
          <a:r>
            <a:rPr lang="en-GB" sz="1800" b="0" dirty="0">
              <a:latin typeface="+mn-lt"/>
              <a:cs typeface="Times"/>
            </a:rPr>
            <a:t>Preserving the original algorithm and data quality</a:t>
          </a:r>
          <a:endParaRPr lang="en-US" sz="1800" b="0" dirty="0">
            <a:latin typeface="+mn-lt"/>
            <a:ea typeface="+mj-lt"/>
            <a:cs typeface="+mj-lt"/>
          </a:endParaRPr>
        </a:p>
      </dgm:t>
    </dgm:pt>
    <dgm:pt modelId="{20EC4FF7-3AC3-BB41-936B-07FA41A66B1A}" type="parTrans" cxnId="{B7A3C32E-8D12-404A-8B78-B4A7B453943E}">
      <dgm:prSet/>
      <dgm:spPr/>
      <dgm:t>
        <a:bodyPr/>
        <a:lstStyle/>
        <a:p>
          <a:endParaRPr lang="en-US" b="0">
            <a:latin typeface="+mn-lt"/>
          </a:endParaRPr>
        </a:p>
      </dgm:t>
    </dgm:pt>
    <dgm:pt modelId="{AD17499C-D76A-AA46-9C5C-D9A7E07FAB8A}" type="sibTrans" cxnId="{B7A3C32E-8D12-404A-8B78-B4A7B453943E}">
      <dgm:prSet/>
      <dgm:spPr/>
      <dgm:t>
        <a:bodyPr/>
        <a:lstStyle/>
        <a:p>
          <a:endParaRPr lang="en-US" b="0">
            <a:latin typeface="+mn-lt"/>
          </a:endParaRPr>
        </a:p>
      </dgm:t>
    </dgm:pt>
    <dgm:pt modelId="{3D58B9EF-9234-B441-94CC-0F68F776753F}">
      <dgm:prSet phldrT="[Text]" custT="1"/>
      <dgm:spPr/>
      <dgm:t>
        <a:bodyPr/>
        <a:lstStyle/>
        <a:p>
          <a:pPr>
            <a:lnSpc>
              <a:spcPct val="100000"/>
            </a:lnSpc>
          </a:pPr>
          <a:r>
            <a:rPr lang="en-GB" sz="1800" b="0" dirty="0">
              <a:effectLst/>
              <a:latin typeface="+mn-lt"/>
            </a:rPr>
            <a:t>Legacy Sentinel data processors modernisation</a:t>
          </a:r>
          <a:endParaRPr lang="en-US" sz="1800" b="0" dirty="0">
            <a:latin typeface="+mn-lt"/>
          </a:endParaRPr>
        </a:p>
      </dgm:t>
    </dgm:pt>
    <dgm:pt modelId="{E19F3136-619A-9D43-A9E3-645918C49012}" type="sibTrans" cxnId="{70C31545-AECE-8B49-92D7-F7FBC0CEF432}">
      <dgm:prSet/>
      <dgm:spPr/>
      <dgm:t>
        <a:bodyPr/>
        <a:lstStyle/>
        <a:p>
          <a:endParaRPr lang="en-US" b="0">
            <a:latin typeface="+mn-lt"/>
          </a:endParaRPr>
        </a:p>
      </dgm:t>
    </dgm:pt>
    <dgm:pt modelId="{564FFEFD-4C5C-5443-8770-BD72BD95FD4D}" type="parTrans" cxnId="{70C31545-AECE-8B49-92D7-F7FBC0CEF432}">
      <dgm:prSet/>
      <dgm:spPr/>
      <dgm:t>
        <a:bodyPr/>
        <a:lstStyle/>
        <a:p>
          <a:endParaRPr lang="en-US" b="0">
            <a:latin typeface="+mn-lt"/>
          </a:endParaRPr>
        </a:p>
      </dgm:t>
    </dgm:pt>
    <dgm:pt modelId="{C0E1373E-89FB-E145-9AED-A202126F3664}">
      <dgm:prSet custT="1"/>
      <dgm:spPr/>
      <dgm:t>
        <a:bodyPr/>
        <a:lstStyle/>
        <a:p>
          <a:pPr>
            <a:lnSpc>
              <a:spcPct val="100000"/>
            </a:lnSpc>
          </a:pPr>
          <a:r>
            <a:rPr lang="en-GB" sz="1800" b="0" dirty="0">
              <a:effectLst/>
              <a:latin typeface="+mn-lt"/>
            </a:rPr>
            <a:t>Generic Framework for future missions </a:t>
          </a:r>
          <a:endParaRPr lang="en-GB" sz="1800" b="0" dirty="0">
            <a:latin typeface="+mn-lt"/>
          </a:endParaRPr>
        </a:p>
      </dgm:t>
    </dgm:pt>
    <dgm:pt modelId="{CF7C7A69-6369-264A-BFE2-684FF3DEC373}" type="parTrans" cxnId="{A8C1FCC4-435D-9E46-9579-6F6072C55337}">
      <dgm:prSet/>
      <dgm:spPr/>
      <dgm:t>
        <a:bodyPr/>
        <a:lstStyle/>
        <a:p>
          <a:endParaRPr lang="en-GB" b="0">
            <a:latin typeface="+mn-lt"/>
          </a:endParaRPr>
        </a:p>
      </dgm:t>
    </dgm:pt>
    <dgm:pt modelId="{6F1B2BF1-6A57-0D4C-98E2-EC67E56817B2}" type="sibTrans" cxnId="{A8C1FCC4-435D-9E46-9579-6F6072C55337}">
      <dgm:prSet/>
      <dgm:spPr/>
      <dgm:t>
        <a:bodyPr/>
        <a:lstStyle/>
        <a:p>
          <a:endParaRPr lang="en-GB" b="0">
            <a:latin typeface="+mn-lt"/>
          </a:endParaRPr>
        </a:p>
      </dgm:t>
    </dgm:pt>
    <dgm:pt modelId="{3B65B637-3048-416B-A1A9-1D4B17BEFC41}" type="pres">
      <dgm:prSet presAssocID="{8A8E2BB4-BACD-FF4F-B9D2-2DE37A3389B2}" presName="root" presStyleCnt="0">
        <dgm:presLayoutVars>
          <dgm:dir/>
          <dgm:resizeHandles val="exact"/>
        </dgm:presLayoutVars>
      </dgm:prSet>
      <dgm:spPr/>
    </dgm:pt>
    <dgm:pt modelId="{80161089-44D5-4FD0-AFA9-A102377B753C}" type="pres">
      <dgm:prSet presAssocID="{3D58B9EF-9234-B441-94CC-0F68F776753F}" presName="compNode" presStyleCnt="0"/>
      <dgm:spPr/>
    </dgm:pt>
    <dgm:pt modelId="{B16E245D-F96C-48E5-B9DE-63D8F15BC25E}" type="pres">
      <dgm:prSet presAssocID="{3D58B9EF-9234-B441-94CC-0F68F776753F}" presName="bgRect" presStyleLbl="bgShp" presStyleIdx="0" presStyleCnt="5"/>
      <dgm:spPr/>
    </dgm:pt>
    <dgm:pt modelId="{D0D11A0B-9DD8-4062-961F-B66B9678A293}" type="pres">
      <dgm:prSet presAssocID="{3D58B9EF-9234-B441-94CC-0F68F776753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code"/>
        </a:ext>
      </dgm:extLst>
    </dgm:pt>
    <dgm:pt modelId="{1F606B91-3644-4310-A7F3-CD8741087D60}" type="pres">
      <dgm:prSet presAssocID="{3D58B9EF-9234-B441-94CC-0F68F776753F}" presName="spaceRect" presStyleCnt="0"/>
      <dgm:spPr/>
    </dgm:pt>
    <dgm:pt modelId="{838597CE-6E43-494E-A484-C6F513D95E53}" type="pres">
      <dgm:prSet presAssocID="{3D58B9EF-9234-B441-94CC-0F68F776753F}" presName="parTx" presStyleLbl="revTx" presStyleIdx="0" presStyleCnt="5">
        <dgm:presLayoutVars>
          <dgm:chMax val="0"/>
          <dgm:chPref val="0"/>
        </dgm:presLayoutVars>
      </dgm:prSet>
      <dgm:spPr/>
    </dgm:pt>
    <dgm:pt modelId="{B7BA828E-825A-4D71-B55F-4CD4C70CB82C}" type="pres">
      <dgm:prSet presAssocID="{E19F3136-619A-9D43-A9E3-645918C49012}" presName="sibTrans" presStyleCnt="0"/>
      <dgm:spPr/>
    </dgm:pt>
    <dgm:pt modelId="{F58D2645-F811-4E2C-A9E1-B8F4710B6556}" type="pres">
      <dgm:prSet presAssocID="{318F9C34-0FE1-FA4D-A047-319FB67D52A1}" presName="compNode" presStyleCnt="0"/>
      <dgm:spPr/>
    </dgm:pt>
    <dgm:pt modelId="{067821FE-A336-4BC0-9A3A-1624BB9B68C6}" type="pres">
      <dgm:prSet presAssocID="{318F9C34-0FE1-FA4D-A047-319FB67D52A1}" presName="bgRect" presStyleLbl="bgShp" presStyleIdx="1" presStyleCnt="5"/>
      <dgm:spPr/>
    </dgm:pt>
    <dgm:pt modelId="{712F98F5-16A6-4C19-8336-64C5C3523E67}" type="pres">
      <dgm:prSet presAssocID="{318F9C34-0FE1-FA4D-A047-319FB67D52A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pward trend"/>
        </a:ext>
      </dgm:extLst>
    </dgm:pt>
    <dgm:pt modelId="{D2A8E869-701C-4F0D-914B-1DD8506047DC}" type="pres">
      <dgm:prSet presAssocID="{318F9C34-0FE1-FA4D-A047-319FB67D52A1}" presName="spaceRect" presStyleCnt="0"/>
      <dgm:spPr/>
    </dgm:pt>
    <dgm:pt modelId="{FDE35B71-12B7-4F40-90A1-7F57676FACBF}" type="pres">
      <dgm:prSet presAssocID="{318F9C34-0FE1-FA4D-A047-319FB67D52A1}" presName="parTx" presStyleLbl="revTx" presStyleIdx="1" presStyleCnt="5">
        <dgm:presLayoutVars>
          <dgm:chMax val="0"/>
          <dgm:chPref val="0"/>
        </dgm:presLayoutVars>
      </dgm:prSet>
      <dgm:spPr/>
    </dgm:pt>
    <dgm:pt modelId="{7162D3EB-2D1B-4A9F-8587-DFA3F898C0D5}" type="pres">
      <dgm:prSet presAssocID="{8B202D39-3175-7C4F-A03A-3B5DF15FA933}" presName="sibTrans" presStyleCnt="0"/>
      <dgm:spPr/>
    </dgm:pt>
    <dgm:pt modelId="{2496221C-6A6E-4EDA-9FFF-EA2595139D11}" type="pres">
      <dgm:prSet presAssocID="{D0123478-532A-8143-9E5E-567898CBFCE9}" presName="compNode" presStyleCnt="0"/>
      <dgm:spPr/>
    </dgm:pt>
    <dgm:pt modelId="{F7AEC65A-7102-4CBF-BC4D-64696C639440}" type="pres">
      <dgm:prSet presAssocID="{D0123478-532A-8143-9E5E-567898CBFCE9}" presName="bgRect" presStyleLbl="bgShp" presStyleIdx="2" presStyleCnt="5"/>
      <dgm:spPr/>
    </dgm:pt>
    <dgm:pt modelId="{686C8401-65EC-4614-98BB-41E82982DB21}" type="pres">
      <dgm:prSet presAssocID="{D0123478-532A-8143-9E5E-567898CBFCE9}"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553402C7-31D1-4410-BB6B-39F7354A9661}" type="pres">
      <dgm:prSet presAssocID="{D0123478-532A-8143-9E5E-567898CBFCE9}" presName="spaceRect" presStyleCnt="0"/>
      <dgm:spPr/>
    </dgm:pt>
    <dgm:pt modelId="{4B5461C7-AA2E-4247-8CF5-8999A662CE02}" type="pres">
      <dgm:prSet presAssocID="{D0123478-532A-8143-9E5E-567898CBFCE9}" presName="parTx" presStyleLbl="revTx" presStyleIdx="2" presStyleCnt="5">
        <dgm:presLayoutVars>
          <dgm:chMax val="0"/>
          <dgm:chPref val="0"/>
        </dgm:presLayoutVars>
      </dgm:prSet>
      <dgm:spPr/>
    </dgm:pt>
    <dgm:pt modelId="{8F7FAF6D-F2C2-4412-BD84-14A4BB1AA50A}" type="pres">
      <dgm:prSet presAssocID="{AD17499C-D76A-AA46-9C5C-D9A7E07FAB8A}" presName="sibTrans" presStyleCnt="0"/>
      <dgm:spPr/>
    </dgm:pt>
    <dgm:pt modelId="{192D0C51-F6CF-403F-B035-BC59CE11A8BD}" type="pres">
      <dgm:prSet presAssocID="{712E23F3-3CCC-764D-B61E-8DC0F78A2C32}" presName="compNode" presStyleCnt="0"/>
      <dgm:spPr/>
    </dgm:pt>
    <dgm:pt modelId="{B5CBD7B2-7F9D-4A12-BA03-A3DB3CFB5724}" type="pres">
      <dgm:prSet presAssocID="{712E23F3-3CCC-764D-B61E-8DC0F78A2C32}" presName="bgRect" presStyleLbl="bgShp" presStyleIdx="3" presStyleCnt="5"/>
      <dgm:spPr/>
    </dgm:pt>
    <dgm:pt modelId="{501B7A18-E9FD-4DC1-B5E7-8C19D8040B50}" type="pres">
      <dgm:prSet presAssocID="{712E23F3-3CCC-764D-B61E-8DC0F78A2C3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mputer"/>
        </a:ext>
      </dgm:extLst>
    </dgm:pt>
    <dgm:pt modelId="{86B30078-3B55-48A4-90E3-61EFEC53167A}" type="pres">
      <dgm:prSet presAssocID="{712E23F3-3CCC-764D-B61E-8DC0F78A2C32}" presName="spaceRect" presStyleCnt="0"/>
      <dgm:spPr/>
    </dgm:pt>
    <dgm:pt modelId="{D7400A7F-DEE8-4DBF-AD82-AAD7133ACB67}" type="pres">
      <dgm:prSet presAssocID="{712E23F3-3CCC-764D-B61E-8DC0F78A2C32}" presName="parTx" presStyleLbl="revTx" presStyleIdx="3" presStyleCnt="5">
        <dgm:presLayoutVars>
          <dgm:chMax val="0"/>
          <dgm:chPref val="0"/>
        </dgm:presLayoutVars>
      </dgm:prSet>
      <dgm:spPr/>
    </dgm:pt>
    <dgm:pt modelId="{53455E74-2D82-404B-A41A-DBE7D5453B4B}" type="pres">
      <dgm:prSet presAssocID="{3DB2B810-5D61-564C-ADCE-8E21954F07BA}" presName="sibTrans" presStyleCnt="0"/>
      <dgm:spPr/>
    </dgm:pt>
    <dgm:pt modelId="{59A65E84-F0FF-4855-831C-9ED2B6E36895}" type="pres">
      <dgm:prSet presAssocID="{C0E1373E-89FB-E145-9AED-A202126F3664}" presName="compNode" presStyleCnt="0"/>
      <dgm:spPr/>
    </dgm:pt>
    <dgm:pt modelId="{E1D16448-181D-4F42-8C72-95A14D045EA9}" type="pres">
      <dgm:prSet presAssocID="{C0E1373E-89FB-E145-9AED-A202126F3664}" presName="bgRect" presStyleLbl="bgShp" presStyleIdx="4" presStyleCnt="5"/>
      <dgm:spPr/>
    </dgm:pt>
    <dgm:pt modelId="{86EF0A5D-09F6-461E-9983-093D334A3D89}" type="pres">
      <dgm:prSet presAssocID="{C0E1373E-89FB-E145-9AED-A202126F366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C9316F8A-AB87-4489-9F1E-9B45E0EF362F}" type="pres">
      <dgm:prSet presAssocID="{C0E1373E-89FB-E145-9AED-A202126F3664}" presName="spaceRect" presStyleCnt="0"/>
      <dgm:spPr/>
    </dgm:pt>
    <dgm:pt modelId="{7C4B7E93-E645-4E01-B5D1-DAB64B3D7F19}" type="pres">
      <dgm:prSet presAssocID="{C0E1373E-89FB-E145-9AED-A202126F3664}" presName="parTx" presStyleLbl="revTx" presStyleIdx="4" presStyleCnt="5">
        <dgm:presLayoutVars>
          <dgm:chMax val="0"/>
          <dgm:chPref val="0"/>
        </dgm:presLayoutVars>
      </dgm:prSet>
      <dgm:spPr/>
    </dgm:pt>
  </dgm:ptLst>
  <dgm:cxnLst>
    <dgm:cxn modelId="{B7A3C32E-8D12-404A-8B78-B4A7B453943E}" srcId="{8A8E2BB4-BACD-FF4F-B9D2-2DE37A3389B2}" destId="{D0123478-532A-8143-9E5E-567898CBFCE9}" srcOrd="2" destOrd="0" parTransId="{20EC4FF7-3AC3-BB41-936B-07FA41A66B1A}" sibTransId="{AD17499C-D76A-AA46-9C5C-D9A7E07FAB8A}"/>
    <dgm:cxn modelId="{70C31545-AECE-8B49-92D7-F7FBC0CEF432}" srcId="{8A8E2BB4-BACD-FF4F-B9D2-2DE37A3389B2}" destId="{3D58B9EF-9234-B441-94CC-0F68F776753F}" srcOrd="0" destOrd="0" parTransId="{564FFEFD-4C5C-5443-8770-BD72BD95FD4D}" sibTransId="{E19F3136-619A-9D43-A9E3-645918C49012}"/>
    <dgm:cxn modelId="{37DE6845-9B99-5244-A9FD-68BB09AE8964}" srcId="{8A8E2BB4-BACD-FF4F-B9D2-2DE37A3389B2}" destId="{712E23F3-3CCC-764D-B61E-8DC0F78A2C32}" srcOrd="3" destOrd="0" parTransId="{0D7853DA-7322-E84F-A48B-680D99161ABD}" sibTransId="{3DB2B810-5D61-564C-ADCE-8E21954F07BA}"/>
    <dgm:cxn modelId="{A5955775-80D7-D244-BCF4-7F4DC2AB1E32}" type="presOf" srcId="{8A8E2BB4-BACD-FF4F-B9D2-2DE37A3389B2}" destId="{3B65B637-3048-416B-A1A9-1D4B17BEFC41}" srcOrd="0" destOrd="0" presId="urn:microsoft.com/office/officeart/2018/2/layout/IconVerticalSolidList"/>
    <dgm:cxn modelId="{7EB4489C-F788-FB49-9AA1-7C12674F1D08}" type="presOf" srcId="{D0123478-532A-8143-9E5E-567898CBFCE9}" destId="{4B5461C7-AA2E-4247-8CF5-8999A662CE02}" srcOrd="0" destOrd="0" presId="urn:microsoft.com/office/officeart/2018/2/layout/IconVerticalSolidList"/>
    <dgm:cxn modelId="{792866A4-091C-244D-84FE-9C78A8BE1F4D}" srcId="{8A8E2BB4-BACD-FF4F-B9D2-2DE37A3389B2}" destId="{318F9C34-0FE1-FA4D-A047-319FB67D52A1}" srcOrd="1" destOrd="0" parTransId="{156F5F76-15B1-E641-8871-5C49D8D2D052}" sibTransId="{8B202D39-3175-7C4F-A03A-3B5DF15FA933}"/>
    <dgm:cxn modelId="{A27389AD-5F08-364F-97EB-EAF6FA8DD582}" type="presOf" srcId="{3D58B9EF-9234-B441-94CC-0F68F776753F}" destId="{838597CE-6E43-494E-A484-C6F513D95E53}" srcOrd="0" destOrd="0" presId="urn:microsoft.com/office/officeart/2018/2/layout/IconVerticalSolidList"/>
    <dgm:cxn modelId="{94C975AE-F6FF-E64A-9967-59101639B4A0}" type="presOf" srcId="{318F9C34-0FE1-FA4D-A047-319FB67D52A1}" destId="{FDE35B71-12B7-4F40-90A1-7F57676FACBF}" srcOrd="0" destOrd="0" presId="urn:microsoft.com/office/officeart/2018/2/layout/IconVerticalSolidList"/>
    <dgm:cxn modelId="{AC1424B9-4386-4D4B-A3AC-456371C60DD4}" type="presOf" srcId="{C0E1373E-89FB-E145-9AED-A202126F3664}" destId="{7C4B7E93-E645-4E01-B5D1-DAB64B3D7F19}" srcOrd="0" destOrd="0" presId="urn:microsoft.com/office/officeart/2018/2/layout/IconVerticalSolidList"/>
    <dgm:cxn modelId="{A8C1FCC4-435D-9E46-9579-6F6072C55337}" srcId="{8A8E2BB4-BACD-FF4F-B9D2-2DE37A3389B2}" destId="{C0E1373E-89FB-E145-9AED-A202126F3664}" srcOrd="4" destOrd="0" parTransId="{CF7C7A69-6369-264A-BFE2-684FF3DEC373}" sibTransId="{6F1B2BF1-6A57-0D4C-98E2-EC67E56817B2}"/>
    <dgm:cxn modelId="{449742DD-FBEF-B54C-B94F-672F2FBCF142}" type="presOf" srcId="{712E23F3-3CCC-764D-B61E-8DC0F78A2C32}" destId="{D7400A7F-DEE8-4DBF-AD82-AAD7133ACB67}" srcOrd="0" destOrd="0" presId="urn:microsoft.com/office/officeart/2018/2/layout/IconVerticalSolidList"/>
    <dgm:cxn modelId="{6C111A6A-5DA9-5746-AC28-69D2DCE1D8DD}" type="presParOf" srcId="{3B65B637-3048-416B-A1A9-1D4B17BEFC41}" destId="{80161089-44D5-4FD0-AFA9-A102377B753C}" srcOrd="0" destOrd="0" presId="urn:microsoft.com/office/officeart/2018/2/layout/IconVerticalSolidList"/>
    <dgm:cxn modelId="{5BBC8739-D0D1-1A4E-8134-E0BEE51DA718}" type="presParOf" srcId="{80161089-44D5-4FD0-AFA9-A102377B753C}" destId="{B16E245D-F96C-48E5-B9DE-63D8F15BC25E}" srcOrd="0" destOrd="0" presId="urn:microsoft.com/office/officeart/2018/2/layout/IconVerticalSolidList"/>
    <dgm:cxn modelId="{DF4E6CAD-422E-BE43-B546-E3240A5E8E8F}" type="presParOf" srcId="{80161089-44D5-4FD0-AFA9-A102377B753C}" destId="{D0D11A0B-9DD8-4062-961F-B66B9678A293}" srcOrd="1" destOrd="0" presId="urn:microsoft.com/office/officeart/2018/2/layout/IconVerticalSolidList"/>
    <dgm:cxn modelId="{EB0DDD10-3443-0740-AC32-D96BA6F6C81D}" type="presParOf" srcId="{80161089-44D5-4FD0-AFA9-A102377B753C}" destId="{1F606B91-3644-4310-A7F3-CD8741087D60}" srcOrd="2" destOrd="0" presId="urn:microsoft.com/office/officeart/2018/2/layout/IconVerticalSolidList"/>
    <dgm:cxn modelId="{F3437B7A-E454-C541-89D6-03E608138736}" type="presParOf" srcId="{80161089-44D5-4FD0-AFA9-A102377B753C}" destId="{838597CE-6E43-494E-A484-C6F513D95E53}" srcOrd="3" destOrd="0" presId="urn:microsoft.com/office/officeart/2018/2/layout/IconVerticalSolidList"/>
    <dgm:cxn modelId="{4AC8DF4D-920E-B746-BEDD-3305928C0F44}" type="presParOf" srcId="{3B65B637-3048-416B-A1A9-1D4B17BEFC41}" destId="{B7BA828E-825A-4D71-B55F-4CD4C70CB82C}" srcOrd="1" destOrd="0" presId="urn:microsoft.com/office/officeart/2018/2/layout/IconVerticalSolidList"/>
    <dgm:cxn modelId="{93A2EBE9-B032-D74B-A06E-3743FB858FC1}" type="presParOf" srcId="{3B65B637-3048-416B-A1A9-1D4B17BEFC41}" destId="{F58D2645-F811-4E2C-A9E1-B8F4710B6556}" srcOrd="2" destOrd="0" presId="urn:microsoft.com/office/officeart/2018/2/layout/IconVerticalSolidList"/>
    <dgm:cxn modelId="{61F78214-126B-FA4B-9254-CA8B7E812BE9}" type="presParOf" srcId="{F58D2645-F811-4E2C-A9E1-B8F4710B6556}" destId="{067821FE-A336-4BC0-9A3A-1624BB9B68C6}" srcOrd="0" destOrd="0" presId="urn:microsoft.com/office/officeart/2018/2/layout/IconVerticalSolidList"/>
    <dgm:cxn modelId="{0BFC4F61-BFAB-F648-B5C1-9A5A87A525A5}" type="presParOf" srcId="{F58D2645-F811-4E2C-A9E1-B8F4710B6556}" destId="{712F98F5-16A6-4C19-8336-64C5C3523E67}" srcOrd="1" destOrd="0" presId="urn:microsoft.com/office/officeart/2018/2/layout/IconVerticalSolidList"/>
    <dgm:cxn modelId="{6D6D7927-1216-564E-8B91-31CFC641D968}" type="presParOf" srcId="{F58D2645-F811-4E2C-A9E1-B8F4710B6556}" destId="{D2A8E869-701C-4F0D-914B-1DD8506047DC}" srcOrd="2" destOrd="0" presId="urn:microsoft.com/office/officeart/2018/2/layout/IconVerticalSolidList"/>
    <dgm:cxn modelId="{20B20C0A-7D54-1A4F-A184-9D74133EB6F7}" type="presParOf" srcId="{F58D2645-F811-4E2C-A9E1-B8F4710B6556}" destId="{FDE35B71-12B7-4F40-90A1-7F57676FACBF}" srcOrd="3" destOrd="0" presId="urn:microsoft.com/office/officeart/2018/2/layout/IconVerticalSolidList"/>
    <dgm:cxn modelId="{6CD990BE-2765-414F-9240-740E81CD8EC1}" type="presParOf" srcId="{3B65B637-3048-416B-A1A9-1D4B17BEFC41}" destId="{7162D3EB-2D1B-4A9F-8587-DFA3F898C0D5}" srcOrd="3" destOrd="0" presId="urn:microsoft.com/office/officeart/2018/2/layout/IconVerticalSolidList"/>
    <dgm:cxn modelId="{7B5C4F4E-FE48-074B-890F-9A576FD70B85}" type="presParOf" srcId="{3B65B637-3048-416B-A1A9-1D4B17BEFC41}" destId="{2496221C-6A6E-4EDA-9FFF-EA2595139D11}" srcOrd="4" destOrd="0" presId="urn:microsoft.com/office/officeart/2018/2/layout/IconVerticalSolidList"/>
    <dgm:cxn modelId="{A95C60A3-666F-F343-8604-87D1CE954369}" type="presParOf" srcId="{2496221C-6A6E-4EDA-9FFF-EA2595139D11}" destId="{F7AEC65A-7102-4CBF-BC4D-64696C639440}" srcOrd="0" destOrd="0" presId="urn:microsoft.com/office/officeart/2018/2/layout/IconVerticalSolidList"/>
    <dgm:cxn modelId="{35E6DDEB-3C4F-B34D-ADC2-3CCC503F9783}" type="presParOf" srcId="{2496221C-6A6E-4EDA-9FFF-EA2595139D11}" destId="{686C8401-65EC-4614-98BB-41E82982DB21}" srcOrd="1" destOrd="0" presId="urn:microsoft.com/office/officeart/2018/2/layout/IconVerticalSolidList"/>
    <dgm:cxn modelId="{C91E7D53-89F7-6B48-B420-68B03E977078}" type="presParOf" srcId="{2496221C-6A6E-4EDA-9FFF-EA2595139D11}" destId="{553402C7-31D1-4410-BB6B-39F7354A9661}" srcOrd="2" destOrd="0" presId="urn:microsoft.com/office/officeart/2018/2/layout/IconVerticalSolidList"/>
    <dgm:cxn modelId="{169D5B27-4ACF-0B4A-A835-63CB126622C6}" type="presParOf" srcId="{2496221C-6A6E-4EDA-9FFF-EA2595139D11}" destId="{4B5461C7-AA2E-4247-8CF5-8999A662CE02}" srcOrd="3" destOrd="0" presId="urn:microsoft.com/office/officeart/2018/2/layout/IconVerticalSolidList"/>
    <dgm:cxn modelId="{BABB1221-FFF0-5E45-BFBE-19CC8330A169}" type="presParOf" srcId="{3B65B637-3048-416B-A1A9-1D4B17BEFC41}" destId="{8F7FAF6D-F2C2-4412-BD84-14A4BB1AA50A}" srcOrd="5" destOrd="0" presId="urn:microsoft.com/office/officeart/2018/2/layout/IconVerticalSolidList"/>
    <dgm:cxn modelId="{5873E522-745B-144B-8972-E65A9780C012}" type="presParOf" srcId="{3B65B637-3048-416B-A1A9-1D4B17BEFC41}" destId="{192D0C51-F6CF-403F-B035-BC59CE11A8BD}" srcOrd="6" destOrd="0" presId="urn:microsoft.com/office/officeart/2018/2/layout/IconVerticalSolidList"/>
    <dgm:cxn modelId="{D29BD4DA-89DF-DC49-B6CC-0A94ABEE963D}" type="presParOf" srcId="{192D0C51-F6CF-403F-B035-BC59CE11A8BD}" destId="{B5CBD7B2-7F9D-4A12-BA03-A3DB3CFB5724}" srcOrd="0" destOrd="0" presId="urn:microsoft.com/office/officeart/2018/2/layout/IconVerticalSolidList"/>
    <dgm:cxn modelId="{7194D26F-05A1-F24C-B003-F7CB7B4D425E}" type="presParOf" srcId="{192D0C51-F6CF-403F-B035-BC59CE11A8BD}" destId="{501B7A18-E9FD-4DC1-B5E7-8C19D8040B50}" srcOrd="1" destOrd="0" presId="urn:microsoft.com/office/officeart/2018/2/layout/IconVerticalSolidList"/>
    <dgm:cxn modelId="{FA6E3749-4673-2445-A2D8-5D84BD76E13D}" type="presParOf" srcId="{192D0C51-F6CF-403F-B035-BC59CE11A8BD}" destId="{86B30078-3B55-48A4-90E3-61EFEC53167A}" srcOrd="2" destOrd="0" presId="urn:microsoft.com/office/officeart/2018/2/layout/IconVerticalSolidList"/>
    <dgm:cxn modelId="{C7D7D50A-A7AC-0348-9075-FF3A480CC0F0}" type="presParOf" srcId="{192D0C51-F6CF-403F-B035-BC59CE11A8BD}" destId="{D7400A7F-DEE8-4DBF-AD82-AAD7133ACB67}" srcOrd="3" destOrd="0" presId="urn:microsoft.com/office/officeart/2018/2/layout/IconVerticalSolidList"/>
    <dgm:cxn modelId="{2D46735E-62A9-6943-83FE-2BD904B1A970}" type="presParOf" srcId="{3B65B637-3048-416B-A1A9-1D4B17BEFC41}" destId="{53455E74-2D82-404B-A41A-DBE7D5453B4B}" srcOrd="7" destOrd="0" presId="urn:microsoft.com/office/officeart/2018/2/layout/IconVerticalSolidList"/>
    <dgm:cxn modelId="{94C4F1EC-C205-B041-8BC3-421B7A72C1C9}" type="presParOf" srcId="{3B65B637-3048-416B-A1A9-1D4B17BEFC41}" destId="{59A65E84-F0FF-4855-831C-9ED2B6E36895}" srcOrd="8" destOrd="0" presId="urn:microsoft.com/office/officeart/2018/2/layout/IconVerticalSolidList"/>
    <dgm:cxn modelId="{73C05830-0670-984C-9861-AD815A0F841C}" type="presParOf" srcId="{59A65E84-F0FF-4855-831C-9ED2B6E36895}" destId="{E1D16448-181D-4F42-8C72-95A14D045EA9}" srcOrd="0" destOrd="0" presId="urn:microsoft.com/office/officeart/2018/2/layout/IconVerticalSolidList"/>
    <dgm:cxn modelId="{5C8B0B54-6618-744C-ABEB-160AF0020841}" type="presParOf" srcId="{59A65E84-F0FF-4855-831C-9ED2B6E36895}" destId="{86EF0A5D-09F6-461E-9983-093D334A3D89}" srcOrd="1" destOrd="0" presId="urn:microsoft.com/office/officeart/2018/2/layout/IconVerticalSolidList"/>
    <dgm:cxn modelId="{5D70CD47-8BB4-DF45-A43E-A7730040DF41}" type="presParOf" srcId="{59A65E84-F0FF-4855-831C-9ED2B6E36895}" destId="{C9316F8A-AB87-4489-9F1E-9B45E0EF362F}" srcOrd="2" destOrd="0" presId="urn:microsoft.com/office/officeart/2018/2/layout/IconVerticalSolidList"/>
    <dgm:cxn modelId="{6609C069-8343-214A-900E-CD5AF54A93AA}" type="presParOf" srcId="{59A65E84-F0FF-4855-831C-9ED2B6E36895}" destId="{7C4B7E93-E645-4E01-B5D1-DAB64B3D7F1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8E2BB4-BACD-FF4F-B9D2-2DE37A3389B2}" type="doc">
      <dgm:prSet loTypeId="urn:microsoft.com/office/officeart/2005/8/layout/vList4" loCatId="" qsTypeId="urn:microsoft.com/office/officeart/2005/8/quickstyle/simple1" qsCatId="simple" csTypeId="urn:microsoft.com/office/officeart/2005/8/colors/accent1_1" csCatId="accent1" phldr="1"/>
      <dgm:spPr/>
      <dgm:t>
        <a:bodyPr/>
        <a:lstStyle/>
        <a:p>
          <a:endParaRPr lang="en-US"/>
        </a:p>
      </dgm:t>
    </dgm:pt>
    <dgm:pt modelId="{3D58B9EF-9234-B441-94CC-0F68F776753F}">
      <dgm:prSet phldrT="[Text]" custT="1"/>
      <dgm:spPr>
        <a:ln>
          <a:noFill/>
        </a:ln>
      </dgm:spPr>
      <dgm:t>
        <a:bodyPr/>
        <a:lstStyle/>
        <a:p>
          <a:r>
            <a:rPr lang="en-US" sz="2000" dirty="0">
              <a:solidFill>
                <a:schemeClr val="tx1"/>
              </a:solidFill>
            </a:rPr>
            <a:t>Cloud Optimized Format</a:t>
          </a:r>
        </a:p>
      </dgm:t>
    </dgm:pt>
    <dgm:pt modelId="{564FFEFD-4C5C-5443-8770-BD72BD95FD4D}" type="parTrans" cxnId="{70C31545-AECE-8B49-92D7-F7FBC0CEF432}">
      <dgm:prSet/>
      <dgm:spPr/>
      <dgm:t>
        <a:bodyPr/>
        <a:lstStyle/>
        <a:p>
          <a:endParaRPr lang="en-US"/>
        </a:p>
      </dgm:t>
    </dgm:pt>
    <dgm:pt modelId="{E19F3136-619A-9D43-A9E3-645918C49012}" type="sibTrans" cxnId="{70C31545-AECE-8B49-92D7-F7FBC0CEF432}">
      <dgm:prSet/>
      <dgm:spPr/>
      <dgm:t>
        <a:bodyPr/>
        <a:lstStyle/>
        <a:p>
          <a:endParaRPr lang="en-US"/>
        </a:p>
      </dgm:t>
    </dgm:pt>
    <dgm:pt modelId="{B8688414-B4E5-8F44-BF0D-18FDCD2B5EBC}">
      <dgm:prSet phldrT="[Text]" custT="1"/>
      <dgm:spPr>
        <a:ln>
          <a:noFill/>
        </a:ln>
      </dgm:spPr>
      <dgm:t>
        <a:bodyPr/>
        <a:lstStyle/>
        <a:p>
          <a:r>
            <a:rPr lang="en-US" sz="1200" dirty="0">
              <a:solidFill>
                <a:schemeClr val="tx1"/>
              </a:solidFill>
            </a:rPr>
            <a:t>Cloud storage for data dissemination and concurrent processing </a:t>
          </a:r>
        </a:p>
      </dgm:t>
    </dgm:pt>
    <dgm:pt modelId="{85B5CE7F-ECD7-8646-AE80-F2C11DCBB2EB}" type="parTrans" cxnId="{272CF298-D6B2-0D4B-BA47-2791430619F0}">
      <dgm:prSet/>
      <dgm:spPr/>
      <dgm:t>
        <a:bodyPr/>
        <a:lstStyle/>
        <a:p>
          <a:endParaRPr lang="en-US"/>
        </a:p>
      </dgm:t>
    </dgm:pt>
    <dgm:pt modelId="{C6411D98-38DB-284E-9150-77A577E22DFF}" type="sibTrans" cxnId="{272CF298-D6B2-0D4B-BA47-2791430619F0}">
      <dgm:prSet/>
      <dgm:spPr/>
      <dgm:t>
        <a:bodyPr/>
        <a:lstStyle/>
        <a:p>
          <a:endParaRPr lang="en-US"/>
        </a:p>
      </dgm:t>
    </dgm:pt>
    <dgm:pt modelId="{318F9C34-0FE1-FA4D-A047-319FB67D52A1}">
      <dgm:prSet phldrT="[Text]" custT="1"/>
      <dgm:spPr>
        <a:ln>
          <a:noFill/>
        </a:ln>
      </dgm:spPr>
      <dgm:t>
        <a:bodyPr/>
        <a:lstStyle/>
        <a:p>
          <a:r>
            <a:rPr lang="en-US" sz="2000" dirty="0">
              <a:solidFill>
                <a:schemeClr val="tx1"/>
              </a:solidFill>
            </a:rPr>
            <a:t>Open Source</a:t>
          </a:r>
        </a:p>
      </dgm:t>
    </dgm:pt>
    <dgm:pt modelId="{156F5F76-15B1-E641-8871-5C49D8D2D052}" type="parTrans" cxnId="{792866A4-091C-244D-84FE-9C78A8BE1F4D}">
      <dgm:prSet/>
      <dgm:spPr/>
      <dgm:t>
        <a:bodyPr/>
        <a:lstStyle/>
        <a:p>
          <a:endParaRPr lang="en-US"/>
        </a:p>
      </dgm:t>
    </dgm:pt>
    <dgm:pt modelId="{8B202D39-3175-7C4F-A03A-3B5DF15FA933}" type="sibTrans" cxnId="{792866A4-091C-244D-84FE-9C78A8BE1F4D}">
      <dgm:prSet/>
      <dgm:spPr/>
      <dgm:t>
        <a:bodyPr/>
        <a:lstStyle/>
        <a:p>
          <a:endParaRPr lang="en-US"/>
        </a:p>
      </dgm:t>
    </dgm:pt>
    <dgm:pt modelId="{5BA6196B-BFF6-0A42-85F7-E985FBB0795D}">
      <dgm:prSet phldrT="[Text]" custT="1"/>
      <dgm:spPr>
        <a:ln>
          <a:noFill/>
        </a:ln>
      </dgm:spPr>
      <dgm:t>
        <a:bodyPr/>
        <a:lstStyle/>
        <a:p>
          <a:r>
            <a:rPr lang="en-US" sz="1200" dirty="0">
              <a:solidFill>
                <a:schemeClr val="tx1"/>
              </a:solidFill>
            </a:rPr>
            <a:t>Python-based, native support to </a:t>
          </a:r>
          <a:r>
            <a:rPr lang="en-US" sz="1200" dirty="0" err="1">
              <a:solidFill>
                <a:schemeClr val="tx1"/>
              </a:solidFill>
            </a:rPr>
            <a:t>dask</a:t>
          </a:r>
          <a:r>
            <a:rPr lang="en-US" sz="1200" dirty="0">
              <a:solidFill>
                <a:schemeClr val="tx1"/>
              </a:solidFill>
            </a:rPr>
            <a:t>/</a:t>
          </a:r>
          <a:r>
            <a:rPr lang="en-US" sz="1200" dirty="0" err="1">
              <a:solidFill>
                <a:schemeClr val="tx1"/>
              </a:solidFill>
            </a:rPr>
            <a:t>numpy</a:t>
          </a:r>
          <a:r>
            <a:rPr lang="en-US" sz="1200" dirty="0">
              <a:solidFill>
                <a:schemeClr val="tx1"/>
              </a:solidFill>
            </a:rPr>
            <a:t>/</a:t>
          </a:r>
          <a:r>
            <a:rPr lang="en-US" sz="1200" dirty="0" err="1">
              <a:solidFill>
                <a:schemeClr val="tx1"/>
              </a:solidFill>
            </a:rPr>
            <a:t>xarray</a:t>
          </a:r>
          <a:endParaRPr lang="en-US" sz="1200" dirty="0">
            <a:solidFill>
              <a:schemeClr val="tx1"/>
            </a:solidFill>
          </a:endParaRPr>
        </a:p>
      </dgm:t>
    </dgm:pt>
    <dgm:pt modelId="{F3ABAA41-FADD-3645-A20A-54B0E530021F}" type="parTrans" cxnId="{CE668C6E-E2E3-CE46-98EF-DFE865422829}">
      <dgm:prSet/>
      <dgm:spPr/>
      <dgm:t>
        <a:bodyPr/>
        <a:lstStyle/>
        <a:p>
          <a:endParaRPr lang="en-US"/>
        </a:p>
      </dgm:t>
    </dgm:pt>
    <dgm:pt modelId="{A9926832-3A42-B24B-932D-64C37BEE494E}" type="sibTrans" cxnId="{CE668C6E-E2E3-CE46-98EF-DFE865422829}">
      <dgm:prSet/>
      <dgm:spPr/>
      <dgm:t>
        <a:bodyPr/>
        <a:lstStyle/>
        <a:p>
          <a:endParaRPr lang="en-US"/>
        </a:p>
      </dgm:t>
    </dgm:pt>
    <dgm:pt modelId="{0D7063B2-56A0-D947-BAB8-84E0E7FD4E8B}">
      <dgm:prSet phldrT="[Text]" custT="1"/>
      <dgm:spPr>
        <a:ln>
          <a:noFill/>
        </a:ln>
      </dgm:spPr>
      <dgm:t>
        <a:bodyPr/>
        <a:lstStyle/>
        <a:p>
          <a:r>
            <a:rPr lang="en-US" sz="1200" dirty="0">
              <a:solidFill>
                <a:schemeClr val="tx1"/>
              </a:solidFill>
            </a:rPr>
            <a:t>Large adoption in the data science and EO community</a:t>
          </a:r>
        </a:p>
      </dgm:t>
    </dgm:pt>
    <dgm:pt modelId="{8B42D9FA-70F0-E749-9215-28ED42A779B1}" type="parTrans" cxnId="{C849800D-1E97-7B40-96D6-C8A18901F696}">
      <dgm:prSet/>
      <dgm:spPr/>
      <dgm:t>
        <a:bodyPr/>
        <a:lstStyle/>
        <a:p>
          <a:endParaRPr lang="en-US"/>
        </a:p>
      </dgm:t>
    </dgm:pt>
    <dgm:pt modelId="{C5A18E06-6C34-514C-83F8-F2BC9FB96105}" type="sibTrans" cxnId="{C849800D-1E97-7B40-96D6-C8A18901F696}">
      <dgm:prSet/>
      <dgm:spPr/>
      <dgm:t>
        <a:bodyPr/>
        <a:lstStyle/>
        <a:p>
          <a:endParaRPr lang="en-US"/>
        </a:p>
      </dgm:t>
    </dgm:pt>
    <dgm:pt modelId="{712E23F3-3CCC-764D-B61E-8DC0F78A2C32}">
      <dgm:prSet phldrT="[Text]" custT="1"/>
      <dgm:spPr>
        <a:ln>
          <a:noFill/>
        </a:ln>
      </dgm:spPr>
      <dgm:t>
        <a:bodyPr/>
        <a:lstStyle/>
        <a:p>
          <a:r>
            <a:rPr lang="en-GB" sz="2000" b="0" i="0" dirty="0">
              <a:solidFill>
                <a:schemeClr val="tx1"/>
              </a:solidFill>
              <a:effectLst/>
              <a:latin typeface="+mn-lt"/>
            </a:rPr>
            <a:t>Self-explanatory Product</a:t>
          </a:r>
          <a:endParaRPr lang="en-US" sz="1800" dirty="0">
            <a:solidFill>
              <a:schemeClr val="tx1"/>
            </a:solidFill>
            <a:latin typeface="+mn-lt"/>
          </a:endParaRPr>
        </a:p>
      </dgm:t>
    </dgm:pt>
    <dgm:pt modelId="{0D7853DA-7322-E84F-A48B-680D99161ABD}" type="parTrans" cxnId="{37DE6845-9B99-5244-A9FD-68BB09AE8964}">
      <dgm:prSet/>
      <dgm:spPr/>
      <dgm:t>
        <a:bodyPr/>
        <a:lstStyle/>
        <a:p>
          <a:endParaRPr lang="en-US"/>
        </a:p>
      </dgm:t>
    </dgm:pt>
    <dgm:pt modelId="{3DB2B810-5D61-564C-ADCE-8E21954F07BA}" type="sibTrans" cxnId="{37DE6845-9B99-5244-A9FD-68BB09AE8964}">
      <dgm:prSet/>
      <dgm:spPr/>
      <dgm:t>
        <a:bodyPr/>
        <a:lstStyle/>
        <a:p>
          <a:endParaRPr lang="en-US"/>
        </a:p>
      </dgm:t>
    </dgm:pt>
    <dgm:pt modelId="{F6487D86-224A-DA4B-9CF3-93C2D332DA98}">
      <dgm:prSet phldrT="[Text]" custT="1"/>
      <dgm:spPr>
        <a:ln>
          <a:noFill/>
        </a:ln>
      </dgm:spPr>
      <dgm:t>
        <a:bodyPr/>
        <a:lstStyle/>
        <a:p>
          <a:r>
            <a:rPr lang="en-US" sz="1200" dirty="0">
              <a:solidFill>
                <a:schemeClr val="tx1"/>
              </a:solidFill>
              <a:latin typeface="+mn-lt"/>
            </a:rPr>
            <a:t>Clear documentation of the metadata</a:t>
          </a:r>
        </a:p>
      </dgm:t>
    </dgm:pt>
    <dgm:pt modelId="{810C06AE-2ADC-FE4B-B1C9-1B7C114BD6FF}" type="parTrans" cxnId="{5260472D-F905-2949-A436-0B41E93CC102}">
      <dgm:prSet/>
      <dgm:spPr/>
      <dgm:t>
        <a:bodyPr/>
        <a:lstStyle/>
        <a:p>
          <a:endParaRPr lang="en-US"/>
        </a:p>
      </dgm:t>
    </dgm:pt>
    <dgm:pt modelId="{A598C067-C867-6E4D-97D7-BFDB61B8F581}" type="sibTrans" cxnId="{5260472D-F905-2949-A436-0B41E93CC102}">
      <dgm:prSet/>
      <dgm:spPr/>
      <dgm:t>
        <a:bodyPr/>
        <a:lstStyle/>
        <a:p>
          <a:endParaRPr lang="en-US"/>
        </a:p>
      </dgm:t>
    </dgm:pt>
    <dgm:pt modelId="{E707D41B-7E50-524D-AC87-F45DE65B723B}">
      <dgm:prSet phldrT="[Text]" custT="1"/>
      <dgm:spPr>
        <a:ln>
          <a:noFill/>
        </a:ln>
      </dgm:spPr>
      <dgm:t>
        <a:bodyPr/>
        <a:lstStyle/>
        <a:p>
          <a:r>
            <a:rPr lang="en-US" sz="2000" dirty="0">
              <a:solidFill>
                <a:schemeClr val="tx1"/>
              </a:solidFill>
            </a:rPr>
            <a:t>Compliant with CF standard</a:t>
          </a:r>
        </a:p>
      </dgm:t>
    </dgm:pt>
    <dgm:pt modelId="{26889723-396A-674D-AE50-7EE9A701992E}" type="sibTrans" cxnId="{7DEB461C-B725-E043-B480-F8868096C1F6}">
      <dgm:prSet/>
      <dgm:spPr/>
      <dgm:t>
        <a:bodyPr/>
        <a:lstStyle/>
        <a:p>
          <a:endParaRPr lang="en-US"/>
        </a:p>
      </dgm:t>
    </dgm:pt>
    <dgm:pt modelId="{04F78FF4-4FD2-4743-A78D-B0D192AAE1EC}" type="parTrans" cxnId="{7DEB461C-B725-E043-B480-F8868096C1F6}">
      <dgm:prSet/>
      <dgm:spPr/>
      <dgm:t>
        <a:bodyPr/>
        <a:lstStyle/>
        <a:p>
          <a:endParaRPr lang="en-US"/>
        </a:p>
      </dgm:t>
    </dgm:pt>
    <dgm:pt modelId="{EFFC5924-13ED-874B-9DC6-58AEEE60C1A4}">
      <dgm:prSet phldrT="[Text]" custT="1"/>
      <dgm:spPr>
        <a:ln>
          <a:noFill/>
        </a:ln>
      </dgm:spPr>
      <dgm:t>
        <a:bodyPr/>
        <a:lstStyle/>
        <a:p>
          <a:r>
            <a:rPr lang="en-US" sz="1200" dirty="0">
              <a:solidFill>
                <a:schemeClr val="tx1"/>
              </a:solidFill>
            </a:rPr>
            <a:t>Cloud-optimized data formats (</a:t>
          </a:r>
          <a:r>
            <a:rPr lang="en-US" sz="1200" dirty="0" err="1">
              <a:solidFill>
                <a:schemeClr val="tx1"/>
              </a:solidFill>
            </a:rPr>
            <a:t>Zarr</a:t>
          </a:r>
          <a:r>
            <a:rPr lang="en-US" sz="1200" dirty="0">
              <a:solidFill>
                <a:schemeClr val="tx1"/>
              </a:solidFill>
            </a:rPr>
            <a:t>)</a:t>
          </a:r>
        </a:p>
      </dgm:t>
    </dgm:pt>
    <dgm:pt modelId="{30AC82E5-C862-224E-A519-036F4875576B}" type="parTrans" cxnId="{CA7805C3-23CD-2F42-A94E-3BEE0C6E47E2}">
      <dgm:prSet/>
      <dgm:spPr/>
      <dgm:t>
        <a:bodyPr/>
        <a:lstStyle/>
        <a:p>
          <a:endParaRPr lang="en-US"/>
        </a:p>
      </dgm:t>
    </dgm:pt>
    <dgm:pt modelId="{24240052-5150-C840-A19B-BC97001386A1}" type="sibTrans" cxnId="{CA7805C3-23CD-2F42-A94E-3BEE0C6E47E2}">
      <dgm:prSet/>
      <dgm:spPr/>
      <dgm:t>
        <a:bodyPr/>
        <a:lstStyle/>
        <a:p>
          <a:endParaRPr lang="en-US"/>
        </a:p>
      </dgm:t>
    </dgm:pt>
    <dgm:pt modelId="{0D51E2C4-2A3B-A540-A065-8E200AD98EC8}">
      <dgm:prSet custT="1"/>
      <dgm:spPr>
        <a:ln>
          <a:noFill/>
        </a:ln>
      </dgm:spPr>
      <dgm:t>
        <a:bodyPr/>
        <a:lstStyle/>
        <a:p>
          <a:r>
            <a:rPr lang="en-US" sz="1200" dirty="0">
              <a:solidFill>
                <a:schemeClr val="tx1"/>
              </a:solidFill>
              <a:latin typeface="+mn-lt"/>
            </a:rPr>
            <a:t>User accessibility</a:t>
          </a:r>
        </a:p>
      </dgm:t>
    </dgm:pt>
    <dgm:pt modelId="{ADFC5B3F-EE03-F542-81AB-5FD94CB8D40D}" type="parTrans" cxnId="{250B7951-CEF1-C649-AD6E-5A7B1DFC79E2}">
      <dgm:prSet/>
      <dgm:spPr/>
      <dgm:t>
        <a:bodyPr/>
        <a:lstStyle/>
        <a:p>
          <a:endParaRPr lang="en-US"/>
        </a:p>
      </dgm:t>
    </dgm:pt>
    <dgm:pt modelId="{EB48D1F2-7297-BB4B-BBF6-84014DB03CE6}" type="sibTrans" cxnId="{250B7951-CEF1-C649-AD6E-5A7B1DFC79E2}">
      <dgm:prSet/>
      <dgm:spPr/>
      <dgm:t>
        <a:bodyPr/>
        <a:lstStyle/>
        <a:p>
          <a:endParaRPr lang="en-US"/>
        </a:p>
      </dgm:t>
    </dgm:pt>
    <dgm:pt modelId="{D0123478-532A-8143-9E5E-567898CBFCE9}">
      <dgm:prSet phldrT="[Text]" custT="1"/>
      <dgm:spPr>
        <a:ln>
          <a:noFill/>
        </a:ln>
      </dgm:spPr>
      <dgm:t>
        <a:bodyPr/>
        <a:lstStyle/>
        <a:p>
          <a:r>
            <a:rPr lang="en-US" sz="1200" dirty="0">
              <a:solidFill>
                <a:schemeClr val="tx1"/>
              </a:solidFill>
            </a:rPr>
            <a:t>Based on </a:t>
          </a:r>
          <a:r>
            <a:rPr lang="en-US" sz="1200" dirty="0" err="1">
              <a:solidFill>
                <a:schemeClr val="tx1"/>
              </a:solidFill>
            </a:rPr>
            <a:t>Unidata</a:t>
          </a:r>
          <a:r>
            <a:rPr lang="en-US" sz="1200" dirty="0">
              <a:solidFill>
                <a:schemeClr val="tx1"/>
              </a:solidFill>
            </a:rPr>
            <a:t> Common Data Model </a:t>
          </a:r>
          <a:endParaRPr lang="en-US" sz="1200" b="0" dirty="0">
            <a:solidFill>
              <a:schemeClr val="tx1"/>
            </a:solidFill>
            <a:latin typeface="+mj-lt"/>
          </a:endParaRPr>
        </a:p>
      </dgm:t>
    </dgm:pt>
    <dgm:pt modelId="{20EC4FF7-3AC3-BB41-936B-07FA41A66B1A}" type="parTrans" cxnId="{B7A3C32E-8D12-404A-8B78-B4A7B453943E}">
      <dgm:prSet/>
      <dgm:spPr/>
      <dgm:t>
        <a:bodyPr/>
        <a:lstStyle/>
        <a:p>
          <a:endParaRPr lang="en-US"/>
        </a:p>
      </dgm:t>
    </dgm:pt>
    <dgm:pt modelId="{AD17499C-D76A-AA46-9C5C-D9A7E07FAB8A}" type="sibTrans" cxnId="{B7A3C32E-8D12-404A-8B78-B4A7B453943E}">
      <dgm:prSet/>
      <dgm:spPr/>
      <dgm:t>
        <a:bodyPr/>
        <a:lstStyle/>
        <a:p>
          <a:endParaRPr lang="en-US"/>
        </a:p>
      </dgm:t>
    </dgm:pt>
    <dgm:pt modelId="{F734A5EA-D537-6D4B-A85B-84B3E6093E0D}">
      <dgm:prSet custT="1"/>
      <dgm:spPr>
        <a:ln>
          <a:noFill/>
        </a:ln>
      </dgm:spPr>
      <dgm:t>
        <a:bodyPr/>
        <a:lstStyle/>
        <a:p>
          <a:r>
            <a:rPr lang="en-GB" sz="1200" b="0" i="0" dirty="0">
              <a:solidFill>
                <a:schemeClr val="tx1"/>
              </a:solidFill>
              <a:effectLst/>
              <a:latin typeface="+mn-lt"/>
            </a:rPr>
            <a:t>Well-established formats and best practices</a:t>
          </a:r>
          <a:endParaRPr lang="en-US" sz="1200" dirty="0">
            <a:solidFill>
              <a:schemeClr val="tx1"/>
            </a:solidFill>
            <a:latin typeface="+mn-lt"/>
          </a:endParaRPr>
        </a:p>
      </dgm:t>
    </dgm:pt>
    <dgm:pt modelId="{6D01B9C8-7705-774B-B466-333381E777C2}" type="parTrans" cxnId="{DCA7113B-1B8E-6744-9997-350A903CFA27}">
      <dgm:prSet/>
      <dgm:spPr/>
      <dgm:t>
        <a:bodyPr/>
        <a:lstStyle/>
        <a:p>
          <a:endParaRPr lang="en-US"/>
        </a:p>
      </dgm:t>
    </dgm:pt>
    <dgm:pt modelId="{6AD6F580-9FFE-5440-9D97-6B6C144EA4EE}" type="sibTrans" cxnId="{DCA7113B-1B8E-6744-9997-350A903CFA27}">
      <dgm:prSet/>
      <dgm:spPr/>
      <dgm:t>
        <a:bodyPr/>
        <a:lstStyle/>
        <a:p>
          <a:endParaRPr lang="en-US"/>
        </a:p>
      </dgm:t>
    </dgm:pt>
    <dgm:pt modelId="{025500D0-6839-4040-B2F3-BE2600AE79F3}" type="pres">
      <dgm:prSet presAssocID="{8A8E2BB4-BACD-FF4F-B9D2-2DE37A3389B2}" presName="linear" presStyleCnt="0">
        <dgm:presLayoutVars>
          <dgm:dir/>
          <dgm:resizeHandles val="exact"/>
        </dgm:presLayoutVars>
      </dgm:prSet>
      <dgm:spPr/>
    </dgm:pt>
    <dgm:pt modelId="{A7A8E4DF-DDDE-7B4D-B388-85FD8B1AC5F8}" type="pres">
      <dgm:prSet presAssocID="{3D58B9EF-9234-B441-94CC-0F68F776753F}" presName="comp" presStyleCnt="0"/>
      <dgm:spPr/>
    </dgm:pt>
    <dgm:pt modelId="{2844DA65-4620-0440-A34A-F93A4A5B928F}" type="pres">
      <dgm:prSet presAssocID="{3D58B9EF-9234-B441-94CC-0F68F776753F}" presName="box" presStyleLbl="node1" presStyleIdx="0" presStyleCnt="4"/>
      <dgm:spPr/>
    </dgm:pt>
    <dgm:pt modelId="{6F0852BC-3192-104A-976B-5C1F4908823E}" type="pres">
      <dgm:prSet presAssocID="{3D58B9EF-9234-B441-94CC-0F68F776753F}"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a:noFill/>
        </a:ln>
      </dgm:spPr>
    </dgm:pt>
    <dgm:pt modelId="{E8FF9324-CB68-B44E-A560-8DB7E70F0986}" type="pres">
      <dgm:prSet presAssocID="{3D58B9EF-9234-B441-94CC-0F68F776753F}" presName="text" presStyleLbl="node1" presStyleIdx="0" presStyleCnt="4">
        <dgm:presLayoutVars>
          <dgm:bulletEnabled val="1"/>
        </dgm:presLayoutVars>
      </dgm:prSet>
      <dgm:spPr/>
    </dgm:pt>
    <dgm:pt modelId="{63E8DAB2-94A5-A141-BE86-74C196CF46B9}" type="pres">
      <dgm:prSet presAssocID="{E19F3136-619A-9D43-A9E3-645918C49012}" presName="spacer" presStyleCnt="0"/>
      <dgm:spPr/>
    </dgm:pt>
    <dgm:pt modelId="{5A5BFF32-E4C8-6E47-8E06-7D0D5E6C6C2E}" type="pres">
      <dgm:prSet presAssocID="{318F9C34-0FE1-FA4D-A047-319FB67D52A1}" presName="comp" presStyleCnt="0"/>
      <dgm:spPr/>
    </dgm:pt>
    <dgm:pt modelId="{A7A37544-6980-D541-8C88-34A90E5B299B}" type="pres">
      <dgm:prSet presAssocID="{318F9C34-0FE1-FA4D-A047-319FB67D52A1}" presName="box" presStyleLbl="node1" presStyleIdx="1" presStyleCnt="4"/>
      <dgm:spPr/>
    </dgm:pt>
    <dgm:pt modelId="{0A8DF4D4-15F1-F545-8031-57179451A961}" type="pres">
      <dgm:prSet presAssocID="{318F9C34-0FE1-FA4D-A047-319FB67D52A1}" presName="img"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a:ln>
          <a:noFill/>
        </a:ln>
      </dgm:spPr>
    </dgm:pt>
    <dgm:pt modelId="{63D27BBA-C02F-6148-AE9B-35554D315BC7}" type="pres">
      <dgm:prSet presAssocID="{318F9C34-0FE1-FA4D-A047-319FB67D52A1}" presName="text" presStyleLbl="node1" presStyleIdx="1" presStyleCnt="4">
        <dgm:presLayoutVars>
          <dgm:bulletEnabled val="1"/>
        </dgm:presLayoutVars>
      </dgm:prSet>
      <dgm:spPr/>
    </dgm:pt>
    <dgm:pt modelId="{78391EEF-4404-0C40-8104-9EFF3741DDB0}" type="pres">
      <dgm:prSet presAssocID="{8B202D39-3175-7C4F-A03A-3B5DF15FA933}" presName="spacer" presStyleCnt="0"/>
      <dgm:spPr/>
    </dgm:pt>
    <dgm:pt modelId="{DAE06CBC-5E33-2B4E-87F1-A2FEA26BF68A}" type="pres">
      <dgm:prSet presAssocID="{712E23F3-3CCC-764D-B61E-8DC0F78A2C32}" presName="comp" presStyleCnt="0"/>
      <dgm:spPr/>
    </dgm:pt>
    <dgm:pt modelId="{6A72D481-FDC4-4F4C-9BB7-FF8F4E0496E7}" type="pres">
      <dgm:prSet presAssocID="{712E23F3-3CCC-764D-B61E-8DC0F78A2C32}" presName="box" presStyleLbl="node1" presStyleIdx="2" presStyleCnt="4"/>
      <dgm:spPr/>
    </dgm:pt>
    <dgm:pt modelId="{AE0FB2B6-92A6-074A-AC0B-73F1540E2C2D}" type="pres">
      <dgm:prSet presAssocID="{712E23F3-3CCC-764D-B61E-8DC0F78A2C32}" presName="img"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12000" b="-12000"/>
          </a:stretch>
        </a:blipFill>
        <a:ln>
          <a:noFill/>
        </a:ln>
      </dgm:spPr>
    </dgm:pt>
    <dgm:pt modelId="{EA04BC54-4283-614D-929F-36664EEE74CC}" type="pres">
      <dgm:prSet presAssocID="{712E23F3-3CCC-764D-B61E-8DC0F78A2C32}" presName="text" presStyleLbl="node1" presStyleIdx="2" presStyleCnt="4">
        <dgm:presLayoutVars>
          <dgm:bulletEnabled val="1"/>
        </dgm:presLayoutVars>
      </dgm:prSet>
      <dgm:spPr/>
    </dgm:pt>
    <dgm:pt modelId="{0545C230-9BAD-4043-B097-009F13A5A75F}" type="pres">
      <dgm:prSet presAssocID="{3DB2B810-5D61-564C-ADCE-8E21954F07BA}" presName="spacer" presStyleCnt="0"/>
      <dgm:spPr/>
    </dgm:pt>
    <dgm:pt modelId="{8FA37807-987A-004D-8F59-3B8B7ABD0C02}" type="pres">
      <dgm:prSet presAssocID="{E707D41B-7E50-524D-AC87-F45DE65B723B}" presName="comp" presStyleCnt="0"/>
      <dgm:spPr/>
    </dgm:pt>
    <dgm:pt modelId="{19A649DE-8F7C-8E4F-B920-B0F66D16053F}" type="pres">
      <dgm:prSet presAssocID="{E707D41B-7E50-524D-AC87-F45DE65B723B}" presName="box" presStyleLbl="node1" presStyleIdx="3" presStyleCnt="4" custLinFactNeighborX="22356" custLinFactNeighborY="45591"/>
      <dgm:spPr/>
    </dgm:pt>
    <dgm:pt modelId="{759B7D3A-37D6-5F4D-9A79-3EFE3156BC78}" type="pres">
      <dgm:prSet presAssocID="{E707D41B-7E50-524D-AC87-F45DE65B723B}" presName="img"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a:noFill/>
        </a:ln>
      </dgm:spPr>
    </dgm:pt>
    <dgm:pt modelId="{3348011A-41FF-DF4B-88E2-7B1F5E6DE05B}" type="pres">
      <dgm:prSet presAssocID="{E707D41B-7E50-524D-AC87-F45DE65B723B}" presName="text" presStyleLbl="node1" presStyleIdx="3" presStyleCnt="4">
        <dgm:presLayoutVars>
          <dgm:bulletEnabled val="1"/>
        </dgm:presLayoutVars>
      </dgm:prSet>
      <dgm:spPr/>
    </dgm:pt>
  </dgm:ptLst>
  <dgm:cxnLst>
    <dgm:cxn modelId="{C849800D-1E97-7B40-96D6-C8A18901F696}" srcId="{318F9C34-0FE1-FA4D-A047-319FB67D52A1}" destId="{0D7063B2-56A0-D947-BAB8-84E0E7FD4E8B}" srcOrd="1" destOrd="0" parTransId="{8B42D9FA-70F0-E749-9215-28ED42A779B1}" sibTransId="{C5A18E06-6C34-514C-83F8-F2BC9FB96105}"/>
    <dgm:cxn modelId="{E421F610-9FB7-EF43-9699-013ABE0A78A6}" type="presOf" srcId="{8A8E2BB4-BACD-FF4F-B9D2-2DE37A3389B2}" destId="{025500D0-6839-4040-B2F3-BE2600AE79F3}" srcOrd="0" destOrd="0" presId="urn:microsoft.com/office/officeart/2005/8/layout/vList4"/>
    <dgm:cxn modelId="{981C0416-0E81-2C47-91EC-6F98A660CA13}" type="presOf" srcId="{E707D41B-7E50-524D-AC87-F45DE65B723B}" destId="{3348011A-41FF-DF4B-88E2-7B1F5E6DE05B}" srcOrd="1" destOrd="0" presId="urn:microsoft.com/office/officeart/2005/8/layout/vList4"/>
    <dgm:cxn modelId="{7DEB461C-B725-E043-B480-F8868096C1F6}" srcId="{8A8E2BB4-BACD-FF4F-B9D2-2DE37A3389B2}" destId="{E707D41B-7E50-524D-AC87-F45DE65B723B}" srcOrd="3" destOrd="0" parTransId="{04F78FF4-4FD2-4743-A78D-B0D192AAE1EC}" sibTransId="{26889723-396A-674D-AE50-7EE9A701992E}"/>
    <dgm:cxn modelId="{979D7D1E-1A96-7949-971C-528F35BD1C14}" type="presOf" srcId="{E707D41B-7E50-524D-AC87-F45DE65B723B}" destId="{19A649DE-8F7C-8E4F-B920-B0F66D16053F}" srcOrd="0" destOrd="0" presId="urn:microsoft.com/office/officeart/2005/8/layout/vList4"/>
    <dgm:cxn modelId="{FFB30827-5622-ED46-8012-65ECA2CDBB39}" type="presOf" srcId="{D0123478-532A-8143-9E5E-567898CBFCE9}" destId="{19A649DE-8F7C-8E4F-B920-B0F66D16053F}" srcOrd="0" destOrd="1" presId="urn:microsoft.com/office/officeart/2005/8/layout/vList4"/>
    <dgm:cxn modelId="{6FD72A28-12A4-5340-A745-26D63B7A297C}" type="presOf" srcId="{5BA6196B-BFF6-0A42-85F7-E985FBB0795D}" destId="{A7A37544-6980-D541-8C88-34A90E5B299B}" srcOrd="0" destOrd="1" presId="urn:microsoft.com/office/officeart/2005/8/layout/vList4"/>
    <dgm:cxn modelId="{5260472D-F905-2949-A436-0B41E93CC102}" srcId="{712E23F3-3CCC-764D-B61E-8DC0F78A2C32}" destId="{F6487D86-224A-DA4B-9CF3-93C2D332DA98}" srcOrd="0" destOrd="0" parTransId="{810C06AE-2ADC-FE4B-B1C9-1B7C114BD6FF}" sibTransId="{A598C067-C867-6E4D-97D7-BFDB61B8F581}"/>
    <dgm:cxn modelId="{B7A3C32E-8D12-404A-8B78-B4A7B453943E}" srcId="{E707D41B-7E50-524D-AC87-F45DE65B723B}" destId="{D0123478-532A-8143-9E5E-567898CBFCE9}" srcOrd="0" destOrd="0" parTransId="{20EC4FF7-3AC3-BB41-936B-07FA41A66B1A}" sibTransId="{AD17499C-D76A-AA46-9C5C-D9A7E07FAB8A}"/>
    <dgm:cxn modelId="{B4773130-134F-2D4D-9209-B36840427DA6}" type="presOf" srcId="{318F9C34-0FE1-FA4D-A047-319FB67D52A1}" destId="{63D27BBA-C02F-6148-AE9B-35554D315BC7}" srcOrd="1" destOrd="0" presId="urn:microsoft.com/office/officeart/2005/8/layout/vList4"/>
    <dgm:cxn modelId="{96B3AC37-6F79-514E-9ABC-B39CE8C14B79}" type="presOf" srcId="{EFFC5924-13ED-874B-9DC6-58AEEE60C1A4}" destId="{2844DA65-4620-0440-A34A-F93A4A5B928F}" srcOrd="0" destOrd="2" presId="urn:microsoft.com/office/officeart/2005/8/layout/vList4"/>
    <dgm:cxn modelId="{DCA7113B-1B8E-6744-9997-350A903CFA27}" srcId="{E707D41B-7E50-524D-AC87-F45DE65B723B}" destId="{F734A5EA-D537-6D4B-A85B-84B3E6093E0D}" srcOrd="1" destOrd="0" parTransId="{6D01B9C8-7705-774B-B466-333381E777C2}" sibTransId="{6AD6F580-9FFE-5440-9D97-6B6C144EA4EE}"/>
    <dgm:cxn modelId="{CF19403F-D47F-224A-B8EC-B1D2FC1998B2}" type="presOf" srcId="{712E23F3-3CCC-764D-B61E-8DC0F78A2C32}" destId="{6A72D481-FDC4-4F4C-9BB7-FF8F4E0496E7}" srcOrd="0" destOrd="0" presId="urn:microsoft.com/office/officeart/2005/8/layout/vList4"/>
    <dgm:cxn modelId="{70C31545-AECE-8B49-92D7-F7FBC0CEF432}" srcId="{8A8E2BB4-BACD-FF4F-B9D2-2DE37A3389B2}" destId="{3D58B9EF-9234-B441-94CC-0F68F776753F}" srcOrd="0" destOrd="0" parTransId="{564FFEFD-4C5C-5443-8770-BD72BD95FD4D}" sibTransId="{E19F3136-619A-9D43-A9E3-645918C49012}"/>
    <dgm:cxn modelId="{37DE6845-9B99-5244-A9FD-68BB09AE8964}" srcId="{8A8E2BB4-BACD-FF4F-B9D2-2DE37A3389B2}" destId="{712E23F3-3CCC-764D-B61E-8DC0F78A2C32}" srcOrd="2" destOrd="0" parTransId="{0D7853DA-7322-E84F-A48B-680D99161ABD}" sibTransId="{3DB2B810-5D61-564C-ADCE-8E21954F07BA}"/>
    <dgm:cxn modelId="{250B7951-CEF1-C649-AD6E-5A7B1DFC79E2}" srcId="{712E23F3-3CCC-764D-B61E-8DC0F78A2C32}" destId="{0D51E2C4-2A3B-A540-A065-8E200AD98EC8}" srcOrd="1" destOrd="0" parTransId="{ADFC5B3F-EE03-F542-81AB-5FD94CB8D40D}" sibTransId="{EB48D1F2-7297-BB4B-BBF6-84014DB03CE6}"/>
    <dgm:cxn modelId="{44DE0E53-CD3A-DC43-A0AC-584917E36CD6}" type="presOf" srcId="{0D7063B2-56A0-D947-BAB8-84E0E7FD4E8B}" destId="{A7A37544-6980-D541-8C88-34A90E5B299B}" srcOrd="0" destOrd="2" presId="urn:microsoft.com/office/officeart/2005/8/layout/vList4"/>
    <dgm:cxn modelId="{2F3CCE56-17E8-734A-8B3B-7333CBAE352D}" type="presOf" srcId="{712E23F3-3CCC-764D-B61E-8DC0F78A2C32}" destId="{EA04BC54-4283-614D-929F-36664EEE74CC}" srcOrd="1" destOrd="0" presId="urn:microsoft.com/office/officeart/2005/8/layout/vList4"/>
    <dgm:cxn modelId="{CE668C6E-E2E3-CE46-98EF-DFE865422829}" srcId="{318F9C34-0FE1-FA4D-A047-319FB67D52A1}" destId="{5BA6196B-BFF6-0A42-85F7-E985FBB0795D}" srcOrd="0" destOrd="0" parTransId="{F3ABAA41-FADD-3645-A20A-54B0E530021F}" sibTransId="{A9926832-3A42-B24B-932D-64C37BEE494E}"/>
    <dgm:cxn modelId="{F551876F-2D7F-9441-B350-FD63B66AA0C0}" type="presOf" srcId="{3D58B9EF-9234-B441-94CC-0F68F776753F}" destId="{2844DA65-4620-0440-A34A-F93A4A5B928F}" srcOrd="0" destOrd="0" presId="urn:microsoft.com/office/officeart/2005/8/layout/vList4"/>
    <dgm:cxn modelId="{78EB6971-27E5-9C46-A381-2347DAED74B6}" type="presOf" srcId="{0D51E2C4-2A3B-A540-A065-8E200AD98EC8}" destId="{EA04BC54-4283-614D-929F-36664EEE74CC}" srcOrd="1" destOrd="2" presId="urn:microsoft.com/office/officeart/2005/8/layout/vList4"/>
    <dgm:cxn modelId="{7148EA72-9CC8-B949-B269-5383F25E1BE2}" type="presOf" srcId="{F6487D86-224A-DA4B-9CF3-93C2D332DA98}" destId="{6A72D481-FDC4-4F4C-9BB7-FF8F4E0496E7}" srcOrd="0" destOrd="1" presId="urn:microsoft.com/office/officeart/2005/8/layout/vList4"/>
    <dgm:cxn modelId="{815CB773-1CFD-D24D-A9D0-66E6E52620D1}" type="presOf" srcId="{F6487D86-224A-DA4B-9CF3-93C2D332DA98}" destId="{EA04BC54-4283-614D-929F-36664EEE74CC}" srcOrd="1" destOrd="1" presId="urn:microsoft.com/office/officeart/2005/8/layout/vList4"/>
    <dgm:cxn modelId="{6F20C27C-90A7-1948-B3D6-591F65FA6FD1}" type="presOf" srcId="{5BA6196B-BFF6-0A42-85F7-E985FBB0795D}" destId="{63D27BBA-C02F-6148-AE9B-35554D315BC7}" srcOrd="1" destOrd="1" presId="urn:microsoft.com/office/officeart/2005/8/layout/vList4"/>
    <dgm:cxn modelId="{878C898C-0D8C-6C4E-8BF4-E49B9E537A56}" type="presOf" srcId="{0D7063B2-56A0-D947-BAB8-84E0E7FD4E8B}" destId="{63D27BBA-C02F-6148-AE9B-35554D315BC7}" srcOrd="1" destOrd="2" presId="urn:microsoft.com/office/officeart/2005/8/layout/vList4"/>
    <dgm:cxn modelId="{A4B0C692-157A-A644-A6A5-D15B7A0045B2}" type="presOf" srcId="{0D51E2C4-2A3B-A540-A065-8E200AD98EC8}" destId="{6A72D481-FDC4-4F4C-9BB7-FF8F4E0496E7}" srcOrd="0" destOrd="2" presId="urn:microsoft.com/office/officeart/2005/8/layout/vList4"/>
    <dgm:cxn modelId="{6DE8AC94-9201-3744-94A8-53FA98B16770}" type="presOf" srcId="{B8688414-B4E5-8F44-BF0D-18FDCD2B5EBC}" destId="{E8FF9324-CB68-B44E-A560-8DB7E70F0986}" srcOrd="1" destOrd="1" presId="urn:microsoft.com/office/officeart/2005/8/layout/vList4"/>
    <dgm:cxn modelId="{272CF298-D6B2-0D4B-BA47-2791430619F0}" srcId="{3D58B9EF-9234-B441-94CC-0F68F776753F}" destId="{B8688414-B4E5-8F44-BF0D-18FDCD2B5EBC}" srcOrd="0" destOrd="0" parTransId="{85B5CE7F-ECD7-8646-AE80-F2C11DCBB2EB}" sibTransId="{C6411D98-38DB-284E-9150-77A577E22DFF}"/>
    <dgm:cxn modelId="{02E28D9A-4557-A540-9B94-68626C4D7AA7}" type="presOf" srcId="{B8688414-B4E5-8F44-BF0D-18FDCD2B5EBC}" destId="{2844DA65-4620-0440-A34A-F93A4A5B928F}" srcOrd="0" destOrd="1" presId="urn:microsoft.com/office/officeart/2005/8/layout/vList4"/>
    <dgm:cxn modelId="{DC13959D-F4CA-7E47-A451-FEA086382FA3}" type="presOf" srcId="{EFFC5924-13ED-874B-9DC6-58AEEE60C1A4}" destId="{E8FF9324-CB68-B44E-A560-8DB7E70F0986}" srcOrd="1" destOrd="2" presId="urn:microsoft.com/office/officeart/2005/8/layout/vList4"/>
    <dgm:cxn modelId="{792866A4-091C-244D-84FE-9C78A8BE1F4D}" srcId="{8A8E2BB4-BACD-FF4F-B9D2-2DE37A3389B2}" destId="{318F9C34-0FE1-FA4D-A047-319FB67D52A1}" srcOrd="1" destOrd="0" parTransId="{156F5F76-15B1-E641-8871-5C49D8D2D052}" sibTransId="{8B202D39-3175-7C4F-A03A-3B5DF15FA933}"/>
    <dgm:cxn modelId="{C79F72BA-8DAB-714D-A802-7B3945FD5102}" type="presOf" srcId="{3D58B9EF-9234-B441-94CC-0F68F776753F}" destId="{E8FF9324-CB68-B44E-A560-8DB7E70F0986}" srcOrd="1" destOrd="0" presId="urn:microsoft.com/office/officeart/2005/8/layout/vList4"/>
    <dgm:cxn modelId="{E03A37BB-5ACA-D545-BF4E-3A0C99777EC8}" type="presOf" srcId="{F734A5EA-D537-6D4B-A85B-84B3E6093E0D}" destId="{19A649DE-8F7C-8E4F-B920-B0F66D16053F}" srcOrd="0" destOrd="2" presId="urn:microsoft.com/office/officeart/2005/8/layout/vList4"/>
    <dgm:cxn modelId="{CA7805C3-23CD-2F42-A94E-3BEE0C6E47E2}" srcId="{3D58B9EF-9234-B441-94CC-0F68F776753F}" destId="{EFFC5924-13ED-874B-9DC6-58AEEE60C1A4}" srcOrd="1" destOrd="0" parTransId="{30AC82E5-C862-224E-A519-036F4875576B}" sibTransId="{24240052-5150-C840-A19B-BC97001386A1}"/>
    <dgm:cxn modelId="{263B45D2-8518-CF46-90BD-E6B321ADB992}" type="presOf" srcId="{D0123478-532A-8143-9E5E-567898CBFCE9}" destId="{3348011A-41FF-DF4B-88E2-7B1F5E6DE05B}" srcOrd="1" destOrd="1" presId="urn:microsoft.com/office/officeart/2005/8/layout/vList4"/>
    <dgm:cxn modelId="{424478E9-6153-1C4A-AB1B-226F0D59D1B2}" type="presOf" srcId="{318F9C34-0FE1-FA4D-A047-319FB67D52A1}" destId="{A7A37544-6980-D541-8C88-34A90E5B299B}" srcOrd="0" destOrd="0" presId="urn:microsoft.com/office/officeart/2005/8/layout/vList4"/>
    <dgm:cxn modelId="{15CB25F8-09AB-2B40-B061-901B8EE7A42C}" type="presOf" srcId="{F734A5EA-D537-6D4B-A85B-84B3E6093E0D}" destId="{3348011A-41FF-DF4B-88E2-7B1F5E6DE05B}" srcOrd="1" destOrd="2" presId="urn:microsoft.com/office/officeart/2005/8/layout/vList4"/>
    <dgm:cxn modelId="{22963F74-522E-CA4C-9991-6B857508A0C7}" type="presParOf" srcId="{025500D0-6839-4040-B2F3-BE2600AE79F3}" destId="{A7A8E4DF-DDDE-7B4D-B388-85FD8B1AC5F8}" srcOrd="0" destOrd="0" presId="urn:microsoft.com/office/officeart/2005/8/layout/vList4"/>
    <dgm:cxn modelId="{314E9B45-55BD-A64E-9584-CA8AAD7A1B87}" type="presParOf" srcId="{A7A8E4DF-DDDE-7B4D-B388-85FD8B1AC5F8}" destId="{2844DA65-4620-0440-A34A-F93A4A5B928F}" srcOrd="0" destOrd="0" presId="urn:microsoft.com/office/officeart/2005/8/layout/vList4"/>
    <dgm:cxn modelId="{B4B2A320-9006-B34E-A9F4-4382240E83E1}" type="presParOf" srcId="{A7A8E4DF-DDDE-7B4D-B388-85FD8B1AC5F8}" destId="{6F0852BC-3192-104A-976B-5C1F4908823E}" srcOrd="1" destOrd="0" presId="urn:microsoft.com/office/officeart/2005/8/layout/vList4"/>
    <dgm:cxn modelId="{F2AB8D8F-19A1-0E4C-96E6-340C19788591}" type="presParOf" srcId="{A7A8E4DF-DDDE-7B4D-B388-85FD8B1AC5F8}" destId="{E8FF9324-CB68-B44E-A560-8DB7E70F0986}" srcOrd="2" destOrd="0" presId="urn:microsoft.com/office/officeart/2005/8/layout/vList4"/>
    <dgm:cxn modelId="{99C9A808-79C1-CF41-BF79-6DFB17C20DCE}" type="presParOf" srcId="{025500D0-6839-4040-B2F3-BE2600AE79F3}" destId="{63E8DAB2-94A5-A141-BE86-74C196CF46B9}" srcOrd="1" destOrd="0" presId="urn:microsoft.com/office/officeart/2005/8/layout/vList4"/>
    <dgm:cxn modelId="{AA6A14AB-0C2E-0A4C-A67F-D71D471FD5A5}" type="presParOf" srcId="{025500D0-6839-4040-B2F3-BE2600AE79F3}" destId="{5A5BFF32-E4C8-6E47-8E06-7D0D5E6C6C2E}" srcOrd="2" destOrd="0" presId="urn:microsoft.com/office/officeart/2005/8/layout/vList4"/>
    <dgm:cxn modelId="{C7C1F5BF-775E-744F-8765-0CDAE72D1853}" type="presParOf" srcId="{5A5BFF32-E4C8-6E47-8E06-7D0D5E6C6C2E}" destId="{A7A37544-6980-D541-8C88-34A90E5B299B}" srcOrd="0" destOrd="0" presId="urn:microsoft.com/office/officeart/2005/8/layout/vList4"/>
    <dgm:cxn modelId="{5683ED80-2281-004F-AD22-8A72CD7D42C7}" type="presParOf" srcId="{5A5BFF32-E4C8-6E47-8E06-7D0D5E6C6C2E}" destId="{0A8DF4D4-15F1-F545-8031-57179451A961}" srcOrd="1" destOrd="0" presId="urn:microsoft.com/office/officeart/2005/8/layout/vList4"/>
    <dgm:cxn modelId="{0EC60067-F8C5-634B-B4B3-D3C90F52248D}" type="presParOf" srcId="{5A5BFF32-E4C8-6E47-8E06-7D0D5E6C6C2E}" destId="{63D27BBA-C02F-6148-AE9B-35554D315BC7}" srcOrd="2" destOrd="0" presId="urn:microsoft.com/office/officeart/2005/8/layout/vList4"/>
    <dgm:cxn modelId="{9473F4AB-7F2D-3445-9ED7-803802D79B0A}" type="presParOf" srcId="{025500D0-6839-4040-B2F3-BE2600AE79F3}" destId="{78391EEF-4404-0C40-8104-9EFF3741DDB0}" srcOrd="3" destOrd="0" presId="urn:microsoft.com/office/officeart/2005/8/layout/vList4"/>
    <dgm:cxn modelId="{7579C1A4-3D5C-D04B-838B-AF81C4C71BA9}" type="presParOf" srcId="{025500D0-6839-4040-B2F3-BE2600AE79F3}" destId="{DAE06CBC-5E33-2B4E-87F1-A2FEA26BF68A}" srcOrd="4" destOrd="0" presId="urn:microsoft.com/office/officeart/2005/8/layout/vList4"/>
    <dgm:cxn modelId="{E0D75FDE-B6E6-E541-B3F5-B6CE3A9D01D4}" type="presParOf" srcId="{DAE06CBC-5E33-2B4E-87F1-A2FEA26BF68A}" destId="{6A72D481-FDC4-4F4C-9BB7-FF8F4E0496E7}" srcOrd="0" destOrd="0" presId="urn:microsoft.com/office/officeart/2005/8/layout/vList4"/>
    <dgm:cxn modelId="{6E84AA84-113B-AE45-9CF3-B1504A1D88F3}" type="presParOf" srcId="{DAE06CBC-5E33-2B4E-87F1-A2FEA26BF68A}" destId="{AE0FB2B6-92A6-074A-AC0B-73F1540E2C2D}" srcOrd="1" destOrd="0" presId="urn:microsoft.com/office/officeart/2005/8/layout/vList4"/>
    <dgm:cxn modelId="{42AF9908-1DDD-0B40-BF29-DAB05F6784D1}" type="presParOf" srcId="{DAE06CBC-5E33-2B4E-87F1-A2FEA26BF68A}" destId="{EA04BC54-4283-614D-929F-36664EEE74CC}" srcOrd="2" destOrd="0" presId="urn:microsoft.com/office/officeart/2005/8/layout/vList4"/>
    <dgm:cxn modelId="{C684353E-691F-9847-9932-4C72FC1720AB}" type="presParOf" srcId="{025500D0-6839-4040-B2F3-BE2600AE79F3}" destId="{0545C230-9BAD-4043-B097-009F13A5A75F}" srcOrd="5" destOrd="0" presId="urn:microsoft.com/office/officeart/2005/8/layout/vList4"/>
    <dgm:cxn modelId="{C32C6B91-3FB6-334E-9CC7-E8FE7B20ED1B}" type="presParOf" srcId="{025500D0-6839-4040-B2F3-BE2600AE79F3}" destId="{8FA37807-987A-004D-8F59-3B8B7ABD0C02}" srcOrd="6" destOrd="0" presId="urn:microsoft.com/office/officeart/2005/8/layout/vList4"/>
    <dgm:cxn modelId="{5FD588E7-58B9-EB41-A4BF-55F2540DCC69}" type="presParOf" srcId="{8FA37807-987A-004D-8F59-3B8B7ABD0C02}" destId="{19A649DE-8F7C-8E4F-B920-B0F66D16053F}" srcOrd="0" destOrd="0" presId="urn:microsoft.com/office/officeart/2005/8/layout/vList4"/>
    <dgm:cxn modelId="{18486ACE-218D-1C48-B511-B523EE86353A}" type="presParOf" srcId="{8FA37807-987A-004D-8F59-3B8B7ABD0C02}" destId="{759B7D3A-37D6-5F4D-9A79-3EFE3156BC78}" srcOrd="1" destOrd="0" presId="urn:microsoft.com/office/officeart/2005/8/layout/vList4"/>
    <dgm:cxn modelId="{2C9DF409-FB7B-1449-9A99-DC9AF1383A7C}" type="presParOf" srcId="{8FA37807-987A-004D-8F59-3B8B7ABD0C02}" destId="{3348011A-41FF-DF4B-88E2-7B1F5E6DE05B}"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8E2BB4-BACD-FF4F-B9D2-2DE37A3389B2}" type="doc">
      <dgm:prSet loTypeId="urn:microsoft.com/office/officeart/2005/8/layout/vList4" loCatId="" qsTypeId="urn:microsoft.com/office/officeart/2005/8/quickstyle/simple1" qsCatId="simple" csTypeId="urn:microsoft.com/office/officeart/2005/8/colors/accent1_1" csCatId="accent1" phldr="1"/>
      <dgm:spPr/>
      <dgm:t>
        <a:bodyPr/>
        <a:lstStyle/>
        <a:p>
          <a:endParaRPr lang="en-US"/>
        </a:p>
      </dgm:t>
    </dgm:pt>
    <dgm:pt modelId="{3D58B9EF-9234-B441-94CC-0F68F776753F}">
      <dgm:prSet phldrT="[Text]" custT="1"/>
      <dgm:spPr>
        <a:ln>
          <a:noFill/>
        </a:ln>
      </dgm:spPr>
      <dgm:t>
        <a:bodyPr/>
        <a:lstStyle/>
        <a:p>
          <a:r>
            <a:rPr lang="en-US" sz="2000" dirty="0">
              <a:solidFill>
                <a:schemeClr val="tx1"/>
              </a:solidFill>
            </a:rPr>
            <a:t>Interoperability</a:t>
          </a:r>
        </a:p>
      </dgm:t>
    </dgm:pt>
    <dgm:pt modelId="{564FFEFD-4C5C-5443-8770-BD72BD95FD4D}" type="parTrans" cxnId="{70C31545-AECE-8B49-92D7-F7FBC0CEF432}">
      <dgm:prSet/>
      <dgm:spPr/>
      <dgm:t>
        <a:bodyPr/>
        <a:lstStyle/>
        <a:p>
          <a:endParaRPr lang="en-US"/>
        </a:p>
      </dgm:t>
    </dgm:pt>
    <dgm:pt modelId="{E19F3136-619A-9D43-A9E3-645918C49012}" type="sibTrans" cxnId="{70C31545-AECE-8B49-92D7-F7FBC0CEF432}">
      <dgm:prSet/>
      <dgm:spPr/>
      <dgm:t>
        <a:bodyPr/>
        <a:lstStyle/>
        <a:p>
          <a:endParaRPr lang="en-US"/>
        </a:p>
      </dgm:t>
    </dgm:pt>
    <dgm:pt modelId="{712E23F3-3CCC-764D-B61E-8DC0F78A2C32}">
      <dgm:prSet phldrT="[Text]" custT="1"/>
      <dgm:spPr>
        <a:ln>
          <a:noFill/>
        </a:ln>
      </dgm:spPr>
      <dgm:t>
        <a:bodyPr/>
        <a:lstStyle/>
        <a:p>
          <a:r>
            <a:rPr lang="en-US" sz="2000" dirty="0">
              <a:solidFill>
                <a:schemeClr val="tx1"/>
              </a:solidFill>
            </a:rPr>
            <a:t>Flexible and Scalable</a:t>
          </a:r>
        </a:p>
      </dgm:t>
    </dgm:pt>
    <dgm:pt modelId="{0D7853DA-7322-E84F-A48B-680D99161ABD}" type="parTrans" cxnId="{37DE6845-9B99-5244-A9FD-68BB09AE8964}">
      <dgm:prSet/>
      <dgm:spPr/>
      <dgm:t>
        <a:bodyPr/>
        <a:lstStyle/>
        <a:p>
          <a:endParaRPr lang="en-US"/>
        </a:p>
      </dgm:t>
    </dgm:pt>
    <dgm:pt modelId="{3DB2B810-5D61-564C-ADCE-8E21954F07BA}" type="sibTrans" cxnId="{37DE6845-9B99-5244-A9FD-68BB09AE8964}">
      <dgm:prSet/>
      <dgm:spPr/>
      <dgm:t>
        <a:bodyPr/>
        <a:lstStyle/>
        <a:p>
          <a:endParaRPr lang="en-US"/>
        </a:p>
      </dgm:t>
    </dgm:pt>
    <dgm:pt modelId="{E707D41B-7E50-524D-AC87-F45DE65B723B}">
      <dgm:prSet phldrT="[Text]" custT="1"/>
      <dgm:spPr>
        <a:ln>
          <a:noFill/>
        </a:ln>
      </dgm:spPr>
      <dgm:t>
        <a:bodyPr/>
        <a:lstStyle/>
        <a:p>
          <a:r>
            <a:rPr lang="en-US" sz="2000" dirty="0">
              <a:solidFill>
                <a:schemeClr val="tx1"/>
              </a:solidFill>
            </a:rPr>
            <a:t>Harmonized Structure</a:t>
          </a:r>
        </a:p>
      </dgm:t>
    </dgm:pt>
    <dgm:pt modelId="{26889723-396A-674D-AE50-7EE9A701992E}" type="sibTrans" cxnId="{7DEB461C-B725-E043-B480-F8868096C1F6}">
      <dgm:prSet/>
      <dgm:spPr/>
      <dgm:t>
        <a:bodyPr/>
        <a:lstStyle/>
        <a:p>
          <a:endParaRPr lang="en-US"/>
        </a:p>
      </dgm:t>
    </dgm:pt>
    <dgm:pt modelId="{04F78FF4-4FD2-4743-A78D-B0D192AAE1EC}" type="parTrans" cxnId="{7DEB461C-B725-E043-B480-F8868096C1F6}">
      <dgm:prSet/>
      <dgm:spPr/>
      <dgm:t>
        <a:bodyPr/>
        <a:lstStyle/>
        <a:p>
          <a:endParaRPr lang="en-US"/>
        </a:p>
      </dgm:t>
    </dgm:pt>
    <dgm:pt modelId="{0D7063B2-56A0-D947-BAB8-84E0E7FD4E8B}">
      <dgm:prSet phldrT="[Text]" custT="1"/>
      <dgm:spPr>
        <a:ln>
          <a:noFill/>
        </a:ln>
      </dgm:spPr>
      <dgm:t>
        <a:bodyPr/>
        <a:lstStyle/>
        <a:p>
          <a:r>
            <a:rPr lang="en-US" sz="2000" dirty="0">
              <a:solidFill>
                <a:schemeClr val="tx1"/>
              </a:solidFill>
            </a:rPr>
            <a:t>Conversion Capabilities</a:t>
          </a:r>
        </a:p>
      </dgm:t>
    </dgm:pt>
    <dgm:pt modelId="{C5A18E06-6C34-514C-83F8-F2BC9FB96105}" type="sibTrans" cxnId="{C849800D-1E97-7B40-96D6-C8A18901F696}">
      <dgm:prSet/>
      <dgm:spPr/>
      <dgm:t>
        <a:bodyPr/>
        <a:lstStyle/>
        <a:p>
          <a:endParaRPr lang="en-US"/>
        </a:p>
      </dgm:t>
    </dgm:pt>
    <dgm:pt modelId="{8B42D9FA-70F0-E749-9215-28ED42A779B1}" type="parTrans" cxnId="{C849800D-1E97-7B40-96D6-C8A18901F696}">
      <dgm:prSet/>
      <dgm:spPr/>
      <dgm:t>
        <a:bodyPr/>
        <a:lstStyle/>
        <a:p>
          <a:endParaRPr lang="en-US"/>
        </a:p>
      </dgm:t>
    </dgm:pt>
    <dgm:pt modelId="{C617F8BB-EE20-E84A-AF18-6004738FF797}">
      <dgm:prSet custT="1"/>
      <dgm:spPr>
        <a:ln>
          <a:noFill/>
        </a:ln>
      </dgm:spPr>
      <dgm:t>
        <a:bodyPr/>
        <a:lstStyle/>
        <a:p>
          <a:r>
            <a:rPr lang="en-US" sz="1200" dirty="0">
              <a:solidFill>
                <a:schemeClr val="tx1"/>
              </a:solidFill>
            </a:rPr>
            <a:t>Unified structure across Sentinels</a:t>
          </a:r>
        </a:p>
      </dgm:t>
    </dgm:pt>
    <dgm:pt modelId="{D9048871-DCB7-0C40-8050-99E5BF64DDA0}" type="parTrans" cxnId="{C26019E7-A75F-1D4E-8ED4-AF5E96628783}">
      <dgm:prSet/>
      <dgm:spPr/>
      <dgm:t>
        <a:bodyPr/>
        <a:lstStyle/>
        <a:p>
          <a:endParaRPr lang="en-US"/>
        </a:p>
      </dgm:t>
    </dgm:pt>
    <dgm:pt modelId="{5B6FA215-F449-B940-8976-1D1EC3D8BBEB}" type="sibTrans" cxnId="{C26019E7-A75F-1D4E-8ED4-AF5E96628783}">
      <dgm:prSet/>
      <dgm:spPr/>
      <dgm:t>
        <a:bodyPr/>
        <a:lstStyle/>
        <a:p>
          <a:endParaRPr lang="en-US"/>
        </a:p>
      </dgm:t>
    </dgm:pt>
    <dgm:pt modelId="{B8688414-B4E5-8F44-BF0D-18FDCD2B5EBC}">
      <dgm:prSet phldrT="[Text]" custT="1"/>
      <dgm:spPr>
        <a:ln>
          <a:noFill/>
        </a:ln>
      </dgm:spPr>
      <dgm:t>
        <a:bodyPr/>
        <a:lstStyle/>
        <a:p>
          <a:r>
            <a:rPr lang="en-US" sz="1200" dirty="0">
              <a:solidFill>
                <a:schemeClr val="tx1"/>
              </a:solidFill>
            </a:rPr>
            <a:t>Standards and protocols for easy integration of EO datasets and applications</a:t>
          </a:r>
        </a:p>
      </dgm:t>
    </dgm:pt>
    <dgm:pt modelId="{C6411D98-38DB-284E-9150-77A577E22DFF}" type="sibTrans" cxnId="{272CF298-D6B2-0D4B-BA47-2791430619F0}">
      <dgm:prSet/>
      <dgm:spPr/>
      <dgm:t>
        <a:bodyPr/>
        <a:lstStyle/>
        <a:p>
          <a:endParaRPr lang="en-US"/>
        </a:p>
      </dgm:t>
    </dgm:pt>
    <dgm:pt modelId="{85B5CE7F-ECD7-8646-AE80-F2C11DCBB2EB}" type="parTrans" cxnId="{272CF298-D6B2-0D4B-BA47-2791430619F0}">
      <dgm:prSet/>
      <dgm:spPr/>
      <dgm:t>
        <a:bodyPr/>
        <a:lstStyle/>
        <a:p>
          <a:endParaRPr lang="en-US"/>
        </a:p>
      </dgm:t>
    </dgm:pt>
    <dgm:pt modelId="{00040431-2C00-B74A-AF13-33B2486FB6F1}">
      <dgm:prSet phldrT="[Text]" custT="1"/>
      <dgm:spPr>
        <a:ln>
          <a:noFill/>
        </a:ln>
      </dgm:spPr>
      <dgm:t>
        <a:bodyPr/>
        <a:lstStyle/>
        <a:p>
          <a:r>
            <a:rPr lang="en-US" sz="1200">
              <a:solidFill>
                <a:schemeClr val="tx1"/>
              </a:solidFill>
            </a:rPr>
            <a:t>Accommodate different types of EO data and sensor technologies</a:t>
          </a:r>
        </a:p>
      </dgm:t>
    </dgm:pt>
    <dgm:pt modelId="{C1B902DE-02DB-8745-AE81-584DCE032569}" type="sibTrans" cxnId="{D606BF8C-4DBD-AF41-B680-C9115CA9235E}">
      <dgm:prSet/>
      <dgm:spPr/>
      <dgm:t>
        <a:bodyPr/>
        <a:lstStyle/>
        <a:p>
          <a:endParaRPr lang="en-US"/>
        </a:p>
      </dgm:t>
    </dgm:pt>
    <dgm:pt modelId="{60C9A170-BC8F-6748-A512-9BC3E013D4C9}" type="parTrans" cxnId="{D606BF8C-4DBD-AF41-B680-C9115CA9235E}">
      <dgm:prSet/>
      <dgm:spPr/>
      <dgm:t>
        <a:bodyPr/>
        <a:lstStyle/>
        <a:p>
          <a:endParaRPr lang="en-US"/>
        </a:p>
      </dgm:t>
    </dgm:pt>
    <dgm:pt modelId="{C6C59A6E-14AA-594E-9615-ACC3C60D3A36}">
      <dgm:prSet custT="1"/>
      <dgm:spPr>
        <a:ln>
          <a:noFill/>
        </a:ln>
      </dgm:spPr>
      <dgm:t>
        <a:bodyPr/>
        <a:lstStyle/>
        <a:p>
          <a:r>
            <a:rPr lang="en-US" sz="1200" dirty="0">
              <a:solidFill>
                <a:schemeClr val="tx1"/>
              </a:solidFill>
            </a:rPr>
            <a:t>From small scale observation to large datasets</a:t>
          </a:r>
        </a:p>
      </dgm:t>
    </dgm:pt>
    <dgm:pt modelId="{B7150CB6-1901-4D41-B647-F9130CE6BC91}" type="parTrans" cxnId="{413E0994-2D81-FC4B-8480-95D0EAA73D4E}">
      <dgm:prSet/>
      <dgm:spPr/>
      <dgm:t>
        <a:bodyPr/>
        <a:lstStyle/>
        <a:p>
          <a:endParaRPr lang="en-US"/>
        </a:p>
      </dgm:t>
    </dgm:pt>
    <dgm:pt modelId="{50B3695E-91F2-EB4C-8C0B-F596069DC429}" type="sibTrans" cxnId="{413E0994-2D81-FC4B-8480-95D0EAA73D4E}">
      <dgm:prSet/>
      <dgm:spPr/>
      <dgm:t>
        <a:bodyPr/>
        <a:lstStyle/>
        <a:p>
          <a:endParaRPr lang="en-US"/>
        </a:p>
      </dgm:t>
    </dgm:pt>
    <dgm:pt modelId="{86BCF70F-967B-5841-BC47-030DA0F642F9}">
      <dgm:prSet custT="1"/>
      <dgm:spPr>
        <a:ln>
          <a:noFill/>
        </a:ln>
      </dgm:spPr>
      <dgm:t>
        <a:bodyPr/>
        <a:lstStyle/>
        <a:p>
          <a:r>
            <a:rPr lang="en-US" sz="1200" dirty="0">
              <a:solidFill>
                <a:schemeClr val="tx1"/>
              </a:solidFill>
            </a:rPr>
            <a:t>Backward compatibility</a:t>
          </a:r>
        </a:p>
      </dgm:t>
    </dgm:pt>
    <dgm:pt modelId="{45C73497-F720-F14B-AD0A-4DB6F1EAA911}" type="parTrans" cxnId="{7A2B4113-3B17-7945-AC18-452B2BCE8008}">
      <dgm:prSet/>
      <dgm:spPr/>
      <dgm:t>
        <a:bodyPr/>
        <a:lstStyle/>
        <a:p>
          <a:endParaRPr lang="en-US"/>
        </a:p>
      </dgm:t>
    </dgm:pt>
    <dgm:pt modelId="{FC75DF20-C3C3-0B4A-BBBD-9DE092894D5F}" type="sibTrans" cxnId="{7A2B4113-3B17-7945-AC18-452B2BCE8008}">
      <dgm:prSet/>
      <dgm:spPr/>
      <dgm:t>
        <a:bodyPr/>
        <a:lstStyle/>
        <a:p>
          <a:endParaRPr lang="en-US"/>
        </a:p>
      </dgm:t>
    </dgm:pt>
    <dgm:pt modelId="{FD671AEC-8BD3-E94B-B4A2-0EDFE957E8E6}">
      <dgm:prSet custT="1"/>
      <dgm:spPr>
        <a:ln>
          <a:noFill/>
        </a:ln>
      </dgm:spPr>
      <dgm:t>
        <a:bodyPr/>
        <a:lstStyle/>
        <a:p>
          <a:r>
            <a:rPr lang="en-US" sz="1200" dirty="0">
              <a:solidFill>
                <a:schemeClr val="tx1"/>
              </a:solidFill>
            </a:rPr>
            <a:t>New EOPF model to SAFE/COG/NETCDF</a:t>
          </a:r>
        </a:p>
      </dgm:t>
    </dgm:pt>
    <dgm:pt modelId="{B17828E1-4B06-B948-9335-91E991A23900}" type="parTrans" cxnId="{626D43D9-9A61-2F40-88E0-4DC447F22826}">
      <dgm:prSet/>
      <dgm:spPr/>
      <dgm:t>
        <a:bodyPr/>
        <a:lstStyle/>
        <a:p>
          <a:endParaRPr lang="en-US"/>
        </a:p>
      </dgm:t>
    </dgm:pt>
    <dgm:pt modelId="{600C8EFB-1D90-F140-BE49-5209C0F812F4}" type="sibTrans" cxnId="{626D43D9-9A61-2F40-88E0-4DC447F22826}">
      <dgm:prSet/>
      <dgm:spPr/>
      <dgm:t>
        <a:bodyPr/>
        <a:lstStyle/>
        <a:p>
          <a:endParaRPr lang="en-US"/>
        </a:p>
      </dgm:t>
    </dgm:pt>
    <dgm:pt modelId="{FF4DFC89-746C-394A-BEBF-706EC37545C3}">
      <dgm:prSet custT="1"/>
      <dgm:spPr>
        <a:ln>
          <a:noFill/>
        </a:ln>
      </dgm:spPr>
      <dgm:t>
        <a:bodyPr/>
        <a:lstStyle/>
        <a:p>
          <a:r>
            <a:rPr lang="en-US" sz="1200" dirty="0">
              <a:solidFill>
                <a:schemeClr val="tx1"/>
              </a:solidFill>
            </a:rPr>
            <a:t>Time series ready</a:t>
          </a:r>
        </a:p>
      </dgm:t>
    </dgm:pt>
    <dgm:pt modelId="{467A75CD-86F9-7C4C-B07F-83CD9677DA95}" type="parTrans" cxnId="{05035F99-B218-EA4A-8588-97899C5EB369}">
      <dgm:prSet/>
      <dgm:spPr/>
      <dgm:t>
        <a:bodyPr/>
        <a:lstStyle/>
        <a:p>
          <a:endParaRPr lang="en-US"/>
        </a:p>
      </dgm:t>
    </dgm:pt>
    <dgm:pt modelId="{BDB3B836-62FB-E748-9C5D-ED2977E33D8F}" type="sibTrans" cxnId="{05035F99-B218-EA4A-8588-97899C5EB369}">
      <dgm:prSet/>
      <dgm:spPr/>
      <dgm:t>
        <a:bodyPr/>
        <a:lstStyle/>
        <a:p>
          <a:endParaRPr lang="en-US"/>
        </a:p>
      </dgm:t>
    </dgm:pt>
    <dgm:pt modelId="{B6C74988-1766-4738-8455-EECEB64E245E}">
      <dgm:prSet phldr="0" custT="1"/>
      <dgm:spPr/>
      <dgm:t>
        <a:bodyPr/>
        <a:lstStyle/>
        <a:p>
          <a:pPr rtl="0"/>
          <a:r>
            <a:rPr lang="en-US" sz="1200" dirty="0">
              <a:solidFill>
                <a:schemeClr val="tx1"/>
              </a:solidFill>
              <a:latin typeface="Arial" panose="020B0604020202020204"/>
            </a:rPr>
            <a:t>Copernicus Expansion</a:t>
          </a:r>
        </a:p>
      </dgm:t>
    </dgm:pt>
    <dgm:pt modelId="{2F986097-F5CC-45DB-8435-1EC3621AE8EC}" type="parTrans" cxnId="{1028CDB4-5E2C-FB49-8448-91BFAA1ABD0D}">
      <dgm:prSet/>
      <dgm:spPr/>
      <dgm:t>
        <a:bodyPr/>
        <a:lstStyle/>
        <a:p>
          <a:endParaRPr lang="en-US"/>
        </a:p>
      </dgm:t>
    </dgm:pt>
    <dgm:pt modelId="{3238FDA2-A7FD-4800-AEC5-44F3A8BD587C}" type="sibTrans" cxnId="{1028CDB4-5E2C-FB49-8448-91BFAA1ABD0D}">
      <dgm:prSet/>
      <dgm:spPr/>
      <dgm:t>
        <a:bodyPr/>
        <a:lstStyle/>
        <a:p>
          <a:endParaRPr lang="en-US"/>
        </a:p>
      </dgm:t>
    </dgm:pt>
    <dgm:pt modelId="{025500D0-6839-4040-B2F3-BE2600AE79F3}" type="pres">
      <dgm:prSet presAssocID="{8A8E2BB4-BACD-FF4F-B9D2-2DE37A3389B2}" presName="linear" presStyleCnt="0">
        <dgm:presLayoutVars>
          <dgm:dir/>
          <dgm:resizeHandles val="exact"/>
        </dgm:presLayoutVars>
      </dgm:prSet>
      <dgm:spPr/>
    </dgm:pt>
    <dgm:pt modelId="{A7A8E4DF-DDDE-7B4D-B388-85FD8B1AC5F8}" type="pres">
      <dgm:prSet presAssocID="{3D58B9EF-9234-B441-94CC-0F68F776753F}" presName="comp" presStyleCnt="0"/>
      <dgm:spPr/>
    </dgm:pt>
    <dgm:pt modelId="{2844DA65-4620-0440-A34A-F93A4A5B928F}" type="pres">
      <dgm:prSet presAssocID="{3D58B9EF-9234-B441-94CC-0F68F776753F}" presName="box" presStyleLbl="node1" presStyleIdx="0" presStyleCnt="4"/>
      <dgm:spPr/>
    </dgm:pt>
    <dgm:pt modelId="{6F0852BC-3192-104A-976B-5C1F4908823E}" type="pres">
      <dgm:prSet presAssocID="{3D58B9EF-9234-B441-94CC-0F68F776753F}"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dgm:spPr>
    </dgm:pt>
    <dgm:pt modelId="{E8FF9324-CB68-B44E-A560-8DB7E70F0986}" type="pres">
      <dgm:prSet presAssocID="{3D58B9EF-9234-B441-94CC-0F68F776753F}" presName="text" presStyleLbl="node1" presStyleIdx="0" presStyleCnt="4">
        <dgm:presLayoutVars>
          <dgm:bulletEnabled val="1"/>
        </dgm:presLayoutVars>
      </dgm:prSet>
      <dgm:spPr/>
    </dgm:pt>
    <dgm:pt modelId="{63E8DAB2-94A5-A141-BE86-74C196CF46B9}" type="pres">
      <dgm:prSet presAssocID="{E19F3136-619A-9D43-A9E3-645918C49012}" presName="spacer" presStyleCnt="0"/>
      <dgm:spPr/>
    </dgm:pt>
    <dgm:pt modelId="{905774D7-64F6-7E41-A98E-43D6302E6C20}" type="pres">
      <dgm:prSet presAssocID="{0D7063B2-56A0-D947-BAB8-84E0E7FD4E8B}" presName="comp" presStyleCnt="0"/>
      <dgm:spPr/>
    </dgm:pt>
    <dgm:pt modelId="{05D0BFDD-9460-5D4F-B304-F2553F89D669}" type="pres">
      <dgm:prSet presAssocID="{0D7063B2-56A0-D947-BAB8-84E0E7FD4E8B}" presName="box" presStyleLbl="node1" presStyleIdx="1" presStyleCnt="4"/>
      <dgm:spPr/>
    </dgm:pt>
    <dgm:pt modelId="{D56BA4DB-AF67-3E48-AD06-6564AC4F30CF}" type="pres">
      <dgm:prSet presAssocID="{0D7063B2-56A0-D947-BAB8-84E0E7FD4E8B}" presName="img" presStyleLbl="fgImgPlace1" presStyleIdx="1" presStyleCnt="4"/>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a:ln>
          <a:noFill/>
        </a:ln>
      </dgm:spPr>
    </dgm:pt>
    <dgm:pt modelId="{784AA01D-73A3-784A-8C9C-E55644B7BA02}" type="pres">
      <dgm:prSet presAssocID="{0D7063B2-56A0-D947-BAB8-84E0E7FD4E8B}" presName="text" presStyleLbl="node1" presStyleIdx="1" presStyleCnt="4">
        <dgm:presLayoutVars>
          <dgm:bulletEnabled val="1"/>
        </dgm:presLayoutVars>
      </dgm:prSet>
      <dgm:spPr/>
    </dgm:pt>
    <dgm:pt modelId="{2CA087D1-18DE-FA4D-9091-722049113AD5}" type="pres">
      <dgm:prSet presAssocID="{C5A18E06-6C34-514C-83F8-F2BC9FB96105}" presName="spacer" presStyleCnt="0"/>
      <dgm:spPr/>
    </dgm:pt>
    <dgm:pt modelId="{DAE06CBC-5E33-2B4E-87F1-A2FEA26BF68A}" type="pres">
      <dgm:prSet presAssocID="{712E23F3-3CCC-764D-B61E-8DC0F78A2C32}" presName="comp" presStyleCnt="0"/>
      <dgm:spPr/>
    </dgm:pt>
    <dgm:pt modelId="{6A72D481-FDC4-4F4C-9BB7-FF8F4E0496E7}" type="pres">
      <dgm:prSet presAssocID="{712E23F3-3CCC-764D-B61E-8DC0F78A2C32}" presName="box" presStyleLbl="node1" presStyleIdx="2" presStyleCnt="4" custLinFactNeighborY="805"/>
      <dgm:spPr/>
    </dgm:pt>
    <dgm:pt modelId="{AE0FB2B6-92A6-074A-AC0B-73F1540E2C2D}" type="pres">
      <dgm:prSet presAssocID="{712E23F3-3CCC-764D-B61E-8DC0F78A2C32}" presName="img" presStyleLbl="fgImgPlace1" presStyleIdx="2" presStyleCnt="4" custLinFactNeighborY="3456"/>
      <dgm:spPr>
        <a:blipFill rotWithShape="1">
          <a:blip xmlns:r="http://schemas.openxmlformats.org/officeDocument/2006/relationships" r:embed="rId3">
            <a:extLst>
              <a:ext uri="{28A0092B-C50C-407E-A947-70E740481C1C}">
                <a14:useLocalDpi xmlns:a14="http://schemas.microsoft.com/office/drawing/2010/main" val="0"/>
              </a:ext>
            </a:extLst>
          </a:blip>
          <a:srcRect/>
          <a:stretch>
            <a:fillRect t="-8000" b="-8000"/>
          </a:stretch>
        </a:blipFill>
        <a:ln>
          <a:noFill/>
        </a:ln>
      </dgm:spPr>
    </dgm:pt>
    <dgm:pt modelId="{EA04BC54-4283-614D-929F-36664EEE74CC}" type="pres">
      <dgm:prSet presAssocID="{712E23F3-3CCC-764D-B61E-8DC0F78A2C32}" presName="text" presStyleLbl="node1" presStyleIdx="2" presStyleCnt="4">
        <dgm:presLayoutVars>
          <dgm:bulletEnabled val="1"/>
        </dgm:presLayoutVars>
      </dgm:prSet>
      <dgm:spPr/>
    </dgm:pt>
    <dgm:pt modelId="{3D4C4824-F5CF-9141-A023-44888DEEAB00}" type="pres">
      <dgm:prSet presAssocID="{3DB2B810-5D61-564C-ADCE-8E21954F07BA}" presName="spacer" presStyleCnt="0"/>
      <dgm:spPr/>
    </dgm:pt>
    <dgm:pt modelId="{8FA37807-987A-004D-8F59-3B8B7ABD0C02}" type="pres">
      <dgm:prSet presAssocID="{E707D41B-7E50-524D-AC87-F45DE65B723B}" presName="comp" presStyleCnt="0"/>
      <dgm:spPr/>
    </dgm:pt>
    <dgm:pt modelId="{19A649DE-8F7C-8E4F-B920-B0F66D16053F}" type="pres">
      <dgm:prSet presAssocID="{E707D41B-7E50-524D-AC87-F45DE65B723B}" presName="box" presStyleLbl="node1" presStyleIdx="3" presStyleCnt="4"/>
      <dgm:spPr/>
    </dgm:pt>
    <dgm:pt modelId="{759B7D3A-37D6-5F4D-9A79-3EFE3156BC78}" type="pres">
      <dgm:prSet presAssocID="{E707D41B-7E50-524D-AC87-F45DE65B723B}" presName="img" presStyleLbl="fgImgPlace1" presStyleIdx="3" presStyleCnt="4"/>
      <dgm:spPr>
        <a:blipFill rotWithShape="1">
          <a:blip xmlns:r="http://schemas.openxmlformats.org/officeDocument/2006/relationships" r:embed="rId4">
            <a:extLst>
              <a:ext uri="{28A0092B-C50C-407E-A947-70E740481C1C}">
                <a14:useLocalDpi xmlns:a14="http://schemas.microsoft.com/office/drawing/2010/main" val="0"/>
              </a:ext>
            </a:extLst>
          </a:blip>
          <a:srcRect/>
          <a:stretch>
            <a:fillRect t="-7000" b="-7000"/>
          </a:stretch>
        </a:blipFill>
        <a:ln>
          <a:noFill/>
        </a:ln>
      </dgm:spPr>
    </dgm:pt>
    <dgm:pt modelId="{3348011A-41FF-DF4B-88E2-7B1F5E6DE05B}" type="pres">
      <dgm:prSet presAssocID="{E707D41B-7E50-524D-AC87-F45DE65B723B}" presName="text" presStyleLbl="node1" presStyleIdx="3" presStyleCnt="4">
        <dgm:presLayoutVars>
          <dgm:bulletEnabled val="1"/>
        </dgm:presLayoutVars>
      </dgm:prSet>
      <dgm:spPr/>
    </dgm:pt>
  </dgm:ptLst>
  <dgm:cxnLst>
    <dgm:cxn modelId="{AF5B7200-E639-DA47-B0A3-EC741ADFE1FC}" type="presOf" srcId="{86BCF70F-967B-5841-BC47-030DA0F642F9}" destId="{05D0BFDD-9460-5D4F-B304-F2553F89D669}" srcOrd="0" destOrd="1" presId="urn:microsoft.com/office/officeart/2005/8/layout/vList4"/>
    <dgm:cxn modelId="{61A1C307-1756-AC4F-B5EC-A965F30F98C3}" type="presOf" srcId="{B6C74988-1766-4738-8455-EECEB64E245E}" destId="{19A649DE-8F7C-8E4F-B920-B0F66D16053F}" srcOrd="0" destOrd="2" presId="urn:microsoft.com/office/officeart/2005/8/layout/vList4"/>
    <dgm:cxn modelId="{C849800D-1E97-7B40-96D6-C8A18901F696}" srcId="{8A8E2BB4-BACD-FF4F-B9D2-2DE37A3389B2}" destId="{0D7063B2-56A0-D947-BAB8-84E0E7FD4E8B}" srcOrd="1" destOrd="0" parTransId="{8B42D9FA-70F0-E749-9215-28ED42A779B1}" sibTransId="{C5A18E06-6C34-514C-83F8-F2BC9FB96105}"/>
    <dgm:cxn modelId="{E421F610-9FB7-EF43-9699-013ABE0A78A6}" type="presOf" srcId="{8A8E2BB4-BACD-FF4F-B9D2-2DE37A3389B2}" destId="{025500D0-6839-4040-B2F3-BE2600AE79F3}" srcOrd="0" destOrd="0" presId="urn:microsoft.com/office/officeart/2005/8/layout/vList4"/>
    <dgm:cxn modelId="{7A2B4113-3B17-7945-AC18-452B2BCE8008}" srcId="{0D7063B2-56A0-D947-BAB8-84E0E7FD4E8B}" destId="{86BCF70F-967B-5841-BC47-030DA0F642F9}" srcOrd="0" destOrd="0" parTransId="{45C73497-F720-F14B-AD0A-4DB6F1EAA911}" sibTransId="{FC75DF20-C3C3-0B4A-BBBD-9DE092894D5F}"/>
    <dgm:cxn modelId="{7DEB461C-B725-E043-B480-F8868096C1F6}" srcId="{8A8E2BB4-BACD-FF4F-B9D2-2DE37A3389B2}" destId="{E707D41B-7E50-524D-AC87-F45DE65B723B}" srcOrd="3" destOrd="0" parTransId="{04F78FF4-4FD2-4743-A78D-B0D192AAE1EC}" sibTransId="{26889723-396A-674D-AE50-7EE9A701992E}"/>
    <dgm:cxn modelId="{B651EF1E-2A35-7F42-9DB4-42A96DA3D916}" type="presOf" srcId="{FF4DFC89-746C-394A-BEBF-706EC37545C3}" destId="{6A72D481-FDC4-4F4C-9BB7-FF8F4E0496E7}" srcOrd="0" destOrd="3" presId="urn:microsoft.com/office/officeart/2005/8/layout/vList4"/>
    <dgm:cxn modelId="{F4042239-C66C-7B4B-880C-F25DD4B5DF99}" type="presOf" srcId="{E707D41B-7E50-524D-AC87-F45DE65B723B}" destId="{19A649DE-8F7C-8E4F-B920-B0F66D16053F}" srcOrd="0" destOrd="0" presId="urn:microsoft.com/office/officeart/2005/8/layout/vList4"/>
    <dgm:cxn modelId="{964AD43B-F0A6-EE4D-BB12-99F3BC851C3C}" type="presOf" srcId="{0D7063B2-56A0-D947-BAB8-84E0E7FD4E8B}" destId="{05D0BFDD-9460-5D4F-B304-F2553F89D669}" srcOrd="0" destOrd="0" presId="urn:microsoft.com/office/officeart/2005/8/layout/vList4"/>
    <dgm:cxn modelId="{70C31545-AECE-8B49-92D7-F7FBC0CEF432}" srcId="{8A8E2BB4-BACD-FF4F-B9D2-2DE37A3389B2}" destId="{3D58B9EF-9234-B441-94CC-0F68F776753F}" srcOrd="0" destOrd="0" parTransId="{564FFEFD-4C5C-5443-8770-BD72BD95FD4D}" sibTransId="{E19F3136-619A-9D43-A9E3-645918C49012}"/>
    <dgm:cxn modelId="{37DE6845-9B99-5244-A9FD-68BB09AE8964}" srcId="{8A8E2BB4-BACD-FF4F-B9D2-2DE37A3389B2}" destId="{712E23F3-3CCC-764D-B61E-8DC0F78A2C32}" srcOrd="2" destOrd="0" parTransId="{0D7853DA-7322-E84F-A48B-680D99161ABD}" sibTransId="{3DB2B810-5D61-564C-ADCE-8E21954F07BA}"/>
    <dgm:cxn modelId="{352EC14A-D72E-A745-B434-5A94477ECD89}" type="presOf" srcId="{86BCF70F-967B-5841-BC47-030DA0F642F9}" destId="{784AA01D-73A3-784A-8C9C-E55644B7BA02}" srcOrd="1" destOrd="1" presId="urn:microsoft.com/office/officeart/2005/8/layout/vList4"/>
    <dgm:cxn modelId="{B51E4D4E-5F60-B744-9E30-DB8875C5FC44}" type="presOf" srcId="{0D7063B2-56A0-D947-BAB8-84E0E7FD4E8B}" destId="{784AA01D-73A3-784A-8C9C-E55644B7BA02}" srcOrd="1" destOrd="0" presId="urn:microsoft.com/office/officeart/2005/8/layout/vList4"/>
    <dgm:cxn modelId="{B20E135C-FBE0-7247-9FFB-478974211DFD}" type="presOf" srcId="{712E23F3-3CCC-764D-B61E-8DC0F78A2C32}" destId="{6A72D481-FDC4-4F4C-9BB7-FF8F4E0496E7}" srcOrd="0" destOrd="0" presId="urn:microsoft.com/office/officeart/2005/8/layout/vList4"/>
    <dgm:cxn modelId="{3F7D9262-61EC-5E48-8833-9EBCAE181FD3}" type="presOf" srcId="{00040431-2C00-B74A-AF13-33B2486FB6F1}" destId="{6A72D481-FDC4-4F4C-9BB7-FF8F4E0496E7}" srcOrd="0" destOrd="1" presId="urn:microsoft.com/office/officeart/2005/8/layout/vList4"/>
    <dgm:cxn modelId="{C38B1D7F-67E8-CC4B-B64B-E951F1F87219}" type="presOf" srcId="{3D58B9EF-9234-B441-94CC-0F68F776753F}" destId="{2844DA65-4620-0440-A34A-F93A4A5B928F}" srcOrd="0" destOrd="0" presId="urn:microsoft.com/office/officeart/2005/8/layout/vList4"/>
    <dgm:cxn modelId="{1DE44887-2A74-3B42-B7C2-8C7BEBBB00F6}" type="presOf" srcId="{FF4DFC89-746C-394A-BEBF-706EC37545C3}" destId="{EA04BC54-4283-614D-929F-36664EEE74CC}" srcOrd="1" destOrd="3" presId="urn:microsoft.com/office/officeart/2005/8/layout/vList4"/>
    <dgm:cxn modelId="{B82C3589-32D5-C346-8FBB-C7C2152D609D}" type="presOf" srcId="{C6C59A6E-14AA-594E-9615-ACC3C60D3A36}" destId="{6A72D481-FDC4-4F4C-9BB7-FF8F4E0496E7}" srcOrd="0" destOrd="2" presId="urn:microsoft.com/office/officeart/2005/8/layout/vList4"/>
    <dgm:cxn modelId="{D606BF8C-4DBD-AF41-B680-C9115CA9235E}" srcId="{712E23F3-3CCC-764D-B61E-8DC0F78A2C32}" destId="{00040431-2C00-B74A-AF13-33B2486FB6F1}" srcOrd="0" destOrd="0" parTransId="{60C9A170-BC8F-6748-A512-9BC3E013D4C9}" sibTransId="{C1B902DE-02DB-8745-AE81-584DCE032569}"/>
    <dgm:cxn modelId="{C8C0B98D-5C1B-1E4E-8022-7EE58D9B86D0}" type="presOf" srcId="{B8688414-B4E5-8F44-BF0D-18FDCD2B5EBC}" destId="{2844DA65-4620-0440-A34A-F93A4A5B928F}" srcOrd="0" destOrd="1" presId="urn:microsoft.com/office/officeart/2005/8/layout/vList4"/>
    <dgm:cxn modelId="{F0E6F28D-8380-F049-AE22-595AA4CAFA70}" type="presOf" srcId="{712E23F3-3CCC-764D-B61E-8DC0F78A2C32}" destId="{EA04BC54-4283-614D-929F-36664EEE74CC}" srcOrd="1" destOrd="0" presId="urn:microsoft.com/office/officeart/2005/8/layout/vList4"/>
    <dgm:cxn modelId="{413E0994-2D81-FC4B-8480-95D0EAA73D4E}" srcId="{712E23F3-3CCC-764D-B61E-8DC0F78A2C32}" destId="{C6C59A6E-14AA-594E-9615-ACC3C60D3A36}" srcOrd="1" destOrd="0" parTransId="{B7150CB6-1901-4D41-B647-F9130CE6BC91}" sibTransId="{50B3695E-91F2-EB4C-8C0B-F596069DC429}"/>
    <dgm:cxn modelId="{272CF298-D6B2-0D4B-BA47-2791430619F0}" srcId="{3D58B9EF-9234-B441-94CC-0F68F776753F}" destId="{B8688414-B4E5-8F44-BF0D-18FDCD2B5EBC}" srcOrd="0" destOrd="0" parTransId="{85B5CE7F-ECD7-8646-AE80-F2C11DCBB2EB}" sibTransId="{C6411D98-38DB-284E-9150-77A577E22DFF}"/>
    <dgm:cxn modelId="{05035F99-B218-EA4A-8588-97899C5EB369}" srcId="{712E23F3-3CCC-764D-B61E-8DC0F78A2C32}" destId="{FF4DFC89-746C-394A-BEBF-706EC37545C3}" srcOrd="2" destOrd="0" parTransId="{467A75CD-86F9-7C4C-B07F-83CD9677DA95}" sibTransId="{BDB3B836-62FB-E748-9C5D-ED2977E33D8F}"/>
    <dgm:cxn modelId="{5C862EA2-DFA2-B64C-A9E4-192F6998099D}" type="presOf" srcId="{C617F8BB-EE20-E84A-AF18-6004738FF797}" destId="{3348011A-41FF-DF4B-88E2-7B1F5E6DE05B}" srcOrd="1" destOrd="1" presId="urn:microsoft.com/office/officeart/2005/8/layout/vList4"/>
    <dgm:cxn modelId="{621B05A4-36D0-D44A-8FD0-F660E2DCE192}" type="presOf" srcId="{B8688414-B4E5-8F44-BF0D-18FDCD2B5EBC}" destId="{E8FF9324-CB68-B44E-A560-8DB7E70F0986}" srcOrd="1" destOrd="1" presId="urn:microsoft.com/office/officeart/2005/8/layout/vList4"/>
    <dgm:cxn modelId="{2A5DC0B3-4A9D-B24F-930D-09A1AF25C8D6}" type="presOf" srcId="{3D58B9EF-9234-B441-94CC-0F68F776753F}" destId="{E8FF9324-CB68-B44E-A560-8DB7E70F0986}" srcOrd="1" destOrd="0" presId="urn:microsoft.com/office/officeart/2005/8/layout/vList4"/>
    <dgm:cxn modelId="{1028CDB4-5E2C-FB49-8448-91BFAA1ABD0D}" srcId="{E707D41B-7E50-524D-AC87-F45DE65B723B}" destId="{B6C74988-1766-4738-8455-EECEB64E245E}" srcOrd="1" destOrd="0" parTransId="{2F986097-F5CC-45DB-8435-1EC3621AE8EC}" sibTransId="{3238FDA2-A7FD-4800-AEC5-44F3A8BD587C}"/>
    <dgm:cxn modelId="{68E209B9-9441-964F-8EDF-DF89508EAB5E}" type="presOf" srcId="{00040431-2C00-B74A-AF13-33B2486FB6F1}" destId="{EA04BC54-4283-614D-929F-36664EEE74CC}" srcOrd="1" destOrd="1" presId="urn:microsoft.com/office/officeart/2005/8/layout/vList4"/>
    <dgm:cxn modelId="{9845D4C7-2ACD-DD4E-A39A-68BD6FD82424}" type="presOf" srcId="{FD671AEC-8BD3-E94B-B4A2-0EDFE957E8E6}" destId="{05D0BFDD-9460-5D4F-B304-F2553F89D669}" srcOrd="0" destOrd="2" presId="urn:microsoft.com/office/officeart/2005/8/layout/vList4"/>
    <dgm:cxn modelId="{2DF998D4-612E-F642-9346-971628981E34}" type="presOf" srcId="{C6C59A6E-14AA-594E-9615-ACC3C60D3A36}" destId="{EA04BC54-4283-614D-929F-36664EEE74CC}" srcOrd="1" destOrd="2" presId="urn:microsoft.com/office/officeart/2005/8/layout/vList4"/>
    <dgm:cxn modelId="{C5D761D7-B9FA-8044-9365-4704C32D67E7}" type="presOf" srcId="{C617F8BB-EE20-E84A-AF18-6004738FF797}" destId="{19A649DE-8F7C-8E4F-B920-B0F66D16053F}" srcOrd="0" destOrd="1" presId="urn:microsoft.com/office/officeart/2005/8/layout/vList4"/>
    <dgm:cxn modelId="{626D43D9-9A61-2F40-88E0-4DC447F22826}" srcId="{0D7063B2-56A0-D947-BAB8-84E0E7FD4E8B}" destId="{FD671AEC-8BD3-E94B-B4A2-0EDFE957E8E6}" srcOrd="1" destOrd="0" parTransId="{B17828E1-4B06-B948-9335-91E991A23900}" sibTransId="{600C8EFB-1D90-F140-BE49-5209C0F812F4}"/>
    <dgm:cxn modelId="{0C9275DF-CA26-D94A-8693-C21F08CD2E14}" type="presOf" srcId="{B6C74988-1766-4738-8455-EECEB64E245E}" destId="{3348011A-41FF-DF4B-88E2-7B1F5E6DE05B}" srcOrd="1" destOrd="2" presId="urn:microsoft.com/office/officeart/2005/8/layout/vList4"/>
    <dgm:cxn modelId="{C26019E7-A75F-1D4E-8ED4-AF5E96628783}" srcId="{E707D41B-7E50-524D-AC87-F45DE65B723B}" destId="{C617F8BB-EE20-E84A-AF18-6004738FF797}" srcOrd="0" destOrd="0" parTransId="{D9048871-DCB7-0C40-8050-99E5BF64DDA0}" sibTransId="{5B6FA215-F449-B940-8976-1D1EC3D8BBEB}"/>
    <dgm:cxn modelId="{835FF1E8-0A6C-8A49-8E28-2C404044FF3E}" type="presOf" srcId="{E707D41B-7E50-524D-AC87-F45DE65B723B}" destId="{3348011A-41FF-DF4B-88E2-7B1F5E6DE05B}" srcOrd="1" destOrd="0" presId="urn:microsoft.com/office/officeart/2005/8/layout/vList4"/>
    <dgm:cxn modelId="{7D5FAAF7-4BAF-3D4D-AB4B-644F01670455}" type="presOf" srcId="{FD671AEC-8BD3-E94B-B4A2-0EDFE957E8E6}" destId="{784AA01D-73A3-784A-8C9C-E55644B7BA02}" srcOrd="1" destOrd="2" presId="urn:microsoft.com/office/officeart/2005/8/layout/vList4"/>
    <dgm:cxn modelId="{4DACCFEE-ED10-6140-B377-1F44407F7FFD}" type="presParOf" srcId="{025500D0-6839-4040-B2F3-BE2600AE79F3}" destId="{A7A8E4DF-DDDE-7B4D-B388-85FD8B1AC5F8}" srcOrd="0" destOrd="0" presId="urn:microsoft.com/office/officeart/2005/8/layout/vList4"/>
    <dgm:cxn modelId="{751B481E-9BCB-4A4A-8B95-C51A448CAB96}" type="presParOf" srcId="{A7A8E4DF-DDDE-7B4D-B388-85FD8B1AC5F8}" destId="{2844DA65-4620-0440-A34A-F93A4A5B928F}" srcOrd="0" destOrd="0" presId="urn:microsoft.com/office/officeart/2005/8/layout/vList4"/>
    <dgm:cxn modelId="{E8B85BF5-7FD0-4149-A277-440A60929553}" type="presParOf" srcId="{A7A8E4DF-DDDE-7B4D-B388-85FD8B1AC5F8}" destId="{6F0852BC-3192-104A-976B-5C1F4908823E}" srcOrd="1" destOrd="0" presId="urn:microsoft.com/office/officeart/2005/8/layout/vList4"/>
    <dgm:cxn modelId="{09AA6A38-4B4F-AC4F-96FD-B468BFB647E7}" type="presParOf" srcId="{A7A8E4DF-DDDE-7B4D-B388-85FD8B1AC5F8}" destId="{E8FF9324-CB68-B44E-A560-8DB7E70F0986}" srcOrd="2" destOrd="0" presId="urn:microsoft.com/office/officeart/2005/8/layout/vList4"/>
    <dgm:cxn modelId="{89ACCC12-C022-8544-9ED5-BFD5D67E0EF4}" type="presParOf" srcId="{025500D0-6839-4040-B2F3-BE2600AE79F3}" destId="{63E8DAB2-94A5-A141-BE86-74C196CF46B9}" srcOrd="1" destOrd="0" presId="urn:microsoft.com/office/officeart/2005/8/layout/vList4"/>
    <dgm:cxn modelId="{15619F2B-514D-7844-90FF-895CFF643B32}" type="presParOf" srcId="{025500D0-6839-4040-B2F3-BE2600AE79F3}" destId="{905774D7-64F6-7E41-A98E-43D6302E6C20}" srcOrd="2" destOrd="0" presId="urn:microsoft.com/office/officeart/2005/8/layout/vList4"/>
    <dgm:cxn modelId="{F51F66C8-EF9F-D143-95A1-8AE05393CAFB}" type="presParOf" srcId="{905774D7-64F6-7E41-A98E-43D6302E6C20}" destId="{05D0BFDD-9460-5D4F-B304-F2553F89D669}" srcOrd="0" destOrd="0" presId="urn:microsoft.com/office/officeart/2005/8/layout/vList4"/>
    <dgm:cxn modelId="{D021D4DD-C089-5942-ABBB-1884D98374D0}" type="presParOf" srcId="{905774D7-64F6-7E41-A98E-43D6302E6C20}" destId="{D56BA4DB-AF67-3E48-AD06-6564AC4F30CF}" srcOrd="1" destOrd="0" presId="urn:microsoft.com/office/officeart/2005/8/layout/vList4"/>
    <dgm:cxn modelId="{EA112C00-6A19-F848-8090-8557FF3AF8EF}" type="presParOf" srcId="{905774D7-64F6-7E41-A98E-43D6302E6C20}" destId="{784AA01D-73A3-784A-8C9C-E55644B7BA02}" srcOrd="2" destOrd="0" presId="urn:microsoft.com/office/officeart/2005/8/layout/vList4"/>
    <dgm:cxn modelId="{007ADA04-415B-4A49-A48B-1764227240D5}" type="presParOf" srcId="{025500D0-6839-4040-B2F3-BE2600AE79F3}" destId="{2CA087D1-18DE-FA4D-9091-722049113AD5}" srcOrd="3" destOrd="0" presId="urn:microsoft.com/office/officeart/2005/8/layout/vList4"/>
    <dgm:cxn modelId="{CDA67C40-9986-E743-831A-A24B53E36F8D}" type="presParOf" srcId="{025500D0-6839-4040-B2F3-BE2600AE79F3}" destId="{DAE06CBC-5E33-2B4E-87F1-A2FEA26BF68A}" srcOrd="4" destOrd="0" presId="urn:microsoft.com/office/officeart/2005/8/layout/vList4"/>
    <dgm:cxn modelId="{0A93E63C-028E-CB4F-9C01-B94274F2A687}" type="presParOf" srcId="{DAE06CBC-5E33-2B4E-87F1-A2FEA26BF68A}" destId="{6A72D481-FDC4-4F4C-9BB7-FF8F4E0496E7}" srcOrd="0" destOrd="0" presId="urn:microsoft.com/office/officeart/2005/8/layout/vList4"/>
    <dgm:cxn modelId="{905E8DA0-A761-CA43-8C38-B08528645D21}" type="presParOf" srcId="{DAE06CBC-5E33-2B4E-87F1-A2FEA26BF68A}" destId="{AE0FB2B6-92A6-074A-AC0B-73F1540E2C2D}" srcOrd="1" destOrd="0" presId="urn:microsoft.com/office/officeart/2005/8/layout/vList4"/>
    <dgm:cxn modelId="{69E0D962-0EC1-3C4A-A894-1A6E83AF5A8E}" type="presParOf" srcId="{DAE06CBC-5E33-2B4E-87F1-A2FEA26BF68A}" destId="{EA04BC54-4283-614D-929F-36664EEE74CC}" srcOrd="2" destOrd="0" presId="urn:microsoft.com/office/officeart/2005/8/layout/vList4"/>
    <dgm:cxn modelId="{77B6321C-68A7-0145-80B8-55B5C53DB2A1}" type="presParOf" srcId="{025500D0-6839-4040-B2F3-BE2600AE79F3}" destId="{3D4C4824-F5CF-9141-A023-44888DEEAB00}" srcOrd="5" destOrd="0" presId="urn:microsoft.com/office/officeart/2005/8/layout/vList4"/>
    <dgm:cxn modelId="{2E4A431C-86CE-2F41-A6C9-4031C5CD926A}" type="presParOf" srcId="{025500D0-6839-4040-B2F3-BE2600AE79F3}" destId="{8FA37807-987A-004D-8F59-3B8B7ABD0C02}" srcOrd="6" destOrd="0" presId="urn:microsoft.com/office/officeart/2005/8/layout/vList4"/>
    <dgm:cxn modelId="{6F354F25-6AA6-5E4D-91F3-D14C9DFCE387}" type="presParOf" srcId="{8FA37807-987A-004D-8F59-3B8B7ABD0C02}" destId="{19A649DE-8F7C-8E4F-B920-B0F66D16053F}" srcOrd="0" destOrd="0" presId="urn:microsoft.com/office/officeart/2005/8/layout/vList4"/>
    <dgm:cxn modelId="{D0F2FE6D-9E2C-0F4B-BB3A-764C1390ABCF}" type="presParOf" srcId="{8FA37807-987A-004D-8F59-3B8B7ABD0C02}" destId="{759B7D3A-37D6-5F4D-9A79-3EFE3156BC78}" srcOrd="1" destOrd="0" presId="urn:microsoft.com/office/officeart/2005/8/layout/vList4"/>
    <dgm:cxn modelId="{C4E7361E-0365-424C-A8A5-C58FFC5D653A}" type="presParOf" srcId="{8FA37807-987A-004D-8F59-3B8B7ABD0C02}" destId="{3348011A-41FF-DF4B-88E2-7B1F5E6DE05B}" srcOrd="2" destOrd="0" presId="urn:microsoft.com/office/officeart/2005/8/layout/vList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2863F0-F666-41D5-9CB5-80605163D64F}">
      <dsp:nvSpPr>
        <dsp:cNvPr id="0" name=""/>
        <dsp:cNvSpPr/>
      </dsp:nvSpPr>
      <dsp:spPr>
        <a:xfrm>
          <a:off x="0" y="68098"/>
          <a:ext cx="11764963" cy="680315"/>
        </a:xfrm>
        <a:prstGeom prst="roundRect">
          <a:avLst>
            <a:gd name="adj" fmla="val 10000"/>
          </a:avLst>
        </a:prstGeom>
        <a:solidFill>
          <a:schemeClr val="bg1"/>
        </a:solidFill>
        <a:ln>
          <a:noFill/>
        </a:ln>
        <a:effectLst/>
      </dsp:spPr>
      <dsp:style>
        <a:lnRef idx="0">
          <a:scrgbClr r="0" g="0" b="0"/>
        </a:lnRef>
        <a:fillRef idx="1">
          <a:scrgbClr r="0" g="0" b="0"/>
        </a:fillRef>
        <a:effectRef idx="0">
          <a:scrgbClr r="0" g="0" b="0"/>
        </a:effectRef>
        <a:fontRef idx="minor"/>
      </dsp:style>
    </dsp:sp>
    <dsp:sp modelId="{EAFF0EEB-E2A4-4ED1-B386-36EF088B7E1F}">
      <dsp:nvSpPr>
        <dsp:cNvPr id="0" name=""/>
        <dsp:cNvSpPr/>
      </dsp:nvSpPr>
      <dsp:spPr>
        <a:xfrm>
          <a:off x="205795" y="158349"/>
          <a:ext cx="374539" cy="37417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8E0A63-FB2C-46D0-9508-3ABA98B45236}">
      <dsp:nvSpPr>
        <dsp:cNvPr id="0" name=""/>
        <dsp:cNvSpPr/>
      </dsp:nvSpPr>
      <dsp:spPr>
        <a:xfrm>
          <a:off x="786130" y="5278"/>
          <a:ext cx="10873090" cy="871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50" tIns="92250" rIns="92250" bIns="92250" numCol="1" spcCol="1270" anchor="ctr" anchorCtr="0">
          <a:noAutofit/>
        </a:bodyPr>
        <a:lstStyle/>
        <a:p>
          <a:pPr marL="0" lvl="0" indent="0" algn="l" defTabSz="711200">
            <a:lnSpc>
              <a:spcPct val="100000"/>
            </a:lnSpc>
            <a:spcBef>
              <a:spcPct val="0"/>
            </a:spcBef>
            <a:spcAft>
              <a:spcPct val="35000"/>
            </a:spcAft>
            <a:buNone/>
          </a:pPr>
          <a:r>
            <a:rPr lang="en-US" altLang="en-US" sz="1600" b="1" kern="1200" dirty="0">
              <a:solidFill>
                <a:srgbClr val="8197A6"/>
              </a:solidFill>
              <a:effectLst/>
              <a:latin typeface="+mn-lt"/>
              <a:ea typeface="MS PGothic"/>
              <a:cs typeface="Arial"/>
            </a:rPr>
            <a:t>Discoverability</a:t>
          </a:r>
          <a:r>
            <a:rPr lang="en-US" altLang="en-US" sz="1600" kern="1200" dirty="0">
              <a:solidFill>
                <a:srgbClr val="8197A6"/>
              </a:solidFill>
              <a:effectLst/>
              <a:latin typeface="+mn-lt"/>
              <a:ea typeface="MS PGothic"/>
              <a:cs typeface="Arial"/>
            </a:rPr>
            <a:t>: Easier to find relevant geospatial data</a:t>
          </a:r>
          <a:r>
            <a:rPr lang="en-US" sz="1600" kern="1200" dirty="0">
              <a:latin typeface="+mn-lt"/>
            </a:rPr>
            <a:t>.</a:t>
          </a:r>
        </a:p>
      </dsp:txBody>
      <dsp:txXfrm>
        <a:off x="786130" y="5278"/>
        <a:ext cx="10873090" cy="871654"/>
      </dsp:txXfrm>
    </dsp:sp>
    <dsp:sp modelId="{B286D269-C7F8-4147-8E0A-AB2EBC8DAD32}">
      <dsp:nvSpPr>
        <dsp:cNvPr id="0" name=""/>
        <dsp:cNvSpPr/>
      </dsp:nvSpPr>
      <dsp:spPr>
        <a:xfrm>
          <a:off x="0" y="989821"/>
          <a:ext cx="11764963" cy="748347"/>
        </a:xfrm>
        <a:prstGeom prst="roundRect">
          <a:avLst>
            <a:gd name="adj" fmla="val 10000"/>
          </a:avLst>
        </a:prstGeom>
        <a:solidFill>
          <a:schemeClr val="bg1"/>
        </a:solidFill>
        <a:ln>
          <a:noFill/>
        </a:ln>
        <a:effectLst/>
      </dsp:spPr>
      <dsp:style>
        <a:lnRef idx="0">
          <a:scrgbClr r="0" g="0" b="0"/>
        </a:lnRef>
        <a:fillRef idx="1">
          <a:scrgbClr r="0" g="0" b="0"/>
        </a:fillRef>
        <a:effectRef idx="0">
          <a:scrgbClr r="0" g="0" b="0"/>
        </a:effectRef>
        <a:fontRef idx="minor"/>
      </dsp:style>
    </dsp:sp>
    <dsp:sp modelId="{16F6DAC2-F25F-4563-BABC-C4B78A296469}">
      <dsp:nvSpPr>
        <dsp:cNvPr id="0" name=""/>
        <dsp:cNvSpPr/>
      </dsp:nvSpPr>
      <dsp:spPr>
        <a:xfrm>
          <a:off x="205795" y="1223251"/>
          <a:ext cx="374539" cy="37417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C1E806-D2A9-4374-8777-2BFB2FD61C90}">
      <dsp:nvSpPr>
        <dsp:cNvPr id="0" name=""/>
        <dsp:cNvSpPr/>
      </dsp:nvSpPr>
      <dsp:spPr>
        <a:xfrm>
          <a:off x="786130" y="917395"/>
          <a:ext cx="10873090" cy="958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50" tIns="92250" rIns="92250" bIns="92250" numCol="1" spcCol="1270" anchor="ctr" anchorCtr="0">
          <a:noAutofit/>
        </a:bodyPr>
        <a:lstStyle/>
        <a:p>
          <a:pPr marL="0" lvl="0" indent="0" algn="l" defTabSz="711200">
            <a:lnSpc>
              <a:spcPct val="100000"/>
            </a:lnSpc>
            <a:spcBef>
              <a:spcPct val="0"/>
            </a:spcBef>
            <a:spcAft>
              <a:spcPct val="35000"/>
            </a:spcAft>
            <a:buNone/>
          </a:pPr>
          <a:r>
            <a:rPr lang="en-US" sz="1600" b="1" kern="1200" dirty="0">
              <a:solidFill>
                <a:srgbClr val="8197A6"/>
              </a:solidFill>
              <a:effectLst/>
              <a:latin typeface="Arial" panose="020B0604020202020204" pitchFamily="34" charset="0"/>
              <a:ea typeface="MS PGothic"/>
              <a:cs typeface="Arial" panose="020B0604020202020204" pitchFamily="34" charset="0"/>
            </a:rPr>
            <a:t>Interoperability</a:t>
          </a:r>
          <a:r>
            <a:rPr lang="en-US" sz="1600" kern="1200" dirty="0">
              <a:solidFill>
                <a:srgbClr val="8197A6"/>
              </a:solidFill>
              <a:effectLst/>
              <a:latin typeface="Arial" panose="020B0604020202020204" pitchFamily="34" charset="0"/>
              <a:ea typeface="MS PGothic"/>
              <a:cs typeface="Arial" panose="020B0604020202020204" pitchFamily="34" charset="0"/>
            </a:rPr>
            <a:t>: Standardization (</a:t>
          </a:r>
          <a:r>
            <a:rPr lang="fr-FR" sz="1600" kern="1200" dirty="0">
              <a:solidFill>
                <a:srgbClr val="8197A6"/>
              </a:solidFill>
              <a:effectLst/>
              <a:latin typeface="Arial" panose="020B0604020202020204" pitchFamily="34" charset="0"/>
              <a:ea typeface="MS PGothic"/>
              <a:cs typeface="Arial" panose="020B0604020202020204" pitchFamily="34" charset="0"/>
            </a:rPr>
            <a:t>OGC API) </a:t>
          </a:r>
          <a:r>
            <a:rPr lang="en-US" sz="1600" kern="1200" dirty="0">
              <a:solidFill>
                <a:srgbClr val="8197A6"/>
              </a:solidFill>
              <a:effectLst/>
              <a:latin typeface="Arial" panose="020B0604020202020204" pitchFamily="34" charset="0"/>
              <a:ea typeface="MS PGothic"/>
              <a:cs typeface="Arial" panose="020B0604020202020204" pitchFamily="34" charset="0"/>
            </a:rPr>
            <a:t>facilitates integration with other tools and platforms. </a:t>
          </a:r>
        </a:p>
      </dsp:txBody>
      <dsp:txXfrm>
        <a:off x="786130" y="917395"/>
        <a:ext cx="10873090" cy="958820"/>
      </dsp:txXfrm>
    </dsp:sp>
    <dsp:sp modelId="{A179FFD3-548A-405F-9EA9-F19D7FA72D9F}">
      <dsp:nvSpPr>
        <dsp:cNvPr id="0" name=""/>
        <dsp:cNvSpPr/>
      </dsp:nvSpPr>
      <dsp:spPr>
        <a:xfrm>
          <a:off x="0" y="2242680"/>
          <a:ext cx="11764963" cy="680315"/>
        </a:xfrm>
        <a:prstGeom prst="roundRect">
          <a:avLst>
            <a:gd name="adj" fmla="val 10000"/>
          </a:avLst>
        </a:prstGeom>
        <a:solidFill>
          <a:schemeClr val="bg1"/>
        </a:solidFill>
        <a:ln>
          <a:noFill/>
        </a:ln>
        <a:effectLst/>
      </dsp:spPr>
      <dsp:style>
        <a:lnRef idx="0">
          <a:scrgbClr r="0" g="0" b="0"/>
        </a:lnRef>
        <a:fillRef idx="1">
          <a:scrgbClr r="0" g="0" b="0"/>
        </a:fillRef>
        <a:effectRef idx="0">
          <a:scrgbClr r="0" g="0" b="0"/>
        </a:effectRef>
        <a:fontRef idx="minor"/>
      </dsp:style>
    </dsp:sp>
    <dsp:sp modelId="{A8EAD06C-E5CB-46D7-B36F-2D2F546EEA70}">
      <dsp:nvSpPr>
        <dsp:cNvPr id="0" name=""/>
        <dsp:cNvSpPr/>
      </dsp:nvSpPr>
      <dsp:spPr>
        <a:xfrm>
          <a:off x="205795" y="2284878"/>
          <a:ext cx="374539" cy="37417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DF71D3-E263-45D8-8C45-BE2E9DB2F17E}">
      <dsp:nvSpPr>
        <dsp:cNvPr id="0" name=""/>
        <dsp:cNvSpPr/>
      </dsp:nvSpPr>
      <dsp:spPr>
        <a:xfrm>
          <a:off x="786130" y="2053178"/>
          <a:ext cx="10873090" cy="871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50" tIns="92250" rIns="92250" bIns="92250" numCol="1" spcCol="1270" anchor="ctr" anchorCtr="0">
          <a:noAutofit/>
        </a:bodyPr>
        <a:lstStyle/>
        <a:p>
          <a:pPr marL="0" lvl="0" indent="0" algn="l" defTabSz="711200">
            <a:lnSpc>
              <a:spcPct val="100000"/>
            </a:lnSpc>
            <a:spcBef>
              <a:spcPct val="0"/>
            </a:spcBef>
            <a:spcAft>
              <a:spcPct val="35000"/>
            </a:spcAft>
            <a:buNone/>
          </a:pPr>
          <a:r>
            <a:rPr lang="en-US" sz="1600" b="1" kern="1200" dirty="0">
              <a:solidFill>
                <a:srgbClr val="8197A6"/>
              </a:solidFill>
              <a:effectLst/>
              <a:latin typeface="+mn-lt"/>
              <a:ea typeface="MS PGothic"/>
              <a:cs typeface="Arial"/>
            </a:rPr>
            <a:t>Scalability</a:t>
          </a:r>
          <a:r>
            <a:rPr lang="en-US" sz="1600" kern="1200" dirty="0">
              <a:solidFill>
                <a:srgbClr val="8197A6"/>
              </a:solidFill>
              <a:effectLst/>
              <a:latin typeface="+mn-lt"/>
              <a:ea typeface="MS PGothic"/>
              <a:cs typeface="Arial"/>
            </a:rPr>
            <a:t>: </a:t>
          </a:r>
          <a:r>
            <a:rPr lang="en-GB" sz="1600" kern="1200" dirty="0">
              <a:solidFill>
                <a:srgbClr val="8197A6"/>
              </a:solidFill>
              <a:effectLst/>
              <a:latin typeface="+mn-lt"/>
              <a:ea typeface="MS PGothic"/>
              <a:cs typeface="Arial"/>
            </a:rPr>
            <a:t>Built for </a:t>
          </a:r>
          <a:r>
            <a:rPr lang="en-GB" sz="1600" kern="1200" dirty="0" err="1">
              <a:solidFill>
                <a:srgbClr val="8197A6"/>
              </a:solidFill>
              <a:effectLst/>
              <a:latin typeface="+mn-lt"/>
              <a:ea typeface="MS PGothic"/>
              <a:cs typeface="Arial"/>
            </a:rPr>
            <a:t>Extendability</a:t>
          </a:r>
          <a:r>
            <a:rPr lang="fr-FR" sz="1600" kern="1200" dirty="0">
              <a:solidFill>
                <a:srgbClr val="8197A6"/>
              </a:solidFill>
              <a:effectLst/>
              <a:latin typeface="+mn-lt"/>
              <a:ea typeface="MS PGothic"/>
              <a:cs typeface="Arial"/>
            </a:rPr>
            <a:t> </a:t>
          </a:r>
          <a:r>
            <a:rPr lang="fr-FR" sz="1600" kern="1200" dirty="0" err="1">
              <a:solidFill>
                <a:srgbClr val="8197A6"/>
              </a:solidFill>
              <a:effectLst/>
              <a:latin typeface="+mn-lt"/>
              <a:ea typeface="MS PGothic"/>
              <a:cs typeface="Arial"/>
            </a:rPr>
            <a:t>through</a:t>
          </a:r>
          <a:r>
            <a:rPr lang="fr-FR" sz="1600" kern="1200" dirty="0">
              <a:solidFill>
                <a:srgbClr val="8197A6"/>
              </a:solidFill>
              <a:effectLst/>
              <a:latin typeface="+mn-lt"/>
              <a:ea typeface="MS PGothic"/>
              <a:cs typeface="Arial"/>
            </a:rPr>
            <a:t> </a:t>
          </a:r>
          <a:r>
            <a:rPr lang="fr-FR" sz="1600" kern="1200" dirty="0" err="1">
              <a:solidFill>
                <a:srgbClr val="8197A6"/>
              </a:solidFill>
              <a:effectLst/>
              <a:latin typeface="+mn-lt"/>
              <a:ea typeface="MS PGothic"/>
              <a:cs typeface="Arial"/>
            </a:rPr>
            <a:t>Core</a:t>
          </a:r>
          <a:r>
            <a:rPr lang="fr-FR" sz="1600" kern="1200" dirty="0">
              <a:solidFill>
                <a:srgbClr val="8197A6"/>
              </a:solidFill>
              <a:effectLst/>
              <a:latin typeface="+mn-lt"/>
              <a:ea typeface="MS PGothic"/>
              <a:cs typeface="Arial"/>
            </a:rPr>
            <a:t> and API extensions </a:t>
          </a:r>
          <a:r>
            <a:rPr lang="fr-FR" sz="1600" kern="1200" dirty="0" err="1">
              <a:solidFill>
                <a:srgbClr val="8197A6"/>
              </a:solidFill>
              <a:effectLst/>
              <a:latin typeface="+mn-lt"/>
              <a:ea typeface="MS PGothic"/>
              <a:cs typeface="Arial"/>
            </a:rPr>
            <a:t>mechanisms</a:t>
          </a:r>
          <a:endParaRPr lang="en-US" sz="1600" kern="1200" dirty="0">
            <a:solidFill>
              <a:srgbClr val="8197A6"/>
            </a:solidFill>
            <a:effectLst/>
            <a:latin typeface="+mn-lt"/>
            <a:ea typeface="MS PGothic"/>
            <a:cs typeface="Arial"/>
          </a:endParaRPr>
        </a:p>
      </dsp:txBody>
      <dsp:txXfrm>
        <a:off x="786130" y="2053178"/>
        <a:ext cx="10873090" cy="871654"/>
      </dsp:txXfrm>
    </dsp:sp>
    <dsp:sp modelId="{C08EA3C1-488C-4E35-98F4-F492A19FCB5D}">
      <dsp:nvSpPr>
        <dsp:cNvPr id="0" name=""/>
        <dsp:cNvSpPr/>
      </dsp:nvSpPr>
      <dsp:spPr>
        <a:xfrm>
          <a:off x="0" y="3423969"/>
          <a:ext cx="11764963" cy="680315"/>
        </a:xfrm>
        <a:prstGeom prst="roundRect">
          <a:avLst>
            <a:gd name="adj" fmla="val 10000"/>
          </a:avLst>
        </a:prstGeom>
        <a:solidFill>
          <a:schemeClr val="bg1"/>
        </a:solidFill>
        <a:ln>
          <a:noFill/>
        </a:ln>
        <a:effectLst/>
      </dsp:spPr>
      <dsp:style>
        <a:lnRef idx="0">
          <a:scrgbClr r="0" g="0" b="0"/>
        </a:lnRef>
        <a:fillRef idx="1">
          <a:scrgbClr r="0" g="0" b="0"/>
        </a:fillRef>
        <a:effectRef idx="0">
          <a:scrgbClr r="0" g="0" b="0"/>
        </a:effectRef>
        <a:fontRef idx="minor"/>
      </dsp:style>
    </dsp:sp>
    <dsp:sp modelId="{21224C47-0DBB-4B97-A61E-4B277136A131}">
      <dsp:nvSpPr>
        <dsp:cNvPr id="0" name=""/>
        <dsp:cNvSpPr/>
      </dsp:nvSpPr>
      <dsp:spPr>
        <a:xfrm>
          <a:off x="205795" y="3377721"/>
          <a:ext cx="374539" cy="37417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E79636-4B33-4CCB-A072-598F98D9E19D}">
      <dsp:nvSpPr>
        <dsp:cNvPr id="0" name=""/>
        <dsp:cNvSpPr/>
      </dsp:nvSpPr>
      <dsp:spPr>
        <a:xfrm>
          <a:off x="786130" y="3224647"/>
          <a:ext cx="10873090" cy="871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50" tIns="92250" rIns="92250" bIns="92250" numCol="1" spcCol="1270" anchor="ctr" anchorCtr="0">
          <a:noAutofit/>
        </a:bodyPr>
        <a:lstStyle/>
        <a:p>
          <a:pPr marL="0" lvl="0" indent="0" algn="l" defTabSz="711200">
            <a:lnSpc>
              <a:spcPct val="100000"/>
            </a:lnSpc>
            <a:spcBef>
              <a:spcPct val="0"/>
            </a:spcBef>
            <a:spcAft>
              <a:spcPct val="35000"/>
            </a:spcAft>
            <a:buNone/>
          </a:pPr>
          <a:r>
            <a:rPr lang="en-US" sz="1600" b="1" kern="1200" dirty="0">
              <a:solidFill>
                <a:srgbClr val="8197A6"/>
              </a:solidFill>
              <a:effectLst/>
              <a:latin typeface="+mn-lt"/>
              <a:ea typeface="MS PGothic"/>
              <a:cs typeface="Arial"/>
            </a:rPr>
            <a:t>Community Support: </a:t>
          </a:r>
        </a:p>
        <a:p>
          <a:pPr marL="0" lvl="0" indent="0" algn="l" defTabSz="711200">
            <a:lnSpc>
              <a:spcPct val="100000"/>
            </a:lnSpc>
            <a:spcBef>
              <a:spcPct val="0"/>
            </a:spcBef>
            <a:spcAft>
              <a:spcPct val="35000"/>
            </a:spcAft>
            <a:buNone/>
          </a:pPr>
          <a:r>
            <a:rPr lang="en-US" sz="1600" b="1" kern="1200" dirty="0">
              <a:solidFill>
                <a:srgbClr val="8197A6"/>
              </a:solidFill>
              <a:effectLst/>
              <a:latin typeface="+mn-lt"/>
              <a:ea typeface="MS PGothic"/>
              <a:cs typeface="Arial"/>
            </a:rPr>
            <a:t>	</a:t>
          </a:r>
          <a:r>
            <a:rPr lang="en-US" sz="1600" b="0" kern="1200" dirty="0">
              <a:solidFill>
                <a:srgbClr val="8197A6"/>
              </a:solidFill>
              <a:effectLst/>
              <a:latin typeface="+mn-lt"/>
              <a:ea typeface="MS PGothic"/>
              <a:cs typeface="Arial"/>
            </a:rPr>
            <a:t>Growing community and ecosystem around STAC.</a:t>
          </a:r>
        </a:p>
        <a:p>
          <a:pPr marL="0" lvl="0" indent="0" algn="l" defTabSz="711200">
            <a:lnSpc>
              <a:spcPct val="100000"/>
            </a:lnSpc>
            <a:spcBef>
              <a:spcPct val="0"/>
            </a:spcBef>
            <a:spcAft>
              <a:spcPct val="35000"/>
            </a:spcAft>
            <a:buNone/>
          </a:pPr>
          <a:r>
            <a:rPr lang="fr-FR" sz="1600" b="0" kern="1200" dirty="0">
              <a:solidFill>
                <a:srgbClr val="8197A6"/>
              </a:solidFill>
              <a:effectLst/>
              <a:latin typeface="+mn-lt"/>
              <a:ea typeface="MS PGothic"/>
              <a:cs typeface="Arial"/>
            </a:rPr>
            <a:t>	</a:t>
          </a:r>
          <a:r>
            <a:rPr lang="fr-FR" sz="1600" b="0" kern="1200" dirty="0" err="1">
              <a:solidFill>
                <a:srgbClr val="8197A6"/>
              </a:solidFill>
              <a:effectLst/>
              <a:latin typeface="+mn-lt"/>
              <a:ea typeface="MS PGothic"/>
              <a:cs typeface="Arial"/>
            </a:rPr>
            <a:t>Increasing</a:t>
          </a:r>
          <a:r>
            <a:rPr lang="fr-FR" sz="1600" b="0" kern="1200" dirty="0">
              <a:solidFill>
                <a:srgbClr val="8197A6"/>
              </a:solidFill>
              <a:effectLst/>
              <a:latin typeface="+mn-lt"/>
              <a:ea typeface="MS PGothic"/>
              <a:cs typeface="Arial"/>
            </a:rPr>
            <a:t> adoption by </a:t>
          </a:r>
          <a:r>
            <a:rPr lang="fr-FR" sz="1600" b="0" kern="1200" dirty="0" err="1">
              <a:solidFill>
                <a:srgbClr val="8197A6"/>
              </a:solidFill>
              <a:effectLst/>
              <a:latin typeface="+mn-lt"/>
              <a:ea typeface="MS PGothic"/>
              <a:cs typeface="Arial"/>
            </a:rPr>
            <a:t>space</a:t>
          </a:r>
          <a:r>
            <a:rPr lang="fr-FR" sz="1600" b="0" kern="1200" dirty="0">
              <a:solidFill>
                <a:srgbClr val="8197A6"/>
              </a:solidFill>
              <a:effectLst/>
              <a:latin typeface="+mn-lt"/>
              <a:ea typeface="MS PGothic"/>
              <a:cs typeface="Arial"/>
            </a:rPr>
            <a:t> </a:t>
          </a:r>
          <a:r>
            <a:rPr lang="fr-FR" sz="1600" b="0" kern="1200" dirty="0" err="1">
              <a:solidFill>
                <a:srgbClr val="8197A6"/>
              </a:solidFill>
              <a:effectLst/>
              <a:latin typeface="+mn-lt"/>
              <a:ea typeface="MS PGothic"/>
              <a:cs typeface="Arial"/>
            </a:rPr>
            <a:t>agencies</a:t>
          </a:r>
          <a:r>
            <a:rPr lang="fr-FR" sz="1600" b="0" kern="1200" dirty="0">
              <a:solidFill>
                <a:srgbClr val="8197A6"/>
              </a:solidFill>
              <a:effectLst/>
              <a:latin typeface="+mn-lt"/>
              <a:ea typeface="MS PGothic"/>
              <a:cs typeface="Arial"/>
            </a:rPr>
            <a:t> and major industries: large </a:t>
          </a:r>
          <a:r>
            <a:rPr lang="fr-FR" sz="1600" b="0" kern="1200" dirty="0" err="1">
              <a:solidFill>
                <a:srgbClr val="8197A6"/>
              </a:solidFill>
              <a:effectLst/>
              <a:latin typeface="+mn-lt"/>
              <a:ea typeface="MS PGothic"/>
              <a:cs typeface="Arial"/>
            </a:rPr>
            <a:t>availability</a:t>
          </a:r>
          <a:r>
            <a:rPr lang="fr-FR" sz="1600" b="0" kern="1200" dirty="0">
              <a:solidFill>
                <a:srgbClr val="8197A6"/>
              </a:solidFill>
              <a:effectLst/>
              <a:latin typeface="+mn-lt"/>
              <a:ea typeface="MS PGothic"/>
              <a:cs typeface="Arial"/>
            </a:rPr>
            <a:t> of public STAC </a:t>
          </a:r>
          <a:r>
            <a:rPr lang="fr-FR" sz="1600" b="0" kern="1200" dirty="0" err="1">
              <a:solidFill>
                <a:srgbClr val="8197A6"/>
              </a:solidFill>
              <a:effectLst/>
              <a:latin typeface="+mn-lt"/>
              <a:ea typeface="MS PGothic"/>
              <a:cs typeface="Arial"/>
            </a:rPr>
            <a:t>catalogs</a:t>
          </a:r>
          <a:endParaRPr lang="en-US" sz="1600" b="0" kern="1200" dirty="0">
            <a:solidFill>
              <a:srgbClr val="8197A6"/>
            </a:solidFill>
            <a:effectLst/>
            <a:latin typeface="+mn-lt"/>
            <a:ea typeface="MS PGothic"/>
            <a:cs typeface="Arial"/>
          </a:endParaRPr>
        </a:p>
      </dsp:txBody>
      <dsp:txXfrm>
        <a:off x="786130" y="3224647"/>
        <a:ext cx="10873090" cy="871654"/>
      </dsp:txXfrm>
    </dsp:sp>
    <dsp:sp modelId="{2881BFEE-7093-41DD-A406-0989A162C72B}">
      <dsp:nvSpPr>
        <dsp:cNvPr id="0" name=""/>
        <dsp:cNvSpPr/>
      </dsp:nvSpPr>
      <dsp:spPr>
        <a:xfrm>
          <a:off x="0" y="4464384"/>
          <a:ext cx="11764963" cy="680315"/>
        </a:xfrm>
        <a:prstGeom prst="roundRect">
          <a:avLst>
            <a:gd name="adj" fmla="val 10000"/>
          </a:avLst>
        </a:prstGeom>
        <a:solidFill>
          <a:schemeClr val="bg1"/>
        </a:solidFill>
        <a:ln>
          <a:noFill/>
        </a:ln>
        <a:effectLst/>
      </dsp:spPr>
      <dsp:style>
        <a:lnRef idx="0">
          <a:scrgbClr r="0" g="0" b="0"/>
        </a:lnRef>
        <a:fillRef idx="1">
          <a:scrgbClr r="0" g="0" b="0"/>
        </a:fillRef>
        <a:effectRef idx="0">
          <a:scrgbClr r="0" g="0" b="0"/>
        </a:effectRef>
        <a:fontRef idx="minor"/>
      </dsp:style>
    </dsp:sp>
    <dsp:sp modelId="{5A22C721-3218-421D-8978-F69B1DB0A889}">
      <dsp:nvSpPr>
        <dsp:cNvPr id="0" name=""/>
        <dsp:cNvSpPr/>
      </dsp:nvSpPr>
      <dsp:spPr>
        <a:xfrm>
          <a:off x="205795" y="4603788"/>
          <a:ext cx="374539" cy="37417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E4BD84-5279-4F42-B1F6-6E33F87FE2AC}">
      <dsp:nvSpPr>
        <dsp:cNvPr id="0" name=""/>
        <dsp:cNvSpPr/>
      </dsp:nvSpPr>
      <dsp:spPr>
        <a:xfrm>
          <a:off x="786130" y="4450717"/>
          <a:ext cx="10873090" cy="871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50" tIns="92250" rIns="92250" bIns="92250" numCol="1" spcCol="1270" anchor="ctr" anchorCtr="0">
          <a:noAutofit/>
        </a:bodyPr>
        <a:lstStyle/>
        <a:p>
          <a:pPr marL="0" lvl="0" indent="0" algn="l" defTabSz="711200">
            <a:lnSpc>
              <a:spcPct val="100000"/>
            </a:lnSpc>
            <a:spcBef>
              <a:spcPct val="0"/>
            </a:spcBef>
            <a:spcAft>
              <a:spcPct val="35000"/>
            </a:spcAft>
            <a:buNone/>
          </a:pPr>
          <a:r>
            <a:rPr lang="fr-FR" sz="1600" b="1" kern="1200" dirty="0">
              <a:solidFill>
                <a:srgbClr val="8197A6"/>
              </a:solidFill>
              <a:effectLst/>
              <a:latin typeface="Arial" panose="020B0604020202020204"/>
              <a:ea typeface="MS PGothic"/>
              <a:cs typeface="Arial"/>
            </a:rPr>
            <a:t>Community Driven: </a:t>
          </a:r>
        </a:p>
        <a:p>
          <a:pPr marL="0" lvl="0" indent="0" algn="l" defTabSz="711200">
            <a:lnSpc>
              <a:spcPct val="100000"/>
            </a:lnSpc>
            <a:spcBef>
              <a:spcPct val="0"/>
            </a:spcBef>
            <a:spcAft>
              <a:spcPct val="35000"/>
            </a:spcAft>
            <a:buNone/>
          </a:pPr>
          <a:r>
            <a:rPr lang="fr-FR" sz="1600" b="0" kern="1200" dirty="0">
              <a:solidFill>
                <a:srgbClr val="8197A6"/>
              </a:solidFill>
              <a:effectLst/>
              <a:latin typeface="Arial" panose="020B0604020202020204"/>
              <a:ea typeface="MS PGothic"/>
              <a:cs typeface="Arial"/>
            </a:rPr>
            <a:t>	Open source</a:t>
          </a:r>
        </a:p>
        <a:p>
          <a:pPr marL="0" lvl="0" indent="0" algn="l" defTabSz="711200">
            <a:lnSpc>
              <a:spcPct val="100000"/>
            </a:lnSpc>
            <a:spcBef>
              <a:spcPct val="0"/>
            </a:spcBef>
            <a:spcAft>
              <a:spcPct val="35000"/>
            </a:spcAft>
            <a:buNone/>
          </a:pPr>
          <a:r>
            <a:rPr lang="fr-FR" sz="1600" b="0" kern="1200" dirty="0">
              <a:solidFill>
                <a:srgbClr val="8197A6"/>
              </a:solidFill>
              <a:effectLst/>
              <a:latin typeface="Arial" panose="020B0604020202020204"/>
              <a:ea typeface="MS PGothic"/>
              <a:cs typeface="Arial"/>
            </a:rPr>
            <a:t>	Foster open contribution</a:t>
          </a:r>
          <a:endParaRPr lang="en-US" sz="1600" b="0" kern="1200" dirty="0">
            <a:solidFill>
              <a:srgbClr val="8197A6"/>
            </a:solidFill>
            <a:effectLst/>
            <a:latin typeface="Arial" panose="020B0604020202020204"/>
            <a:ea typeface="MS PGothic"/>
            <a:cs typeface="Arial"/>
          </a:endParaRPr>
        </a:p>
      </dsp:txBody>
      <dsp:txXfrm>
        <a:off x="786130" y="4450717"/>
        <a:ext cx="10873090" cy="871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478F2-AC14-4825-8F37-E02602725F1A}">
      <dsp:nvSpPr>
        <dsp:cNvPr id="0" name=""/>
        <dsp:cNvSpPr/>
      </dsp:nvSpPr>
      <dsp:spPr>
        <a:xfrm>
          <a:off x="1184481" y="312036"/>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AEE4DFB-C7C6-46EB-ADE1-31E10C84920C}">
      <dsp:nvSpPr>
        <dsp:cNvPr id="0" name=""/>
        <dsp:cNvSpPr/>
      </dsp:nvSpPr>
      <dsp:spPr>
        <a:xfrm>
          <a:off x="1184481" y="2026290"/>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422400">
            <a:lnSpc>
              <a:spcPct val="100000"/>
            </a:lnSpc>
            <a:spcBef>
              <a:spcPct val="0"/>
            </a:spcBef>
            <a:spcAft>
              <a:spcPct val="35000"/>
            </a:spcAft>
            <a:buNone/>
            <a:defRPr b="1"/>
          </a:pPr>
          <a:r>
            <a:rPr lang="en-US" sz="3200" b="1" kern="1200" dirty="0"/>
            <a:t>Tools and Resources</a:t>
          </a:r>
          <a:r>
            <a:rPr lang="en-US" sz="3200" kern="1200" dirty="0"/>
            <a:t>:</a:t>
          </a:r>
        </a:p>
      </dsp:txBody>
      <dsp:txXfrm>
        <a:off x="1184481" y="2026290"/>
        <a:ext cx="4320000" cy="648000"/>
      </dsp:txXfrm>
    </dsp:sp>
    <dsp:sp modelId="{F5D51376-EA5F-4C92-AAE9-011E844A735F}">
      <dsp:nvSpPr>
        <dsp:cNvPr id="0" name=""/>
        <dsp:cNvSpPr/>
      </dsp:nvSpPr>
      <dsp:spPr>
        <a:xfrm>
          <a:off x="1184481" y="2768362"/>
          <a:ext cx="4320000" cy="2247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b="1" kern="1200" dirty="0" err="1"/>
            <a:t>PySTAC</a:t>
          </a:r>
          <a:r>
            <a:rPr lang="en-US" sz="1700" kern="1200" dirty="0"/>
            <a:t>: Python library for working with STAC.</a:t>
          </a:r>
        </a:p>
        <a:p>
          <a:pPr marL="0" lvl="0" indent="0" algn="l" defTabSz="755650">
            <a:lnSpc>
              <a:spcPct val="100000"/>
            </a:lnSpc>
            <a:spcBef>
              <a:spcPct val="0"/>
            </a:spcBef>
            <a:spcAft>
              <a:spcPct val="35000"/>
            </a:spcAft>
            <a:buNone/>
          </a:pPr>
          <a:r>
            <a:rPr lang="en-US" sz="1700" b="1" kern="1200" dirty="0"/>
            <a:t>STAC Browser</a:t>
          </a:r>
          <a:r>
            <a:rPr lang="en-US" sz="1700" kern="1200" dirty="0"/>
            <a:t>: Web-based tool for exploring STAC catalogs.</a:t>
          </a:r>
        </a:p>
        <a:p>
          <a:pPr marL="0" lvl="0" indent="0" algn="l" defTabSz="755650">
            <a:lnSpc>
              <a:spcPct val="100000"/>
            </a:lnSpc>
            <a:spcBef>
              <a:spcPct val="0"/>
            </a:spcBef>
            <a:spcAft>
              <a:spcPct val="35000"/>
            </a:spcAft>
            <a:buNone/>
          </a:pPr>
          <a:r>
            <a:rPr lang="en-US" sz="1700" b="1" kern="1200" dirty="0"/>
            <a:t>STAC Validator</a:t>
          </a:r>
          <a:r>
            <a:rPr lang="en-US" sz="1700" kern="1200" dirty="0"/>
            <a:t>: Tool for validating STAC JSON files.</a:t>
          </a:r>
        </a:p>
        <a:p>
          <a:pPr marL="0" lvl="0" indent="0" algn="l" defTabSz="755650">
            <a:lnSpc>
              <a:spcPct val="100000"/>
            </a:lnSpc>
            <a:spcBef>
              <a:spcPct val="0"/>
            </a:spcBef>
            <a:spcAft>
              <a:spcPct val="35000"/>
            </a:spcAft>
            <a:buNone/>
          </a:pPr>
          <a:r>
            <a:rPr lang="en-US" sz="1700" b="1" kern="1200" dirty="0"/>
            <a:t>STAC API</a:t>
          </a:r>
          <a:r>
            <a:rPr lang="en-US" sz="1700" kern="1200" dirty="0"/>
            <a:t>: Use API endpoints to query and retrieve data.</a:t>
          </a:r>
        </a:p>
      </dsp:txBody>
      <dsp:txXfrm>
        <a:off x="1184481" y="2768362"/>
        <a:ext cx="4320000" cy="2247250"/>
      </dsp:txXfrm>
    </dsp:sp>
    <dsp:sp modelId="{4B9DA420-9879-49D4-A975-FC478C6D48A4}">
      <dsp:nvSpPr>
        <dsp:cNvPr id="0" name=""/>
        <dsp:cNvSpPr/>
      </dsp:nvSpPr>
      <dsp:spPr>
        <a:xfrm>
          <a:off x="6260481" y="312036"/>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1A0E3F3-192D-4CCD-AAFC-922084E1B87F}">
      <dsp:nvSpPr>
        <dsp:cNvPr id="0" name=""/>
        <dsp:cNvSpPr/>
      </dsp:nvSpPr>
      <dsp:spPr>
        <a:xfrm>
          <a:off x="6260481" y="2026290"/>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422400">
            <a:lnSpc>
              <a:spcPct val="100000"/>
            </a:lnSpc>
            <a:spcBef>
              <a:spcPct val="0"/>
            </a:spcBef>
            <a:spcAft>
              <a:spcPct val="35000"/>
            </a:spcAft>
            <a:buNone/>
            <a:defRPr b="1"/>
          </a:pPr>
          <a:r>
            <a:rPr lang="en-US" sz="3200" b="1" kern="1200" dirty="0"/>
            <a:t>Documentation</a:t>
          </a:r>
          <a:r>
            <a:rPr lang="en-US" sz="3200" kern="1200" dirty="0"/>
            <a:t>:</a:t>
          </a:r>
        </a:p>
      </dsp:txBody>
      <dsp:txXfrm>
        <a:off x="6260481" y="2026290"/>
        <a:ext cx="4320000" cy="648000"/>
      </dsp:txXfrm>
    </dsp:sp>
    <dsp:sp modelId="{B7193837-FF91-4180-BFBA-DC68F8EA34C7}">
      <dsp:nvSpPr>
        <dsp:cNvPr id="0" name=""/>
        <dsp:cNvSpPr/>
      </dsp:nvSpPr>
      <dsp:spPr>
        <a:xfrm>
          <a:off x="6260481" y="2768362"/>
          <a:ext cx="4320000" cy="2247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dirty="0"/>
            <a:t>Provide links to the official STAC documentation and community resources:</a:t>
          </a:r>
        </a:p>
        <a:p>
          <a:pPr marL="171450" lvl="1" indent="-171450" algn="l" defTabSz="755650">
            <a:lnSpc>
              <a:spcPct val="90000"/>
            </a:lnSpc>
            <a:spcBef>
              <a:spcPct val="0"/>
            </a:spcBef>
            <a:spcAft>
              <a:spcPct val="15000"/>
            </a:spcAft>
            <a:buChar char="•"/>
          </a:pPr>
          <a:r>
            <a:rPr lang="en-US" sz="1700" kern="1200" dirty="0">
              <a:hlinkClick xmlns:r="http://schemas.openxmlformats.org/officeDocument/2006/relationships" r:id="rId5"/>
            </a:rPr>
            <a:t>STAC Specification</a:t>
          </a:r>
          <a:endParaRPr lang="en-US" sz="1700" kern="1200" dirty="0"/>
        </a:p>
        <a:p>
          <a:pPr marL="171450" lvl="1" indent="-171450" algn="l" defTabSz="755650">
            <a:lnSpc>
              <a:spcPct val="90000"/>
            </a:lnSpc>
            <a:spcBef>
              <a:spcPct val="0"/>
            </a:spcBef>
            <a:spcAft>
              <a:spcPct val="15000"/>
            </a:spcAft>
            <a:buChar char="•"/>
          </a:pPr>
          <a:r>
            <a:rPr lang="en-US" sz="1700" kern="1200" dirty="0">
              <a:hlinkClick xmlns:r="http://schemas.openxmlformats.org/officeDocument/2006/relationships" r:id="rId6"/>
            </a:rPr>
            <a:t>STAC API</a:t>
          </a:r>
          <a:endParaRPr lang="en-US" sz="1700" kern="1200" dirty="0"/>
        </a:p>
        <a:p>
          <a:pPr marL="171450" lvl="1" indent="-171450" algn="l" defTabSz="755650">
            <a:lnSpc>
              <a:spcPct val="90000"/>
            </a:lnSpc>
            <a:spcBef>
              <a:spcPct val="0"/>
            </a:spcBef>
            <a:spcAft>
              <a:spcPct val="15000"/>
            </a:spcAft>
            <a:buChar char="•"/>
          </a:pPr>
          <a:r>
            <a:rPr lang="en-US" sz="1700" kern="1200" dirty="0">
              <a:hlinkClick xmlns:r="http://schemas.openxmlformats.org/officeDocument/2006/relationships" r:id="rId7"/>
            </a:rPr>
            <a:t>PySTAC Documentation</a:t>
          </a:r>
          <a:endParaRPr lang="en-US" sz="1700" kern="1200" dirty="0"/>
        </a:p>
      </dsp:txBody>
      <dsp:txXfrm>
        <a:off x="6260481" y="2768362"/>
        <a:ext cx="4320000" cy="22472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6E245D-F96C-48E5-B9DE-63D8F15BC25E}">
      <dsp:nvSpPr>
        <dsp:cNvPr id="0" name=""/>
        <dsp:cNvSpPr/>
      </dsp:nvSpPr>
      <dsp:spPr>
        <a:xfrm>
          <a:off x="0" y="3373"/>
          <a:ext cx="5762854" cy="71854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D11A0B-9DD8-4062-961F-B66B9678A293}">
      <dsp:nvSpPr>
        <dsp:cNvPr id="0" name=""/>
        <dsp:cNvSpPr/>
      </dsp:nvSpPr>
      <dsp:spPr>
        <a:xfrm>
          <a:off x="217359" y="165045"/>
          <a:ext cx="395198" cy="3951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38597CE-6E43-494E-A484-C6F513D95E53}">
      <dsp:nvSpPr>
        <dsp:cNvPr id="0" name=""/>
        <dsp:cNvSpPr/>
      </dsp:nvSpPr>
      <dsp:spPr>
        <a:xfrm>
          <a:off x="829916" y="3373"/>
          <a:ext cx="4932937" cy="718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46" tIns="76046" rIns="76046" bIns="76046" numCol="1" spcCol="1270" anchor="ctr" anchorCtr="0">
          <a:noAutofit/>
        </a:bodyPr>
        <a:lstStyle/>
        <a:p>
          <a:pPr marL="0" lvl="0" indent="0" algn="l" defTabSz="800100">
            <a:lnSpc>
              <a:spcPct val="100000"/>
            </a:lnSpc>
            <a:spcBef>
              <a:spcPct val="0"/>
            </a:spcBef>
            <a:spcAft>
              <a:spcPct val="35000"/>
            </a:spcAft>
            <a:buNone/>
          </a:pPr>
          <a:r>
            <a:rPr lang="en-GB" sz="1800" b="0" kern="1200" dirty="0">
              <a:effectLst/>
              <a:latin typeface="+mn-lt"/>
            </a:rPr>
            <a:t>Legacy Sentinel data processors modernisation</a:t>
          </a:r>
          <a:endParaRPr lang="en-US" sz="1800" b="0" kern="1200" dirty="0">
            <a:latin typeface="+mn-lt"/>
          </a:endParaRPr>
        </a:p>
      </dsp:txBody>
      <dsp:txXfrm>
        <a:off x="829916" y="3373"/>
        <a:ext cx="4932937" cy="718542"/>
      </dsp:txXfrm>
    </dsp:sp>
    <dsp:sp modelId="{067821FE-A336-4BC0-9A3A-1624BB9B68C6}">
      <dsp:nvSpPr>
        <dsp:cNvPr id="0" name=""/>
        <dsp:cNvSpPr/>
      </dsp:nvSpPr>
      <dsp:spPr>
        <a:xfrm>
          <a:off x="0" y="901551"/>
          <a:ext cx="5762854" cy="71854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2F98F5-16A6-4C19-8336-64C5C3523E67}">
      <dsp:nvSpPr>
        <dsp:cNvPr id="0" name=""/>
        <dsp:cNvSpPr/>
      </dsp:nvSpPr>
      <dsp:spPr>
        <a:xfrm>
          <a:off x="217359" y="1063223"/>
          <a:ext cx="395198" cy="3951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E35B71-12B7-4F40-90A1-7F57676FACBF}">
      <dsp:nvSpPr>
        <dsp:cNvPr id="0" name=""/>
        <dsp:cNvSpPr/>
      </dsp:nvSpPr>
      <dsp:spPr>
        <a:xfrm>
          <a:off x="829916" y="901551"/>
          <a:ext cx="4932937" cy="718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46" tIns="76046" rIns="76046" bIns="76046" numCol="1" spcCol="1270" anchor="ctr" anchorCtr="0">
          <a:noAutofit/>
        </a:bodyPr>
        <a:lstStyle/>
        <a:p>
          <a:pPr marL="0" lvl="0" indent="0" algn="l" defTabSz="800100">
            <a:lnSpc>
              <a:spcPct val="100000"/>
            </a:lnSpc>
            <a:spcBef>
              <a:spcPct val="0"/>
            </a:spcBef>
            <a:spcAft>
              <a:spcPct val="35000"/>
            </a:spcAft>
            <a:buNone/>
          </a:pPr>
          <a:r>
            <a:rPr lang="en-GB" sz="1800" b="0" kern="1200" dirty="0">
              <a:effectLst/>
              <a:latin typeface="+mn-lt"/>
            </a:rPr>
            <a:t>Open-source code</a:t>
          </a:r>
          <a:endParaRPr lang="en-US" sz="1800" b="0" kern="1200" dirty="0">
            <a:latin typeface="+mn-lt"/>
          </a:endParaRPr>
        </a:p>
      </dsp:txBody>
      <dsp:txXfrm>
        <a:off x="829916" y="901551"/>
        <a:ext cx="4932937" cy="718542"/>
      </dsp:txXfrm>
    </dsp:sp>
    <dsp:sp modelId="{F7AEC65A-7102-4CBF-BC4D-64696C639440}">
      <dsp:nvSpPr>
        <dsp:cNvPr id="0" name=""/>
        <dsp:cNvSpPr/>
      </dsp:nvSpPr>
      <dsp:spPr>
        <a:xfrm>
          <a:off x="0" y="1799728"/>
          <a:ext cx="5762854" cy="71854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6C8401-65EC-4614-98BB-41E82982DB21}">
      <dsp:nvSpPr>
        <dsp:cNvPr id="0" name=""/>
        <dsp:cNvSpPr/>
      </dsp:nvSpPr>
      <dsp:spPr>
        <a:xfrm>
          <a:off x="217359" y="1961400"/>
          <a:ext cx="395198" cy="3951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B5461C7-AA2E-4247-8CF5-8999A662CE02}">
      <dsp:nvSpPr>
        <dsp:cNvPr id="0" name=""/>
        <dsp:cNvSpPr/>
      </dsp:nvSpPr>
      <dsp:spPr>
        <a:xfrm>
          <a:off x="829916" y="1799728"/>
          <a:ext cx="4932937" cy="718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46" tIns="76046" rIns="76046" bIns="76046" numCol="1" spcCol="1270" anchor="ctr" anchorCtr="0">
          <a:noAutofit/>
        </a:bodyPr>
        <a:lstStyle/>
        <a:p>
          <a:pPr marL="0" lvl="0" indent="0" algn="l" defTabSz="800100">
            <a:lnSpc>
              <a:spcPct val="100000"/>
            </a:lnSpc>
            <a:spcBef>
              <a:spcPct val="0"/>
            </a:spcBef>
            <a:spcAft>
              <a:spcPct val="35000"/>
            </a:spcAft>
            <a:buNone/>
          </a:pPr>
          <a:r>
            <a:rPr lang="en-GB" sz="1800" b="0" kern="1200" dirty="0">
              <a:latin typeface="+mn-lt"/>
              <a:cs typeface="Times"/>
            </a:rPr>
            <a:t>Preserving the original algorithm and data quality</a:t>
          </a:r>
          <a:endParaRPr lang="en-US" sz="1800" b="0" kern="1200" dirty="0">
            <a:latin typeface="+mn-lt"/>
            <a:ea typeface="+mj-lt"/>
            <a:cs typeface="+mj-lt"/>
          </a:endParaRPr>
        </a:p>
      </dsp:txBody>
      <dsp:txXfrm>
        <a:off x="829916" y="1799728"/>
        <a:ext cx="4932937" cy="718542"/>
      </dsp:txXfrm>
    </dsp:sp>
    <dsp:sp modelId="{B5CBD7B2-7F9D-4A12-BA03-A3DB3CFB5724}">
      <dsp:nvSpPr>
        <dsp:cNvPr id="0" name=""/>
        <dsp:cNvSpPr/>
      </dsp:nvSpPr>
      <dsp:spPr>
        <a:xfrm>
          <a:off x="0" y="2697906"/>
          <a:ext cx="5762854" cy="71854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1B7A18-E9FD-4DC1-B5E7-8C19D8040B50}">
      <dsp:nvSpPr>
        <dsp:cNvPr id="0" name=""/>
        <dsp:cNvSpPr/>
      </dsp:nvSpPr>
      <dsp:spPr>
        <a:xfrm>
          <a:off x="217359" y="2859578"/>
          <a:ext cx="395198" cy="39519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400A7F-DEE8-4DBF-AD82-AAD7133ACB67}">
      <dsp:nvSpPr>
        <dsp:cNvPr id="0" name=""/>
        <dsp:cNvSpPr/>
      </dsp:nvSpPr>
      <dsp:spPr>
        <a:xfrm>
          <a:off x="829916" y="2697906"/>
          <a:ext cx="4932937" cy="718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46" tIns="76046" rIns="76046" bIns="76046" numCol="1" spcCol="1270" anchor="ctr" anchorCtr="0">
          <a:noAutofit/>
        </a:bodyPr>
        <a:lstStyle/>
        <a:p>
          <a:pPr marL="0" lvl="0" indent="0" algn="l" defTabSz="800100">
            <a:lnSpc>
              <a:spcPct val="100000"/>
            </a:lnSpc>
            <a:spcBef>
              <a:spcPct val="0"/>
            </a:spcBef>
            <a:spcAft>
              <a:spcPct val="35000"/>
            </a:spcAft>
            <a:buNone/>
          </a:pPr>
          <a:r>
            <a:rPr lang="en-GB" sz="1800" b="0" i="0" kern="1200" dirty="0">
              <a:effectLst/>
              <a:latin typeface="+mn-lt"/>
              <a:cs typeface="Times"/>
            </a:rPr>
            <a:t>Benefit from new technologies</a:t>
          </a:r>
          <a:endParaRPr lang="en-US" sz="1800" b="0" kern="1200" dirty="0">
            <a:latin typeface="+mn-lt"/>
          </a:endParaRPr>
        </a:p>
      </dsp:txBody>
      <dsp:txXfrm>
        <a:off x="829916" y="2697906"/>
        <a:ext cx="4932937" cy="718542"/>
      </dsp:txXfrm>
    </dsp:sp>
    <dsp:sp modelId="{E1D16448-181D-4F42-8C72-95A14D045EA9}">
      <dsp:nvSpPr>
        <dsp:cNvPr id="0" name=""/>
        <dsp:cNvSpPr/>
      </dsp:nvSpPr>
      <dsp:spPr>
        <a:xfrm>
          <a:off x="0" y="3596084"/>
          <a:ext cx="5762854" cy="71854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EF0A5D-09F6-461E-9983-093D334A3D89}">
      <dsp:nvSpPr>
        <dsp:cNvPr id="0" name=""/>
        <dsp:cNvSpPr/>
      </dsp:nvSpPr>
      <dsp:spPr>
        <a:xfrm>
          <a:off x="217359" y="3757756"/>
          <a:ext cx="395198" cy="39519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4B7E93-E645-4E01-B5D1-DAB64B3D7F19}">
      <dsp:nvSpPr>
        <dsp:cNvPr id="0" name=""/>
        <dsp:cNvSpPr/>
      </dsp:nvSpPr>
      <dsp:spPr>
        <a:xfrm>
          <a:off x="829916" y="3596084"/>
          <a:ext cx="4932937" cy="718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46" tIns="76046" rIns="76046" bIns="76046" numCol="1" spcCol="1270" anchor="ctr" anchorCtr="0">
          <a:noAutofit/>
        </a:bodyPr>
        <a:lstStyle/>
        <a:p>
          <a:pPr marL="0" lvl="0" indent="0" algn="l" defTabSz="800100">
            <a:lnSpc>
              <a:spcPct val="100000"/>
            </a:lnSpc>
            <a:spcBef>
              <a:spcPct val="0"/>
            </a:spcBef>
            <a:spcAft>
              <a:spcPct val="35000"/>
            </a:spcAft>
            <a:buNone/>
          </a:pPr>
          <a:r>
            <a:rPr lang="en-GB" sz="1800" b="0" kern="1200" dirty="0">
              <a:effectLst/>
              <a:latin typeface="+mn-lt"/>
            </a:rPr>
            <a:t>Generic Framework for future missions </a:t>
          </a:r>
          <a:endParaRPr lang="en-GB" sz="1800" b="0" kern="1200" dirty="0">
            <a:latin typeface="+mn-lt"/>
          </a:endParaRPr>
        </a:p>
      </dsp:txBody>
      <dsp:txXfrm>
        <a:off x="829916" y="3596084"/>
        <a:ext cx="4932937" cy="7185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44DA65-4620-0440-A34A-F93A4A5B928F}">
      <dsp:nvSpPr>
        <dsp:cNvPr id="0" name=""/>
        <dsp:cNvSpPr/>
      </dsp:nvSpPr>
      <dsp:spPr>
        <a:xfrm>
          <a:off x="0" y="0"/>
          <a:ext cx="5185611"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Cloud Optimized Format</a:t>
          </a:r>
        </a:p>
        <a:p>
          <a:pPr marL="114300" lvl="1" indent="-114300" algn="l" defTabSz="533400">
            <a:lnSpc>
              <a:spcPct val="90000"/>
            </a:lnSpc>
            <a:spcBef>
              <a:spcPct val="0"/>
            </a:spcBef>
            <a:spcAft>
              <a:spcPct val="15000"/>
            </a:spcAft>
            <a:buChar char="•"/>
          </a:pPr>
          <a:r>
            <a:rPr lang="en-US" sz="1200" kern="1200" dirty="0">
              <a:solidFill>
                <a:schemeClr val="tx1"/>
              </a:solidFill>
            </a:rPr>
            <a:t>Cloud storage for data dissemination and concurrent processing </a:t>
          </a:r>
        </a:p>
        <a:p>
          <a:pPr marL="114300" lvl="1" indent="-114300" algn="l" defTabSz="533400">
            <a:lnSpc>
              <a:spcPct val="90000"/>
            </a:lnSpc>
            <a:spcBef>
              <a:spcPct val="0"/>
            </a:spcBef>
            <a:spcAft>
              <a:spcPct val="15000"/>
            </a:spcAft>
            <a:buChar char="•"/>
          </a:pPr>
          <a:r>
            <a:rPr lang="en-US" sz="1200" kern="1200" dirty="0">
              <a:solidFill>
                <a:schemeClr val="tx1"/>
              </a:solidFill>
            </a:rPr>
            <a:t>Cloud-optimized data formats (</a:t>
          </a:r>
          <a:r>
            <a:rPr lang="en-US" sz="1200" kern="1200" dirty="0" err="1">
              <a:solidFill>
                <a:schemeClr val="tx1"/>
              </a:solidFill>
            </a:rPr>
            <a:t>Zarr</a:t>
          </a:r>
          <a:r>
            <a:rPr lang="en-US" sz="1200" kern="1200" dirty="0">
              <a:solidFill>
                <a:schemeClr val="tx1"/>
              </a:solidFill>
            </a:rPr>
            <a:t>)</a:t>
          </a:r>
        </a:p>
      </dsp:txBody>
      <dsp:txXfrm>
        <a:off x="1144095" y="0"/>
        <a:ext cx="4041515" cy="1069736"/>
      </dsp:txXfrm>
    </dsp:sp>
    <dsp:sp modelId="{6F0852BC-3192-104A-976B-5C1F4908823E}">
      <dsp:nvSpPr>
        <dsp:cNvPr id="0" name=""/>
        <dsp:cNvSpPr/>
      </dsp:nvSpPr>
      <dsp:spPr>
        <a:xfrm>
          <a:off x="106973" y="106973"/>
          <a:ext cx="1037122" cy="85578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A7A37544-6980-D541-8C88-34A90E5B299B}">
      <dsp:nvSpPr>
        <dsp:cNvPr id="0" name=""/>
        <dsp:cNvSpPr/>
      </dsp:nvSpPr>
      <dsp:spPr>
        <a:xfrm>
          <a:off x="0" y="1176710"/>
          <a:ext cx="5185611"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Open Source</a:t>
          </a:r>
        </a:p>
        <a:p>
          <a:pPr marL="114300" lvl="1" indent="-114300" algn="l" defTabSz="533400">
            <a:lnSpc>
              <a:spcPct val="90000"/>
            </a:lnSpc>
            <a:spcBef>
              <a:spcPct val="0"/>
            </a:spcBef>
            <a:spcAft>
              <a:spcPct val="15000"/>
            </a:spcAft>
            <a:buChar char="•"/>
          </a:pPr>
          <a:r>
            <a:rPr lang="en-US" sz="1200" kern="1200" dirty="0">
              <a:solidFill>
                <a:schemeClr val="tx1"/>
              </a:solidFill>
            </a:rPr>
            <a:t>Python-based, native support to </a:t>
          </a:r>
          <a:r>
            <a:rPr lang="en-US" sz="1200" kern="1200" dirty="0" err="1">
              <a:solidFill>
                <a:schemeClr val="tx1"/>
              </a:solidFill>
            </a:rPr>
            <a:t>dask</a:t>
          </a:r>
          <a:r>
            <a:rPr lang="en-US" sz="1200" kern="1200" dirty="0">
              <a:solidFill>
                <a:schemeClr val="tx1"/>
              </a:solidFill>
            </a:rPr>
            <a:t>/</a:t>
          </a:r>
          <a:r>
            <a:rPr lang="en-US" sz="1200" kern="1200" dirty="0" err="1">
              <a:solidFill>
                <a:schemeClr val="tx1"/>
              </a:solidFill>
            </a:rPr>
            <a:t>numpy</a:t>
          </a:r>
          <a:r>
            <a:rPr lang="en-US" sz="1200" kern="1200" dirty="0">
              <a:solidFill>
                <a:schemeClr val="tx1"/>
              </a:solidFill>
            </a:rPr>
            <a:t>/</a:t>
          </a:r>
          <a:r>
            <a:rPr lang="en-US" sz="1200" kern="1200" dirty="0" err="1">
              <a:solidFill>
                <a:schemeClr val="tx1"/>
              </a:solidFill>
            </a:rPr>
            <a:t>xarray</a:t>
          </a:r>
          <a:endParaRPr lang="en-US" sz="1200"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a:solidFill>
                <a:schemeClr val="tx1"/>
              </a:solidFill>
            </a:rPr>
            <a:t>Large adoption in the data science and EO community</a:t>
          </a:r>
        </a:p>
      </dsp:txBody>
      <dsp:txXfrm>
        <a:off x="1144095" y="1176710"/>
        <a:ext cx="4041515" cy="1069736"/>
      </dsp:txXfrm>
    </dsp:sp>
    <dsp:sp modelId="{0A8DF4D4-15F1-F545-8031-57179451A961}">
      <dsp:nvSpPr>
        <dsp:cNvPr id="0" name=""/>
        <dsp:cNvSpPr/>
      </dsp:nvSpPr>
      <dsp:spPr>
        <a:xfrm>
          <a:off x="106973" y="1283683"/>
          <a:ext cx="1037122" cy="855789"/>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6A72D481-FDC4-4F4C-9BB7-FF8F4E0496E7}">
      <dsp:nvSpPr>
        <dsp:cNvPr id="0" name=""/>
        <dsp:cNvSpPr/>
      </dsp:nvSpPr>
      <dsp:spPr>
        <a:xfrm>
          <a:off x="0" y="2353420"/>
          <a:ext cx="5185611"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0" i="0" kern="1200" dirty="0">
              <a:solidFill>
                <a:schemeClr val="tx1"/>
              </a:solidFill>
              <a:effectLst/>
              <a:latin typeface="+mn-lt"/>
            </a:rPr>
            <a:t>Self-explanatory Product</a:t>
          </a:r>
          <a:endParaRPr lang="en-US" sz="1800" kern="1200" dirty="0">
            <a:solidFill>
              <a:schemeClr val="tx1"/>
            </a:solidFill>
            <a:latin typeface="+mn-lt"/>
          </a:endParaRPr>
        </a:p>
        <a:p>
          <a:pPr marL="114300" lvl="1" indent="-114300" algn="l" defTabSz="533400">
            <a:lnSpc>
              <a:spcPct val="90000"/>
            </a:lnSpc>
            <a:spcBef>
              <a:spcPct val="0"/>
            </a:spcBef>
            <a:spcAft>
              <a:spcPct val="15000"/>
            </a:spcAft>
            <a:buChar char="•"/>
          </a:pPr>
          <a:r>
            <a:rPr lang="en-US" sz="1200" kern="1200" dirty="0">
              <a:solidFill>
                <a:schemeClr val="tx1"/>
              </a:solidFill>
              <a:latin typeface="+mn-lt"/>
            </a:rPr>
            <a:t>Clear documentation of the metadata</a:t>
          </a:r>
        </a:p>
        <a:p>
          <a:pPr marL="114300" lvl="1" indent="-114300" algn="l" defTabSz="533400">
            <a:lnSpc>
              <a:spcPct val="90000"/>
            </a:lnSpc>
            <a:spcBef>
              <a:spcPct val="0"/>
            </a:spcBef>
            <a:spcAft>
              <a:spcPct val="15000"/>
            </a:spcAft>
            <a:buChar char="•"/>
          </a:pPr>
          <a:r>
            <a:rPr lang="en-US" sz="1200" kern="1200" dirty="0">
              <a:solidFill>
                <a:schemeClr val="tx1"/>
              </a:solidFill>
              <a:latin typeface="+mn-lt"/>
            </a:rPr>
            <a:t>User accessibility</a:t>
          </a:r>
        </a:p>
      </dsp:txBody>
      <dsp:txXfrm>
        <a:off x="1144095" y="2353420"/>
        <a:ext cx="4041515" cy="1069736"/>
      </dsp:txXfrm>
    </dsp:sp>
    <dsp:sp modelId="{AE0FB2B6-92A6-074A-AC0B-73F1540E2C2D}">
      <dsp:nvSpPr>
        <dsp:cNvPr id="0" name=""/>
        <dsp:cNvSpPr/>
      </dsp:nvSpPr>
      <dsp:spPr>
        <a:xfrm>
          <a:off x="106973" y="2460394"/>
          <a:ext cx="1037122" cy="855789"/>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2000" b="-12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19A649DE-8F7C-8E4F-B920-B0F66D16053F}">
      <dsp:nvSpPr>
        <dsp:cNvPr id="0" name=""/>
        <dsp:cNvSpPr/>
      </dsp:nvSpPr>
      <dsp:spPr>
        <a:xfrm>
          <a:off x="0" y="3532827"/>
          <a:ext cx="5185611"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Compliant with CF standard</a:t>
          </a:r>
        </a:p>
        <a:p>
          <a:pPr marL="114300" lvl="1" indent="-114300" algn="l" defTabSz="533400">
            <a:lnSpc>
              <a:spcPct val="90000"/>
            </a:lnSpc>
            <a:spcBef>
              <a:spcPct val="0"/>
            </a:spcBef>
            <a:spcAft>
              <a:spcPct val="15000"/>
            </a:spcAft>
            <a:buChar char="•"/>
          </a:pPr>
          <a:r>
            <a:rPr lang="en-US" sz="1200" kern="1200" dirty="0">
              <a:solidFill>
                <a:schemeClr val="tx1"/>
              </a:solidFill>
            </a:rPr>
            <a:t>Based on </a:t>
          </a:r>
          <a:r>
            <a:rPr lang="en-US" sz="1200" kern="1200" dirty="0" err="1">
              <a:solidFill>
                <a:schemeClr val="tx1"/>
              </a:solidFill>
            </a:rPr>
            <a:t>Unidata</a:t>
          </a:r>
          <a:r>
            <a:rPr lang="en-US" sz="1200" kern="1200" dirty="0">
              <a:solidFill>
                <a:schemeClr val="tx1"/>
              </a:solidFill>
            </a:rPr>
            <a:t> Common Data Model </a:t>
          </a:r>
          <a:endParaRPr lang="en-US" sz="1200" b="0" kern="1200" dirty="0">
            <a:solidFill>
              <a:schemeClr val="tx1"/>
            </a:solidFill>
            <a:latin typeface="+mj-lt"/>
          </a:endParaRPr>
        </a:p>
        <a:p>
          <a:pPr marL="114300" lvl="1" indent="-114300" algn="l" defTabSz="533400">
            <a:lnSpc>
              <a:spcPct val="90000"/>
            </a:lnSpc>
            <a:spcBef>
              <a:spcPct val="0"/>
            </a:spcBef>
            <a:spcAft>
              <a:spcPct val="15000"/>
            </a:spcAft>
            <a:buChar char="•"/>
          </a:pPr>
          <a:r>
            <a:rPr lang="en-GB" sz="1200" b="0" i="0" kern="1200" dirty="0">
              <a:solidFill>
                <a:schemeClr val="tx1"/>
              </a:solidFill>
              <a:effectLst/>
              <a:latin typeface="+mn-lt"/>
            </a:rPr>
            <a:t>Well-established formats and best practices</a:t>
          </a:r>
          <a:endParaRPr lang="en-US" sz="1200" kern="1200" dirty="0">
            <a:solidFill>
              <a:schemeClr val="tx1"/>
            </a:solidFill>
            <a:latin typeface="+mn-lt"/>
          </a:endParaRPr>
        </a:p>
      </dsp:txBody>
      <dsp:txXfrm>
        <a:off x="1144095" y="3532827"/>
        <a:ext cx="4041515" cy="1069736"/>
      </dsp:txXfrm>
    </dsp:sp>
    <dsp:sp modelId="{759B7D3A-37D6-5F4D-9A79-3EFE3156BC78}">
      <dsp:nvSpPr>
        <dsp:cNvPr id="0" name=""/>
        <dsp:cNvSpPr/>
      </dsp:nvSpPr>
      <dsp:spPr>
        <a:xfrm>
          <a:off x="106973" y="3637104"/>
          <a:ext cx="1037122" cy="855789"/>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44DA65-4620-0440-A34A-F93A4A5B928F}">
      <dsp:nvSpPr>
        <dsp:cNvPr id="0" name=""/>
        <dsp:cNvSpPr/>
      </dsp:nvSpPr>
      <dsp:spPr>
        <a:xfrm>
          <a:off x="0" y="0"/>
          <a:ext cx="5185610"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Interoperability</a:t>
          </a:r>
        </a:p>
        <a:p>
          <a:pPr marL="114300" lvl="1" indent="-114300" algn="l" defTabSz="533400">
            <a:lnSpc>
              <a:spcPct val="90000"/>
            </a:lnSpc>
            <a:spcBef>
              <a:spcPct val="0"/>
            </a:spcBef>
            <a:spcAft>
              <a:spcPct val="15000"/>
            </a:spcAft>
            <a:buChar char="•"/>
          </a:pPr>
          <a:r>
            <a:rPr lang="en-US" sz="1200" kern="1200" dirty="0">
              <a:solidFill>
                <a:schemeClr val="tx1"/>
              </a:solidFill>
            </a:rPr>
            <a:t>Standards and protocols for easy integration of EO datasets and applications</a:t>
          </a:r>
        </a:p>
      </dsp:txBody>
      <dsp:txXfrm>
        <a:off x="1144095" y="0"/>
        <a:ext cx="4041514" cy="1069736"/>
      </dsp:txXfrm>
    </dsp:sp>
    <dsp:sp modelId="{6F0852BC-3192-104A-976B-5C1F4908823E}">
      <dsp:nvSpPr>
        <dsp:cNvPr id="0" name=""/>
        <dsp:cNvSpPr/>
      </dsp:nvSpPr>
      <dsp:spPr>
        <a:xfrm>
          <a:off x="106973" y="106973"/>
          <a:ext cx="1037122" cy="85578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05D0BFDD-9460-5D4F-B304-F2553F89D669}">
      <dsp:nvSpPr>
        <dsp:cNvPr id="0" name=""/>
        <dsp:cNvSpPr/>
      </dsp:nvSpPr>
      <dsp:spPr>
        <a:xfrm>
          <a:off x="0" y="1176710"/>
          <a:ext cx="5185610"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Conversion Capabilities</a:t>
          </a:r>
        </a:p>
        <a:p>
          <a:pPr marL="114300" lvl="1" indent="-114300" algn="l" defTabSz="533400">
            <a:lnSpc>
              <a:spcPct val="90000"/>
            </a:lnSpc>
            <a:spcBef>
              <a:spcPct val="0"/>
            </a:spcBef>
            <a:spcAft>
              <a:spcPct val="15000"/>
            </a:spcAft>
            <a:buChar char="•"/>
          </a:pPr>
          <a:r>
            <a:rPr lang="en-US" sz="1200" kern="1200" dirty="0">
              <a:solidFill>
                <a:schemeClr val="tx1"/>
              </a:solidFill>
            </a:rPr>
            <a:t>Backward compatibility</a:t>
          </a:r>
        </a:p>
        <a:p>
          <a:pPr marL="114300" lvl="1" indent="-114300" algn="l" defTabSz="533400">
            <a:lnSpc>
              <a:spcPct val="90000"/>
            </a:lnSpc>
            <a:spcBef>
              <a:spcPct val="0"/>
            </a:spcBef>
            <a:spcAft>
              <a:spcPct val="15000"/>
            </a:spcAft>
            <a:buChar char="•"/>
          </a:pPr>
          <a:r>
            <a:rPr lang="en-US" sz="1200" kern="1200" dirty="0">
              <a:solidFill>
                <a:schemeClr val="tx1"/>
              </a:solidFill>
            </a:rPr>
            <a:t>New EOPF model to SAFE/COG/NETCDF</a:t>
          </a:r>
        </a:p>
      </dsp:txBody>
      <dsp:txXfrm>
        <a:off x="1144095" y="1176710"/>
        <a:ext cx="4041514" cy="1069736"/>
      </dsp:txXfrm>
    </dsp:sp>
    <dsp:sp modelId="{D56BA4DB-AF67-3E48-AD06-6564AC4F30CF}">
      <dsp:nvSpPr>
        <dsp:cNvPr id="0" name=""/>
        <dsp:cNvSpPr/>
      </dsp:nvSpPr>
      <dsp:spPr>
        <a:xfrm>
          <a:off x="106973" y="1283683"/>
          <a:ext cx="1037122" cy="855789"/>
        </a:xfrm>
        <a:prstGeom prst="roundRect">
          <a:avLst>
            <a:gd name="adj" fmla="val 10000"/>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6A72D481-FDC4-4F4C-9BB7-FF8F4E0496E7}">
      <dsp:nvSpPr>
        <dsp:cNvPr id="0" name=""/>
        <dsp:cNvSpPr/>
      </dsp:nvSpPr>
      <dsp:spPr>
        <a:xfrm>
          <a:off x="0" y="2362031"/>
          <a:ext cx="5185610"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Flexible and Scalable</a:t>
          </a:r>
        </a:p>
        <a:p>
          <a:pPr marL="114300" lvl="1" indent="-114300" algn="l" defTabSz="533400">
            <a:lnSpc>
              <a:spcPct val="90000"/>
            </a:lnSpc>
            <a:spcBef>
              <a:spcPct val="0"/>
            </a:spcBef>
            <a:spcAft>
              <a:spcPct val="15000"/>
            </a:spcAft>
            <a:buChar char="•"/>
          </a:pPr>
          <a:r>
            <a:rPr lang="en-US" sz="1200" kern="1200">
              <a:solidFill>
                <a:schemeClr val="tx1"/>
              </a:solidFill>
            </a:rPr>
            <a:t>Accommodate different types of EO data and sensor technologies</a:t>
          </a:r>
        </a:p>
        <a:p>
          <a:pPr marL="114300" lvl="1" indent="-114300" algn="l" defTabSz="533400">
            <a:lnSpc>
              <a:spcPct val="90000"/>
            </a:lnSpc>
            <a:spcBef>
              <a:spcPct val="0"/>
            </a:spcBef>
            <a:spcAft>
              <a:spcPct val="15000"/>
            </a:spcAft>
            <a:buChar char="•"/>
          </a:pPr>
          <a:r>
            <a:rPr lang="en-US" sz="1200" kern="1200" dirty="0">
              <a:solidFill>
                <a:schemeClr val="tx1"/>
              </a:solidFill>
            </a:rPr>
            <a:t>From small scale observation to large datasets</a:t>
          </a:r>
        </a:p>
        <a:p>
          <a:pPr marL="114300" lvl="1" indent="-114300" algn="l" defTabSz="533400">
            <a:lnSpc>
              <a:spcPct val="90000"/>
            </a:lnSpc>
            <a:spcBef>
              <a:spcPct val="0"/>
            </a:spcBef>
            <a:spcAft>
              <a:spcPct val="15000"/>
            </a:spcAft>
            <a:buChar char="•"/>
          </a:pPr>
          <a:r>
            <a:rPr lang="en-US" sz="1200" kern="1200" dirty="0">
              <a:solidFill>
                <a:schemeClr val="tx1"/>
              </a:solidFill>
            </a:rPr>
            <a:t>Time series ready</a:t>
          </a:r>
        </a:p>
      </dsp:txBody>
      <dsp:txXfrm>
        <a:off x="1144095" y="2362031"/>
        <a:ext cx="4041514" cy="1069736"/>
      </dsp:txXfrm>
    </dsp:sp>
    <dsp:sp modelId="{AE0FB2B6-92A6-074A-AC0B-73F1540E2C2D}">
      <dsp:nvSpPr>
        <dsp:cNvPr id="0" name=""/>
        <dsp:cNvSpPr/>
      </dsp:nvSpPr>
      <dsp:spPr>
        <a:xfrm>
          <a:off x="106973" y="2489970"/>
          <a:ext cx="1037122" cy="855789"/>
        </a:xfrm>
        <a:prstGeom prst="roundRect">
          <a:avLst>
            <a:gd name="adj" fmla="val 10000"/>
          </a:avLst>
        </a:prstGeom>
        <a:blipFill rotWithShape="1">
          <a:blip xmlns:r="http://schemas.openxmlformats.org/officeDocument/2006/relationships" r:embed="rId3">
            <a:extLst>
              <a:ext uri="{28A0092B-C50C-407E-A947-70E740481C1C}">
                <a14:useLocalDpi xmlns:a14="http://schemas.microsoft.com/office/drawing/2010/main" val="0"/>
              </a:ext>
            </a:extLst>
          </a:blip>
          <a:srcRect/>
          <a:stretch>
            <a:fillRect t="-8000" b="-8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19A649DE-8F7C-8E4F-B920-B0F66D16053F}">
      <dsp:nvSpPr>
        <dsp:cNvPr id="0" name=""/>
        <dsp:cNvSpPr/>
      </dsp:nvSpPr>
      <dsp:spPr>
        <a:xfrm>
          <a:off x="0" y="3530130"/>
          <a:ext cx="5185610" cy="1069736"/>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Harmonized Structure</a:t>
          </a:r>
        </a:p>
        <a:p>
          <a:pPr marL="114300" lvl="1" indent="-114300" algn="l" defTabSz="533400">
            <a:lnSpc>
              <a:spcPct val="90000"/>
            </a:lnSpc>
            <a:spcBef>
              <a:spcPct val="0"/>
            </a:spcBef>
            <a:spcAft>
              <a:spcPct val="15000"/>
            </a:spcAft>
            <a:buChar char="•"/>
          </a:pPr>
          <a:r>
            <a:rPr lang="en-US" sz="1200" kern="1200" dirty="0">
              <a:solidFill>
                <a:schemeClr val="tx1"/>
              </a:solidFill>
            </a:rPr>
            <a:t>Unified structure across Sentinels</a:t>
          </a:r>
        </a:p>
        <a:p>
          <a:pPr marL="114300" lvl="1" indent="-114300" algn="l" defTabSz="533400" rtl="0">
            <a:lnSpc>
              <a:spcPct val="90000"/>
            </a:lnSpc>
            <a:spcBef>
              <a:spcPct val="0"/>
            </a:spcBef>
            <a:spcAft>
              <a:spcPct val="15000"/>
            </a:spcAft>
            <a:buChar char="•"/>
          </a:pPr>
          <a:r>
            <a:rPr lang="en-US" sz="1200" kern="1200" dirty="0">
              <a:solidFill>
                <a:schemeClr val="tx1"/>
              </a:solidFill>
              <a:latin typeface="Arial" panose="020B0604020202020204"/>
            </a:rPr>
            <a:t>Copernicus Expansion</a:t>
          </a:r>
        </a:p>
      </dsp:txBody>
      <dsp:txXfrm>
        <a:off x="1144095" y="3530130"/>
        <a:ext cx="4041514" cy="1069736"/>
      </dsp:txXfrm>
    </dsp:sp>
    <dsp:sp modelId="{759B7D3A-37D6-5F4D-9A79-3EFE3156BC78}">
      <dsp:nvSpPr>
        <dsp:cNvPr id="0" name=""/>
        <dsp:cNvSpPr/>
      </dsp:nvSpPr>
      <dsp:spPr>
        <a:xfrm>
          <a:off x="106973" y="3637104"/>
          <a:ext cx="1037122" cy="855789"/>
        </a:xfrm>
        <a:prstGeom prst="roundRect">
          <a:avLst>
            <a:gd name="adj" fmla="val 10000"/>
          </a:avLst>
        </a:prstGeom>
        <a:blipFill rotWithShape="1">
          <a:blip xmlns:r="http://schemas.openxmlformats.org/officeDocument/2006/relationships" r:embed="rId4">
            <a:extLst>
              <a:ext uri="{28A0092B-C50C-407E-A947-70E740481C1C}">
                <a14:useLocalDpi xmlns:a14="http://schemas.microsoft.com/office/drawing/2010/main" val="0"/>
              </a:ext>
            </a:extLst>
          </a:blip>
          <a:srcRect/>
          <a:stretch>
            <a:fillRect t="-7000" b="-7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6/5/24</a:t>
            </a:fld>
            <a:endParaRPr lang="en-US"/>
          </a:p>
        </p:txBody>
      </p:sp>
      <p:sp>
        <p:nvSpPr>
          <p:cNvPr id="11268" name="Rectangle 4"/>
          <p:cNvSpPr>
            <a:spLocks noGrp="1" noRot="1" noChangeAspect="1" noChangeArrowheads="1" noTextEdit="1"/>
          </p:cNvSpPr>
          <p:nvPr>
            <p:ph type="sldImg" idx="2"/>
          </p:nvPr>
        </p:nvSpPr>
        <p:spPr bwMode="auto">
          <a:xfrm>
            <a:off x="454025" y="693738"/>
            <a:ext cx="617696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3" kern="1200">
        <a:solidFill>
          <a:schemeClr val="tx1"/>
        </a:solidFill>
        <a:latin typeface="Calibri" pitchFamily="34" charset="0"/>
        <a:ea typeface="+mn-ea"/>
        <a:cs typeface="+mn-cs"/>
      </a:defRPr>
    </a:lvl1pPr>
    <a:lvl2pPr marL="610636" algn="l" rtl="0" fontAlgn="base">
      <a:spcBef>
        <a:spcPct val="30000"/>
      </a:spcBef>
      <a:spcAft>
        <a:spcPct val="0"/>
      </a:spcAft>
      <a:defRPr sz="1603" kern="1200">
        <a:solidFill>
          <a:schemeClr val="tx1"/>
        </a:solidFill>
        <a:latin typeface="Calibri" pitchFamily="34" charset="0"/>
        <a:ea typeface="+mn-ea"/>
        <a:cs typeface="+mn-cs"/>
      </a:defRPr>
    </a:lvl2pPr>
    <a:lvl3pPr marL="1221273" algn="l" rtl="0" fontAlgn="base">
      <a:spcBef>
        <a:spcPct val="30000"/>
      </a:spcBef>
      <a:spcAft>
        <a:spcPct val="0"/>
      </a:spcAft>
      <a:defRPr sz="1603" kern="1200">
        <a:solidFill>
          <a:schemeClr val="tx1"/>
        </a:solidFill>
        <a:latin typeface="Calibri" pitchFamily="34" charset="0"/>
        <a:ea typeface="+mn-ea"/>
        <a:cs typeface="+mn-cs"/>
      </a:defRPr>
    </a:lvl3pPr>
    <a:lvl4pPr marL="1831909" algn="l" rtl="0" fontAlgn="base">
      <a:spcBef>
        <a:spcPct val="30000"/>
      </a:spcBef>
      <a:spcAft>
        <a:spcPct val="0"/>
      </a:spcAft>
      <a:defRPr sz="1603" kern="1200">
        <a:solidFill>
          <a:schemeClr val="tx1"/>
        </a:solidFill>
        <a:latin typeface="Calibri" pitchFamily="34" charset="0"/>
        <a:ea typeface="+mn-ea"/>
        <a:cs typeface="+mn-cs"/>
      </a:defRPr>
    </a:lvl4pPr>
    <a:lvl5pPr marL="2442545" algn="l" rtl="0" fontAlgn="base">
      <a:spcBef>
        <a:spcPct val="30000"/>
      </a:spcBef>
      <a:spcAft>
        <a:spcPct val="0"/>
      </a:spcAft>
      <a:defRPr sz="1603" kern="1200">
        <a:solidFill>
          <a:schemeClr val="tx1"/>
        </a:solidFill>
        <a:latin typeface="Calibri" pitchFamily="34" charset="0"/>
        <a:ea typeface="+mn-ea"/>
        <a:cs typeface="+mn-cs"/>
      </a:defRPr>
    </a:lvl5pPr>
    <a:lvl6pPr marL="3053182" algn="l" defTabSz="1221273" rtl="0" eaLnBrk="1" latinLnBrk="0" hangingPunct="1">
      <a:defRPr sz="1603" kern="1200">
        <a:solidFill>
          <a:schemeClr val="tx1"/>
        </a:solidFill>
        <a:latin typeface="+mn-lt"/>
        <a:ea typeface="+mn-ea"/>
        <a:cs typeface="+mn-cs"/>
      </a:defRPr>
    </a:lvl6pPr>
    <a:lvl7pPr marL="3663818" algn="l" defTabSz="1221273" rtl="0" eaLnBrk="1" latinLnBrk="0" hangingPunct="1">
      <a:defRPr sz="1603" kern="1200">
        <a:solidFill>
          <a:schemeClr val="tx1"/>
        </a:solidFill>
        <a:latin typeface="+mn-lt"/>
        <a:ea typeface="+mn-ea"/>
        <a:cs typeface="+mn-cs"/>
      </a:defRPr>
    </a:lvl7pPr>
    <a:lvl8pPr marL="4274454" algn="l" defTabSz="1221273" rtl="0" eaLnBrk="1" latinLnBrk="0" hangingPunct="1">
      <a:defRPr sz="1603" kern="1200">
        <a:solidFill>
          <a:schemeClr val="tx1"/>
        </a:solidFill>
        <a:latin typeface="+mn-lt"/>
        <a:ea typeface="+mn-ea"/>
        <a:cs typeface="+mn-cs"/>
      </a:defRPr>
    </a:lvl8pPr>
    <a:lvl9pPr marL="4885091" algn="l" defTabSz="1221273" rtl="0" eaLnBrk="1" latinLnBrk="0" hangingPunct="1">
      <a:defRPr sz="1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api.stacspec.org/v1.0.0/core" TargetMode="External"/><Relationship Id="rId13" Type="http://schemas.openxmlformats.org/officeDocument/2006/relationships/hyperlink" Target="http://docs.opengeospatial.org/is/17-069r3/17-069r3.html" TargetMode="External"/><Relationship Id="rId3" Type="http://schemas.openxmlformats.org/officeDocument/2006/relationships/hyperlink" Target="https://github.com/radiantearth/stac-api-spec/blob/release/v1.0.0/core" TargetMode="External"/><Relationship Id="rId7" Type="http://schemas.openxmlformats.org/officeDocument/2006/relationships/hyperlink" Target="https://github.com/radiantearth/stac-api-spec/blob/release/v1.0.0/stac-spec/collection-spec/README.md" TargetMode="External"/><Relationship Id="rId12" Type="http://schemas.openxmlformats.org/officeDocument/2006/relationships/hyperlink" Target="https://api.stacspec.org/v1.0.0/item-search" TargetMode="External"/><Relationship Id="rId2" Type="http://schemas.openxmlformats.org/officeDocument/2006/relationships/slide" Target="../slides/slide4.xml"/><Relationship Id="rId16" Type="http://schemas.openxmlformats.org/officeDocument/2006/relationships/hyperlink" Target="https://api.stacspec.org/v1.0.0/ogcapi-features" TargetMode="External"/><Relationship Id="rId1" Type="http://schemas.openxmlformats.org/officeDocument/2006/relationships/notesMaster" Target="../notesMasters/notesMaster1.xml"/><Relationship Id="rId6" Type="http://schemas.openxmlformats.org/officeDocument/2006/relationships/hyperlink" Target="https://github.com/radiantearth/stac-api-spec/blob/release/v1.0.0/stac-spec/item-spec/README.md" TargetMode="External"/><Relationship Id="rId11" Type="http://schemas.openxmlformats.org/officeDocument/2006/relationships/hyperlink" Target="http://docs.opengeospatial.org/is/17-069r3/17-069r3.html#_items_" TargetMode="External"/><Relationship Id="rId5" Type="http://schemas.openxmlformats.org/officeDocument/2006/relationships/hyperlink" Target="https://github.com/radiantearth/stac-api-spec/blob/release/v1.0.0/stac-spec" TargetMode="External"/><Relationship Id="rId15" Type="http://schemas.openxmlformats.org/officeDocument/2006/relationships/hyperlink" Target="http://docs.opengeospatial.org/is/17-069r3/17-069r3.html#_requirements_class_geojson" TargetMode="External"/><Relationship Id="rId10" Type="http://schemas.openxmlformats.org/officeDocument/2006/relationships/hyperlink" Target="https://github.com/radiantearth/stac-api-spec/blob/release/v1.0.0/ogcapi-features" TargetMode="External"/><Relationship Id="rId4" Type="http://schemas.openxmlformats.org/officeDocument/2006/relationships/hyperlink" Target="https://github.com/radiantearth/stac-api-spec/blob/release/v1.0.0/stac-spec/catalog-spec/catalog-spec.md" TargetMode="External"/><Relationship Id="rId9" Type="http://schemas.openxmlformats.org/officeDocument/2006/relationships/hyperlink" Target="https://github.com/radiantearth/stac-api-spec/blob/release/v1.0.0/item-search" TargetMode="External"/><Relationship Id="rId14" Type="http://schemas.openxmlformats.org/officeDocument/2006/relationships/hyperlink" Target="http://docs.opengeospatial.org/is/17-069r3/17-069r3.html#_requirements_class_cor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693738"/>
            <a:ext cx="6176963" cy="34655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a:p>
        </p:txBody>
      </p:sp>
    </p:spTree>
    <p:extLst>
      <p:ext uri="{BB962C8B-B14F-4D97-AF65-F5344CB8AC3E}">
        <p14:creationId xmlns:p14="http://schemas.microsoft.com/office/powerpoint/2010/main" val="1822512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693738"/>
            <a:ext cx="6176963" cy="34655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18</a:t>
            </a:fld>
            <a:endParaRPr lang="en-US"/>
          </a:p>
        </p:txBody>
      </p:sp>
    </p:spTree>
    <p:extLst>
      <p:ext uri="{BB962C8B-B14F-4D97-AF65-F5344CB8AC3E}">
        <p14:creationId xmlns:p14="http://schemas.microsoft.com/office/powerpoint/2010/main" val="576903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19</a:t>
            </a:fld>
            <a:endParaRPr lang="en-US"/>
          </a:p>
        </p:txBody>
      </p:sp>
    </p:spTree>
    <p:extLst>
      <p:ext uri="{BB962C8B-B14F-4D97-AF65-F5344CB8AC3E}">
        <p14:creationId xmlns:p14="http://schemas.microsoft.com/office/powerpoint/2010/main" val="792554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693738"/>
            <a:ext cx="6176963" cy="34655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26</a:t>
            </a:fld>
            <a:endParaRPr lang="en-US"/>
          </a:p>
        </p:txBody>
      </p:sp>
    </p:spTree>
    <p:extLst>
      <p:ext uri="{BB962C8B-B14F-4D97-AF65-F5344CB8AC3E}">
        <p14:creationId xmlns:p14="http://schemas.microsoft.com/office/powerpoint/2010/main" val="4029175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u="none" strike="noStrike" dirty="0">
                <a:solidFill>
                  <a:srgbClr val="E6EDF3"/>
                </a:solidFill>
                <a:effectLst/>
                <a:latin typeface="-apple-system"/>
              </a:rPr>
              <a:t>Core</a:t>
            </a:r>
          </a:p>
          <a:p>
            <a:pPr algn="l"/>
            <a:r>
              <a:rPr lang="en-US" b="0" i="0" u="none" strike="noStrike" dirty="0">
                <a:solidFill>
                  <a:srgbClr val="E6EDF3"/>
                </a:solidFill>
                <a:effectLst/>
                <a:latin typeface="-apple-system"/>
              </a:rPr>
              <a:t>The </a:t>
            </a:r>
            <a:r>
              <a:rPr lang="en-US" b="0" i="0" u="sng" strike="noStrike" dirty="0">
                <a:solidFill>
                  <a:srgbClr val="E6EDF3"/>
                </a:solidFill>
                <a:effectLst/>
                <a:latin typeface="-apple-system"/>
                <a:hlinkClick r:id="rId3"/>
              </a:rPr>
              <a:t>Core</a:t>
            </a:r>
            <a:r>
              <a:rPr lang="en-US" b="0" i="0" u="none" strike="noStrike" dirty="0">
                <a:solidFill>
                  <a:srgbClr val="E6EDF3"/>
                </a:solidFill>
                <a:effectLst/>
                <a:latin typeface="-apple-system"/>
              </a:rPr>
              <a:t> of STAC API returns a valid </a:t>
            </a:r>
            <a:r>
              <a:rPr lang="en-US" b="0" i="0" u="sng" strike="noStrike" dirty="0">
                <a:solidFill>
                  <a:srgbClr val="E6EDF3"/>
                </a:solidFill>
                <a:effectLst/>
                <a:latin typeface="-apple-system"/>
                <a:hlinkClick r:id="rId4"/>
              </a:rPr>
              <a:t>STAC Catalog</a:t>
            </a:r>
            <a:r>
              <a:rPr lang="en-US" b="0" i="0" u="none" strike="noStrike" dirty="0">
                <a:solidFill>
                  <a:srgbClr val="E6EDF3"/>
                </a:solidFill>
                <a:effectLst/>
                <a:latin typeface="-apple-system"/>
              </a:rPr>
              <a:t> and a description of STAC API specifications to which it conforms. The links section of the Catalog is the jumping-off point for the more powerful capabilities - it contains a list of URLs with link 'relationships' (</a:t>
            </a:r>
            <a:r>
              <a:rPr lang="en-US" b="0" i="0" u="none" strike="noStrike" dirty="0" err="1">
                <a:solidFill>
                  <a:srgbClr val="E6EDF3"/>
                </a:solidFill>
                <a:effectLst/>
                <a:latin typeface="-apple-system"/>
              </a:rPr>
              <a:t>rel</a:t>
            </a:r>
            <a:r>
              <a:rPr lang="en-US" b="0" i="0" u="none" strike="noStrike" dirty="0">
                <a:solidFill>
                  <a:srgbClr val="E6EDF3"/>
                </a:solidFill>
                <a:effectLst/>
                <a:latin typeface="-apple-system"/>
              </a:rPr>
              <a:t>) and descriptions to indicate their functionality. Note that the </a:t>
            </a:r>
            <a:r>
              <a:rPr lang="en-US" b="0" i="0" u="sng" strike="noStrike" dirty="0">
                <a:solidFill>
                  <a:srgbClr val="E6EDF3"/>
                </a:solidFill>
                <a:effectLst/>
                <a:latin typeface="-apple-system"/>
                <a:hlinkClick r:id="rId5"/>
              </a:rPr>
              <a:t>STAC Core specification</a:t>
            </a:r>
            <a:r>
              <a:rPr lang="en-US" b="0" i="0" u="none" strike="noStrike" dirty="0">
                <a:solidFill>
                  <a:srgbClr val="E6EDF3"/>
                </a:solidFill>
                <a:effectLst/>
                <a:latin typeface="-apple-system"/>
              </a:rPr>
              <a:t> provides most of the content of API responses - the STAC API is primarily concerned with the return of STAC </a:t>
            </a:r>
            <a:r>
              <a:rPr lang="en-US" b="0" i="0" u="sng" strike="noStrike" dirty="0">
                <a:solidFill>
                  <a:srgbClr val="E6EDF3"/>
                </a:solidFill>
                <a:effectLst/>
                <a:latin typeface="-apple-system"/>
                <a:hlinkClick r:id="rId6"/>
              </a:rPr>
              <a:t>Item</a:t>
            </a:r>
            <a:r>
              <a:rPr lang="en-US" b="0" i="0" u="none" strike="noStrike" dirty="0">
                <a:solidFill>
                  <a:srgbClr val="E6EDF3"/>
                </a:solidFill>
                <a:effectLst/>
                <a:latin typeface="-apple-system"/>
              </a:rPr>
              <a:t> and </a:t>
            </a:r>
            <a:r>
              <a:rPr lang="en-US" b="0" i="0" u="sng" strike="noStrike" dirty="0">
                <a:solidFill>
                  <a:srgbClr val="E6EDF3"/>
                </a:solidFill>
                <a:effectLst/>
                <a:latin typeface="-apple-system"/>
                <a:hlinkClick r:id="rId7"/>
              </a:rPr>
              <a:t>Collection</a:t>
            </a:r>
            <a:r>
              <a:rPr lang="en-US" b="0" i="0" u="none" strike="noStrike" dirty="0">
                <a:solidFill>
                  <a:srgbClr val="E6EDF3"/>
                </a:solidFill>
                <a:effectLst/>
                <a:latin typeface="-apple-system"/>
              </a:rPr>
              <a:t> objects via a web API. See the </a:t>
            </a:r>
            <a:r>
              <a:rPr lang="en-US" b="0" i="0" u="sng" strike="noStrike" dirty="0">
                <a:solidFill>
                  <a:srgbClr val="E6EDF3"/>
                </a:solidFill>
                <a:effectLst/>
                <a:latin typeface="-apple-system"/>
                <a:hlinkClick r:id="rId8"/>
              </a:rPr>
              <a:t>rendered OpenAPI document</a:t>
            </a:r>
            <a:r>
              <a:rPr lang="en-US" b="0" i="0" u="none" strike="noStrike" dirty="0">
                <a:solidFill>
                  <a:srgbClr val="E6EDF3"/>
                </a:solidFill>
                <a:effectLst/>
                <a:latin typeface="-apple-system"/>
              </a:rPr>
              <a:t> for more details.</a:t>
            </a:r>
          </a:p>
          <a:p>
            <a:pPr algn="l"/>
            <a:r>
              <a:rPr lang="en-US" b="0" i="0" u="none" strike="noStrike" dirty="0">
                <a:solidFill>
                  <a:srgbClr val="E6EDF3"/>
                </a:solidFill>
                <a:effectLst/>
                <a:latin typeface="-apple-system"/>
              </a:rPr>
              <a:t>There are then two major sets of functionality that build on the core, </a:t>
            </a:r>
            <a:r>
              <a:rPr lang="en-US" b="0" i="0" u="sng" strike="noStrike" dirty="0">
                <a:solidFill>
                  <a:srgbClr val="E6EDF3"/>
                </a:solidFill>
                <a:effectLst/>
                <a:latin typeface="-apple-system"/>
                <a:hlinkClick r:id="rId9"/>
              </a:rPr>
              <a:t>Item Search</a:t>
            </a:r>
            <a:r>
              <a:rPr lang="en-US" b="0" i="0" u="none" strike="noStrike" dirty="0">
                <a:solidFill>
                  <a:srgbClr val="E6EDF3"/>
                </a:solidFill>
                <a:effectLst/>
                <a:latin typeface="-apple-system"/>
              </a:rPr>
              <a:t> and </a:t>
            </a:r>
            <a:r>
              <a:rPr lang="en-US" b="0" i="0" u="sng" strike="noStrike" dirty="0">
                <a:solidFill>
                  <a:srgbClr val="E6EDF3"/>
                </a:solidFill>
                <a:effectLst/>
                <a:latin typeface="-apple-system"/>
                <a:hlinkClick r:id="rId10"/>
              </a:rPr>
              <a:t>Collection and Features</a:t>
            </a:r>
            <a:r>
              <a:rPr lang="en-US" b="0" i="0" u="none" strike="noStrike" dirty="0">
                <a:solidFill>
                  <a:srgbClr val="E6EDF3"/>
                </a:solidFill>
                <a:effectLst/>
                <a:latin typeface="-apple-system"/>
              </a:rPr>
              <a:t> , which are designed to be complementary, letting implementations choose which parts they want to utilize.</a:t>
            </a:r>
          </a:p>
          <a:p>
            <a:pPr algn="l"/>
            <a:endParaRPr lang="en-US" b="0" i="0" u="none" strike="noStrike" dirty="0">
              <a:solidFill>
                <a:srgbClr val="E6EDF3"/>
              </a:solidFill>
              <a:effectLst/>
              <a:latin typeface="-apple-system"/>
            </a:endParaRPr>
          </a:p>
          <a:p>
            <a:pPr algn="l"/>
            <a:r>
              <a:rPr lang="en-US" b="1" i="0" u="none" strike="noStrike" dirty="0">
                <a:solidFill>
                  <a:srgbClr val="E6EDF3"/>
                </a:solidFill>
                <a:effectLst/>
                <a:latin typeface="-apple-system"/>
              </a:rPr>
              <a:t>Item Search</a:t>
            </a:r>
          </a:p>
          <a:p>
            <a:pPr algn="l"/>
            <a:r>
              <a:rPr lang="en-US" b="0" i="0" u="none" strike="noStrike" dirty="0">
                <a:solidFill>
                  <a:srgbClr val="E6EDF3"/>
                </a:solidFill>
                <a:effectLst/>
                <a:latin typeface="-apple-system"/>
              </a:rPr>
              <a:t>The </a:t>
            </a:r>
            <a:r>
              <a:rPr lang="en-US" b="0" i="0" u="sng" strike="noStrike" dirty="0">
                <a:solidFill>
                  <a:srgbClr val="E6EDF3"/>
                </a:solidFill>
                <a:effectLst/>
                <a:latin typeface="-apple-system"/>
                <a:hlinkClick r:id="rId9"/>
              </a:rPr>
              <a:t>Item Search</a:t>
            </a:r>
            <a:r>
              <a:rPr lang="en-US" b="0" i="0" u="none" strike="noStrike" dirty="0">
                <a:solidFill>
                  <a:srgbClr val="E6EDF3"/>
                </a:solidFill>
                <a:effectLst/>
                <a:latin typeface="-apple-system"/>
              </a:rPr>
              <a:t> functionality is one of the most common, provided by the search </a:t>
            </a:r>
            <a:r>
              <a:rPr lang="en-US" b="0" i="0" u="none" strike="noStrike" dirty="0" err="1">
                <a:solidFill>
                  <a:srgbClr val="E6EDF3"/>
                </a:solidFill>
                <a:effectLst/>
                <a:latin typeface="-apple-system"/>
              </a:rPr>
              <a:t>rel</a:t>
            </a:r>
            <a:r>
              <a:rPr lang="en-US" b="0" i="0" u="none" strike="noStrike" dirty="0">
                <a:solidFill>
                  <a:srgbClr val="E6EDF3"/>
                </a:solidFill>
                <a:effectLst/>
                <a:latin typeface="-apple-system"/>
              </a:rPr>
              <a:t> located at a /search endpoint. It re-uses all of the </a:t>
            </a:r>
            <a:r>
              <a:rPr lang="en-US" b="0" i="0" u="none" strike="noStrike" dirty="0" err="1">
                <a:solidFill>
                  <a:srgbClr val="E6EDF3"/>
                </a:solidFill>
                <a:effectLst/>
                <a:latin typeface="-apple-system"/>
              </a:rPr>
              <a:t>OAFeat</a:t>
            </a:r>
            <a:r>
              <a:rPr lang="en-US" b="0" i="0" u="none" strike="noStrike" dirty="0">
                <a:solidFill>
                  <a:srgbClr val="E6EDF3"/>
                </a:solidFill>
                <a:effectLst/>
                <a:latin typeface="-apple-system"/>
              </a:rPr>
              <a:t> </a:t>
            </a:r>
            <a:r>
              <a:rPr lang="en-US" b="0" i="0" u="sng" strike="noStrike" dirty="0">
                <a:solidFill>
                  <a:srgbClr val="E6EDF3"/>
                </a:solidFill>
                <a:effectLst/>
                <a:latin typeface="-apple-system"/>
                <a:hlinkClick r:id="rId11"/>
              </a:rPr>
              <a:t>query parameters</a:t>
            </a:r>
            <a:r>
              <a:rPr lang="en-US" b="0" i="0" u="none" strike="noStrike" dirty="0">
                <a:solidFill>
                  <a:srgbClr val="E6EDF3"/>
                </a:solidFill>
                <a:effectLst/>
                <a:latin typeface="-apple-system"/>
              </a:rPr>
              <a:t> specified in their 'core', and adds a few more. It does not require a full implementation of </a:t>
            </a:r>
            <a:r>
              <a:rPr lang="en-US" b="0" i="0" u="none" strike="noStrike" dirty="0" err="1">
                <a:solidFill>
                  <a:srgbClr val="E6EDF3"/>
                </a:solidFill>
                <a:effectLst/>
                <a:latin typeface="-apple-system"/>
              </a:rPr>
              <a:t>OAFeat</a:t>
            </a:r>
            <a:r>
              <a:rPr lang="en-US" b="0" i="0" u="none" strike="noStrike" dirty="0">
                <a:solidFill>
                  <a:srgbClr val="E6EDF3"/>
                </a:solidFill>
                <a:effectLst/>
                <a:latin typeface="-apple-system"/>
              </a:rPr>
              <a:t>, but it is instead a simplified construct that can run a search across any group of STAC </a:t>
            </a:r>
            <a:r>
              <a:rPr lang="en-US" b="0" i="0" u="sng" strike="noStrike" dirty="0">
                <a:solidFill>
                  <a:srgbClr val="E6EDF3"/>
                </a:solidFill>
                <a:effectLst/>
                <a:latin typeface="-apple-system"/>
                <a:hlinkClick r:id="rId6"/>
              </a:rPr>
              <a:t>Item</a:t>
            </a:r>
            <a:r>
              <a:rPr lang="en-US" b="0" i="0" u="none" strike="noStrike" dirty="0">
                <a:solidFill>
                  <a:srgbClr val="E6EDF3"/>
                </a:solidFill>
                <a:effectLst/>
                <a:latin typeface="-apple-system"/>
              </a:rPr>
              <a:t> objects. See the </a:t>
            </a:r>
            <a:r>
              <a:rPr lang="en-US" b="0" i="0" u="sng" strike="noStrike" dirty="0">
                <a:solidFill>
                  <a:srgbClr val="E6EDF3"/>
                </a:solidFill>
                <a:effectLst/>
                <a:latin typeface="-apple-system"/>
                <a:hlinkClick r:id="rId12"/>
              </a:rPr>
              <a:t>rendered OpenAPI document</a:t>
            </a:r>
            <a:r>
              <a:rPr lang="en-US" b="0" i="0" u="none" strike="noStrike" dirty="0">
                <a:solidFill>
                  <a:srgbClr val="E6EDF3"/>
                </a:solidFill>
                <a:effectLst/>
                <a:latin typeface="-apple-system"/>
              </a:rPr>
              <a:t> for more details.</a:t>
            </a:r>
          </a:p>
          <a:p>
            <a:pPr algn="l"/>
            <a:endParaRPr lang="en-US" b="0" i="0" u="none" strike="noStrike" dirty="0">
              <a:solidFill>
                <a:srgbClr val="E6EDF3"/>
              </a:solidFill>
              <a:effectLst/>
              <a:latin typeface="-apple-system"/>
            </a:endParaRPr>
          </a:p>
          <a:p>
            <a:pPr algn="l"/>
            <a:r>
              <a:rPr lang="en-US" b="1" i="0" u="none" strike="noStrike" dirty="0">
                <a:solidFill>
                  <a:srgbClr val="E6EDF3"/>
                </a:solidFill>
                <a:effectLst/>
                <a:latin typeface="-apple-system"/>
              </a:rPr>
              <a:t>Collections and Features</a:t>
            </a:r>
          </a:p>
          <a:p>
            <a:pPr algn="l"/>
            <a:r>
              <a:rPr lang="en-US" b="0" i="0" u="none" strike="noStrike" dirty="0">
                <a:solidFill>
                  <a:srgbClr val="E6EDF3"/>
                </a:solidFill>
                <a:effectLst/>
                <a:latin typeface="-apple-system"/>
              </a:rPr>
              <a:t>The other major functionality for a STAC API is to </a:t>
            </a:r>
            <a:r>
              <a:rPr lang="en-US" b="0" i="0" u="sng" strike="noStrike" dirty="0">
                <a:solidFill>
                  <a:srgbClr val="E6EDF3"/>
                </a:solidFill>
                <a:effectLst/>
                <a:latin typeface="-apple-system"/>
                <a:hlinkClick r:id="rId10"/>
              </a:rPr>
              <a:t>serve STAC Collection and Item</a:t>
            </a:r>
            <a:r>
              <a:rPr lang="en-US" b="0" i="0" u="none" strike="noStrike" dirty="0">
                <a:solidFill>
                  <a:srgbClr val="E6EDF3"/>
                </a:solidFill>
                <a:effectLst/>
                <a:latin typeface="-apple-system"/>
              </a:rPr>
              <a:t> objects through the </a:t>
            </a:r>
            <a:r>
              <a:rPr lang="en-US" b="0" i="0" u="sng" strike="noStrike" dirty="0">
                <a:solidFill>
                  <a:srgbClr val="E6EDF3"/>
                </a:solidFill>
                <a:effectLst/>
                <a:latin typeface="-apple-system"/>
                <a:hlinkClick r:id="rId13"/>
              </a:rPr>
              <a:t>OGC API - Features</a:t>
            </a:r>
            <a:r>
              <a:rPr lang="en-US" b="0" i="0" u="none" strike="noStrike" dirty="0">
                <a:solidFill>
                  <a:srgbClr val="E6EDF3"/>
                </a:solidFill>
                <a:effectLst/>
                <a:latin typeface="-apple-system"/>
              </a:rPr>
              <a:t> endpoints. This enables any </a:t>
            </a:r>
            <a:r>
              <a:rPr lang="en-US" b="0" i="0" u="none" strike="noStrike" dirty="0" err="1">
                <a:solidFill>
                  <a:srgbClr val="E6EDF3"/>
                </a:solidFill>
                <a:effectLst/>
                <a:latin typeface="-apple-system"/>
              </a:rPr>
              <a:t>OAFeat</a:t>
            </a:r>
            <a:r>
              <a:rPr lang="en-US" b="0" i="0" u="none" strike="noStrike" dirty="0">
                <a:solidFill>
                  <a:srgbClr val="E6EDF3"/>
                </a:solidFill>
                <a:effectLst/>
                <a:latin typeface="-apple-system"/>
              </a:rPr>
              <a:t> client to access STAC Item objects in the same way they do any other data. Every STAC Collection becomes available at the /collections endpoint (making this a superset of the Collections functionality), with each /collections/{</a:t>
            </a:r>
            <a:r>
              <a:rPr lang="en-US" b="0" i="0" u="none" strike="noStrike" dirty="0" err="1">
                <a:solidFill>
                  <a:srgbClr val="E6EDF3"/>
                </a:solidFill>
                <a:effectLst/>
                <a:latin typeface="-apple-system"/>
              </a:rPr>
              <a:t>collectionId</a:t>
            </a:r>
            <a:r>
              <a:rPr lang="en-US" b="0" i="0" u="none" strike="noStrike" dirty="0">
                <a:solidFill>
                  <a:srgbClr val="E6EDF3"/>
                </a:solidFill>
                <a:effectLst/>
                <a:latin typeface="-apple-system"/>
              </a:rPr>
              <a:t>}/</a:t>
            </a:r>
            <a:r>
              <a:rPr lang="en-US" b="0" i="0" u="none" strike="noStrike" dirty="0" err="1">
                <a:solidFill>
                  <a:srgbClr val="E6EDF3"/>
                </a:solidFill>
                <a:effectLst/>
                <a:latin typeface="-apple-system"/>
              </a:rPr>
              <a:t>itemsendpoint</a:t>
            </a:r>
            <a:r>
              <a:rPr lang="en-US" b="0" i="0" u="none" strike="noStrike" dirty="0">
                <a:solidFill>
                  <a:srgbClr val="E6EDF3"/>
                </a:solidFill>
                <a:effectLst/>
                <a:latin typeface="-apple-system"/>
              </a:rPr>
              <a:t> allowing search of the items in that single collection. For STAC, this means implementing </a:t>
            </a:r>
            <a:r>
              <a:rPr lang="en-US" b="0" i="0" u="sng" strike="noStrike" dirty="0">
                <a:solidFill>
                  <a:srgbClr val="E6EDF3"/>
                </a:solidFill>
                <a:effectLst/>
                <a:latin typeface="-apple-system"/>
                <a:hlinkClick r:id="rId14"/>
              </a:rPr>
              <a:t>OGC API - Features Core</a:t>
            </a:r>
            <a:r>
              <a:rPr lang="en-US" b="0" i="0" u="none" strike="noStrike" dirty="0">
                <a:solidFill>
                  <a:srgbClr val="E6EDF3"/>
                </a:solidFill>
                <a:effectLst/>
                <a:latin typeface="-apple-system"/>
              </a:rPr>
              <a:t>, as well as the </a:t>
            </a:r>
            <a:r>
              <a:rPr lang="en-US" b="0" i="0" u="none" strike="noStrike" dirty="0" err="1">
                <a:solidFill>
                  <a:srgbClr val="E6EDF3"/>
                </a:solidFill>
                <a:effectLst/>
                <a:latin typeface="-apple-system"/>
              </a:rPr>
              <a:t>OAFeat</a:t>
            </a:r>
            <a:r>
              <a:rPr lang="en-US" b="0" i="0" u="none" strike="noStrike" dirty="0">
                <a:solidFill>
                  <a:srgbClr val="E6EDF3"/>
                </a:solidFill>
                <a:effectLst/>
                <a:latin typeface="-apple-system"/>
              </a:rPr>
              <a:t> </a:t>
            </a:r>
            <a:r>
              <a:rPr lang="en-US" b="0" i="0" u="sng" strike="noStrike" dirty="0">
                <a:solidFill>
                  <a:srgbClr val="E6EDF3"/>
                </a:solidFill>
                <a:effectLst/>
                <a:latin typeface="-apple-system"/>
                <a:hlinkClick r:id="rId15"/>
              </a:rPr>
              <a:t>GeoJSON</a:t>
            </a:r>
            <a:r>
              <a:rPr lang="en-US" b="0" i="0" u="none" strike="noStrike" dirty="0">
                <a:solidFill>
                  <a:srgbClr val="E6EDF3"/>
                </a:solidFill>
                <a:effectLst/>
                <a:latin typeface="-apple-system"/>
              </a:rPr>
              <a:t>, since STAC objects are by definition also </a:t>
            </a:r>
            <a:r>
              <a:rPr lang="en-US" b="0" i="0" u="none" strike="noStrike" dirty="0" err="1">
                <a:solidFill>
                  <a:srgbClr val="E6EDF3"/>
                </a:solidFill>
                <a:effectLst/>
                <a:latin typeface="-apple-system"/>
              </a:rPr>
              <a:t>GeoJSON</a:t>
            </a:r>
            <a:r>
              <a:rPr lang="en-US" b="0" i="0" u="none" strike="noStrike" dirty="0">
                <a:solidFill>
                  <a:srgbClr val="E6EDF3"/>
                </a:solidFill>
                <a:effectLst/>
                <a:latin typeface="-apple-system"/>
              </a:rPr>
              <a:t> objects. Full compliance involves splitting STAC Item objects into individual /collections/{</a:t>
            </a:r>
            <a:r>
              <a:rPr lang="en-US" b="0" i="0" u="none" strike="noStrike" dirty="0" err="1">
                <a:solidFill>
                  <a:srgbClr val="E6EDF3"/>
                </a:solidFill>
                <a:effectLst/>
                <a:latin typeface="-apple-system"/>
              </a:rPr>
              <a:t>collectionId</a:t>
            </a:r>
            <a:r>
              <a:rPr lang="en-US" b="0" i="0" u="none" strike="noStrike" dirty="0">
                <a:solidFill>
                  <a:srgbClr val="E6EDF3"/>
                </a:solidFill>
                <a:effectLst/>
                <a:latin typeface="-apple-system"/>
              </a:rPr>
              <a:t>}/items endpoints that expose querying single collections, as </a:t>
            </a:r>
            <a:r>
              <a:rPr lang="en-US" b="0" i="0" u="none" strike="noStrike" dirty="0" err="1">
                <a:solidFill>
                  <a:srgbClr val="E6EDF3"/>
                </a:solidFill>
                <a:effectLst/>
                <a:latin typeface="-apple-system"/>
              </a:rPr>
              <a:t>OAFeat</a:t>
            </a:r>
            <a:r>
              <a:rPr lang="en-US" b="0" i="0" u="none" strike="noStrike" dirty="0">
                <a:solidFill>
                  <a:srgbClr val="E6EDF3"/>
                </a:solidFill>
                <a:effectLst/>
                <a:latin typeface="-apple-system"/>
              </a:rPr>
              <a:t> does not currently support cross-collection search. It also adds a few other requirements, which are highlighted in the </a:t>
            </a:r>
            <a:r>
              <a:rPr lang="en-US" b="0" i="0" u="sng" strike="noStrike" dirty="0">
                <a:solidFill>
                  <a:srgbClr val="E6EDF3"/>
                </a:solidFill>
                <a:effectLst/>
                <a:latin typeface="-apple-system"/>
                <a:hlinkClick r:id="rId10"/>
              </a:rPr>
              <a:t>features description</a:t>
            </a:r>
            <a:r>
              <a:rPr lang="en-US" b="0" i="0" u="none" strike="noStrike" dirty="0">
                <a:solidFill>
                  <a:srgbClr val="E6EDF3"/>
                </a:solidFill>
                <a:effectLst/>
                <a:latin typeface="-apple-system"/>
              </a:rPr>
              <a:t>, in order to help STAC implementors understand </a:t>
            </a:r>
            <a:r>
              <a:rPr lang="en-US" b="0" i="0" u="none" strike="noStrike" dirty="0" err="1">
                <a:solidFill>
                  <a:srgbClr val="E6EDF3"/>
                </a:solidFill>
                <a:effectLst/>
                <a:latin typeface="-apple-system"/>
              </a:rPr>
              <a:t>OAFeat</a:t>
            </a:r>
            <a:r>
              <a:rPr lang="en-US" b="0" i="0" u="none" strike="noStrike" dirty="0">
                <a:solidFill>
                  <a:srgbClr val="E6EDF3"/>
                </a:solidFill>
                <a:effectLst/>
                <a:latin typeface="-apple-system"/>
              </a:rPr>
              <a:t> without having to read the full specification from scratch. See the </a:t>
            </a:r>
            <a:r>
              <a:rPr lang="en-US" b="0" i="0" u="sng" strike="noStrike" dirty="0">
                <a:solidFill>
                  <a:srgbClr val="E6EDF3"/>
                </a:solidFill>
                <a:effectLst/>
                <a:latin typeface="-apple-system"/>
                <a:hlinkClick r:id="rId16"/>
              </a:rPr>
              <a:t>rendered OpenAPI document</a:t>
            </a:r>
            <a:r>
              <a:rPr lang="en-US" b="0" i="0" u="none" strike="noStrike" dirty="0">
                <a:solidFill>
                  <a:srgbClr val="E6EDF3"/>
                </a:solidFill>
                <a:effectLst/>
                <a:latin typeface="-apple-system"/>
              </a:rPr>
              <a:t> for more details.</a:t>
            </a:r>
          </a:p>
          <a:p>
            <a:pPr algn="l"/>
            <a:endParaRPr lang="en-US" b="0" i="0" u="none" strike="noStrike">
              <a:solidFill>
                <a:srgbClr val="E6EDF3"/>
              </a:solidFill>
              <a:effectLst/>
              <a:latin typeface="-apple-system"/>
            </a:endParaRPr>
          </a:p>
          <a:p>
            <a:pPr algn="l"/>
            <a:r>
              <a:rPr lang="en-US" b="0" i="0" u="none" strike="noStrike" err="1">
                <a:solidFill>
                  <a:srgbClr val="E6EDF3"/>
                </a:solidFill>
                <a:effectLst/>
                <a:latin typeface="-apple-system"/>
              </a:rPr>
              <a:t>Stac</a:t>
            </a:r>
            <a:r>
              <a:rPr lang="en-US" b="0" i="0" u="none" strike="noStrike">
                <a:solidFill>
                  <a:srgbClr val="E6EDF3"/>
                </a:solidFill>
                <a:effectLst/>
                <a:latin typeface="-apple-system"/>
              </a:rPr>
              <a:t> core:</a:t>
            </a:r>
          </a:p>
          <a:p>
            <a:pPr algn="l"/>
            <a:endParaRPr lang="en-US" b="0" i="0" u="none" strike="noStrike">
              <a:solidFill>
                <a:srgbClr val="E6EDF3"/>
              </a:solidFill>
              <a:effectLst/>
              <a:latin typeface="-apple-system"/>
            </a:endParaRPr>
          </a:p>
          <a:p>
            <a:pPr algn="l"/>
            <a:r>
              <a:rPr lang="en-US" b="0" i="0">
                <a:solidFill>
                  <a:srgbClr val="102F3B"/>
                </a:solidFill>
                <a:effectLst/>
                <a:highlight>
                  <a:srgbClr val="FAFDFF"/>
                </a:highlight>
                <a:latin typeface="Sarabun" pitchFamily="2" charset="-34"/>
                <a:cs typeface="Sarabun" pitchFamily="2" charset="-34"/>
              </a:rPr>
              <a:t>A </a:t>
            </a:r>
            <a:r>
              <a:rPr lang="en-US" b="0" i="0" u="sng">
                <a:solidFill>
                  <a:srgbClr val="102F3B"/>
                </a:solidFill>
                <a:effectLst/>
                <a:highlight>
                  <a:srgbClr val="FAFDFF"/>
                </a:highlight>
                <a:latin typeface="Sarabun" pitchFamily="2" charset="-34"/>
                <a:cs typeface="Sarabun" pitchFamily="2" charset="-34"/>
              </a:rPr>
              <a:t>Catalog</a:t>
            </a:r>
            <a:r>
              <a:rPr lang="en-US" b="0" i="0">
                <a:solidFill>
                  <a:srgbClr val="102F3B"/>
                </a:solidFill>
                <a:effectLst/>
                <a:highlight>
                  <a:srgbClr val="FAFDFF"/>
                </a:highlight>
                <a:latin typeface="Sarabun" pitchFamily="2" charset="-34"/>
                <a:cs typeface="Sarabun" pitchFamily="2" charset="-34"/>
              </a:rPr>
              <a:t> is usually the starting point for navigating a STAC. A </a:t>
            </a:r>
            <a:r>
              <a:rPr lang="en-US" b="0" i="0" err="1">
                <a:solidFill>
                  <a:srgbClr val="102F3B"/>
                </a:solidFill>
                <a:effectLst/>
                <a:highlight>
                  <a:srgbClr val="FAFDFF"/>
                </a:highlight>
                <a:latin typeface="Sarabun" pitchFamily="2" charset="-34"/>
                <a:cs typeface="Sarabun" pitchFamily="2" charset="-34"/>
              </a:rPr>
              <a:t>catalog.json</a:t>
            </a:r>
            <a:r>
              <a:rPr lang="en-US" b="0" i="0">
                <a:solidFill>
                  <a:srgbClr val="102F3B"/>
                </a:solidFill>
                <a:effectLst/>
                <a:highlight>
                  <a:srgbClr val="FAFDFF"/>
                </a:highlight>
                <a:latin typeface="Sarabun" pitchFamily="2" charset="-34"/>
                <a:cs typeface="Sarabun" pitchFamily="2" charset="-34"/>
              </a:rPr>
              <a:t> file contains links to some combination of other STAC Catalogs, Collections, and/or Items.</a:t>
            </a:r>
          </a:p>
          <a:p>
            <a:pPr algn="l"/>
            <a:r>
              <a:rPr lang="en-US" b="0" i="0">
                <a:solidFill>
                  <a:srgbClr val="102F3B"/>
                </a:solidFill>
                <a:effectLst/>
                <a:highlight>
                  <a:srgbClr val="FAFDFF"/>
                </a:highlight>
                <a:latin typeface="Sarabun" pitchFamily="2" charset="-34"/>
                <a:cs typeface="Sarabun" pitchFamily="2" charset="-34"/>
              </a:rPr>
              <a:t>We can think of it like a directory tree on a computer.</a:t>
            </a:r>
          </a:p>
          <a:p>
            <a:pPr algn="l"/>
            <a:endParaRPr lang="en-US" b="0" i="0">
              <a:solidFill>
                <a:srgbClr val="102F3B"/>
              </a:solidFill>
              <a:effectLst/>
              <a:highlight>
                <a:srgbClr val="FAFDFF"/>
              </a:highlight>
              <a:latin typeface="Sarabun" pitchFamily="2" charset="-34"/>
              <a:cs typeface="Sarabun" pitchFamily="2" charset="-34"/>
            </a:endParaRPr>
          </a:p>
          <a:p>
            <a:pPr algn="l"/>
            <a:r>
              <a:rPr lang="en-US" b="0" i="0">
                <a:solidFill>
                  <a:srgbClr val="102F3B"/>
                </a:solidFill>
                <a:effectLst/>
                <a:highlight>
                  <a:srgbClr val="FAFDFF"/>
                </a:highlight>
                <a:latin typeface="Sarabun" pitchFamily="2" charset="-34"/>
                <a:cs typeface="Sarabun" pitchFamily="2" charset="-34"/>
              </a:rPr>
              <a:t>There are no restrictions on the way STAC Catalogs are organized. Therefore, the combination of STAC components within a STAC Catalog is quite variable and flexible. Most implementations use a set of 'sub-catalog(s)' that group the items in some sensible way. It can be easily extended, for example, to include additional metadata to further describe its holdings, as the STAC Collection does.</a:t>
            </a:r>
          </a:p>
          <a:p>
            <a:br>
              <a:rPr lang="en-US"/>
            </a:br>
            <a:endParaRPr lang="en-US" b="1" i="0">
              <a:solidFill>
                <a:srgbClr val="102F3B"/>
              </a:solidFill>
              <a:effectLst/>
              <a:highlight>
                <a:srgbClr val="FAFDFF"/>
              </a:highlight>
              <a:latin typeface="Sarabun" pitchFamily="2" charset="-34"/>
              <a:cs typeface="Sarabun" pitchFamily="2" charset="-34"/>
            </a:endParaRPr>
          </a:p>
          <a:p>
            <a:pPr algn="l"/>
            <a:r>
              <a:rPr lang="en-US" b="0" i="0">
                <a:solidFill>
                  <a:srgbClr val="102F3B"/>
                </a:solidFill>
                <a:effectLst/>
                <a:highlight>
                  <a:srgbClr val="FAFDFF"/>
                </a:highlight>
                <a:latin typeface="Sarabun" pitchFamily="2" charset="-34"/>
                <a:cs typeface="Sarabun" pitchFamily="2" charset="-34"/>
              </a:rPr>
              <a:t>A STAC </a:t>
            </a:r>
            <a:r>
              <a:rPr lang="en-US" b="0" i="0" u="sng">
                <a:solidFill>
                  <a:srgbClr val="102F3B"/>
                </a:solidFill>
                <a:effectLst/>
                <a:highlight>
                  <a:srgbClr val="FAFDFF"/>
                </a:highlight>
                <a:latin typeface="Sarabun" pitchFamily="2" charset="-34"/>
                <a:cs typeface="Sarabun" pitchFamily="2" charset="-34"/>
              </a:rPr>
              <a:t>Collection</a:t>
            </a:r>
            <a:r>
              <a:rPr lang="en-US" b="0" i="0">
                <a:solidFill>
                  <a:srgbClr val="102F3B"/>
                </a:solidFill>
                <a:effectLst/>
                <a:highlight>
                  <a:srgbClr val="FAFDFF"/>
                </a:highlight>
                <a:latin typeface="Sarabun" pitchFamily="2" charset="-34"/>
                <a:cs typeface="Sarabun" pitchFamily="2" charset="-34"/>
              </a:rPr>
              <a:t> builds upon the STAC Catalog specification to include additional metadata about a set of items that exist as part of the collection. It extends the parent catalog by adding additional fields to enable the description of information like the spatial and temporal extent of the data, the license, keywords, providers, etc. Therefore, it can easily be extended for additional collection-level metadata.</a:t>
            </a:r>
          </a:p>
          <a:p>
            <a:br>
              <a:rPr lang="en-US"/>
            </a:br>
            <a:endParaRPr lang="en-US" b="0" i="0" u="none" strike="noStrike">
              <a:solidFill>
                <a:srgbClr val="E6EDF3"/>
              </a:solidFill>
              <a:effectLst/>
              <a:latin typeface="-apple-system"/>
            </a:endParaRPr>
          </a:p>
          <a:p>
            <a:pPr algn="l"/>
            <a:endParaRPr lang="en-US" b="0" i="0" u="none" strike="noStrike">
              <a:solidFill>
                <a:srgbClr val="E6EDF3"/>
              </a:solidFill>
              <a:effectLst/>
              <a:latin typeface="-apple-system"/>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0" i="0">
                <a:solidFill>
                  <a:srgbClr val="102F3B"/>
                </a:solidFill>
                <a:effectLst/>
                <a:highlight>
                  <a:srgbClr val="FAFDFF"/>
                </a:highlight>
                <a:latin typeface="Sarabun" pitchFamily="2" charset="-34"/>
                <a:cs typeface="Sarabun" pitchFamily="2" charset="-34"/>
              </a:rPr>
              <a:t>A STAC Item is the foundational building block of STAC. It is a </a:t>
            </a:r>
            <a:r>
              <a:rPr lang="en-US" b="0" i="0" err="1">
                <a:solidFill>
                  <a:srgbClr val="102F3B"/>
                </a:solidFill>
                <a:effectLst/>
                <a:highlight>
                  <a:srgbClr val="FAFDFF"/>
                </a:highlight>
                <a:latin typeface="Sarabun" pitchFamily="2" charset="-34"/>
                <a:cs typeface="Sarabun" pitchFamily="2" charset="-34"/>
              </a:rPr>
              <a:t>GeoJSON</a:t>
            </a:r>
            <a:r>
              <a:rPr lang="en-US" b="0" i="0">
                <a:solidFill>
                  <a:srgbClr val="102F3B"/>
                </a:solidFill>
                <a:effectLst/>
                <a:highlight>
                  <a:srgbClr val="FAFDFF"/>
                </a:highlight>
                <a:latin typeface="Sarabun" pitchFamily="2" charset="-34"/>
                <a:cs typeface="Sarabun" pitchFamily="2" charset="-34"/>
              </a:rPr>
              <a:t> feature supplemented with additional metadata that enables clients to traverse through catalogs. Since an item is a </a:t>
            </a:r>
            <a:r>
              <a:rPr lang="en-US" b="0" i="0" err="1">
                <a:solidFill>
                  <a:srgbClr val="102F3B"/>
                </a:solidFill>
                <a:effectLst/>
                <a:highlight>
                  <a:srgbClr val="FAFDFF"/>
                </a:highlight>
                <a:latin typeface="Sarabun" pitchFamily="2" charset="-34"/>
                <a:cs typeface="Sarabun" pitchFamily="2" charset="-34"/>
              </a:rPr>
              <a:t>GeoJSON</a:t>
            </a:r>
            <a:r>
              <a:rPr lang="en-US" b="0" i="0">
                <a:solidFill>
                  <a:srgbClr val="102F3B"/>
                </a:solidFill>
                <a:effectLst/>
                <a:highlight>
                  <a:srgbClr val="FAFDFF"/>
                </a:highlight>
                <a:latin typeface="Sarabun" pitchFamily="2" charset="-34"/>
                <a:cs typeface="Sarabun" pitchFamily="2" charset="-34"/>
              </a:rPr>
              <a:t>, it can be easily read by any modern GIS or geospatial library. One item can describe one or more </a:t>
            </a:r>
            <a:r>
              <a:rPr lang="en-US" b="0" i="0" err="1">
                <a:solidFill>
                  <a:srgbClr val="102F3B"/>
                </a:solidFill>
                <a:effectLst/>
                <a:highlight>
                  <a:srgbClr val="FAFDFF"/>
                </a:highlight>
                <a:latin typeface="Sarabun" pitchFamily="2" charset="-34"/>
                <a:cs typeface="Sarabun" pitchFamily="2" charset="-34"/>
              </a:rPr>
              <a:t>SpatioTemporal</a:t>
            </a:r>
            <a:r>
              <a:rPr lang="en-US" b="0" i="0">
                <a:solidFill>
                  <a:srgbClr val="102F3B"/>
                </a:solidFill>
                <a:effectLst/>
                <a:highlight>
                  <a:srgbClr val="FAFDFF"/>
                </a:highlight>
                <a:latin typeface="Sarabun" pitchFamily="2" charset="-34"/>
                <a:cs typeface="Sarabun" pitchFamily="2" charset="-34"/>
              </a:rPr>
              <a:t> Asset(s). For example, a common practice of using STAC for imagery is that each band in a scene is its own STAC Asset and there is one STAC Item to represent all the bands in a single scene.</a:t>
            </a:r>
            <a:endParaRPr lang="en-US"/>
          </a:p>
          <a:p>
            <a:pPr algn="l"/>
            <a:endParaRPr lang="en-US" b="0" i="0" u="none" strike="noStrike">
              <a:solidFill>
                <a:srgbClr val="E6EDF3"/>
              </a:solidFill>
              <a:effectLst/>
              <a:latin typeface="-apple-system"/>
            </a:endParaRPr>
          </a:p>
          <a:p>
            <a:endParaRPr lang="en-US"/>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4</a:t>
            </a:fld>
            <a:endParaRPr lang="en-US"/>
          </a:p>
        </p:txBody>
      </p:sp>
    </p:spTree>
    <p:extLst>
      <p:ext uri="{BB962C8B-B14F-4D97-AF65-F5344CB8AC3E}">
        <p14:creationId xmlns:p14="http://schemas.microsoft.com/office/powerpoint/2010/main" val="3096161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102F3B"/>
                </a:solidFill>
                <a:effectLst/>
                <a:highlight>
                  <a:srgbClr val="FAFDFF"/>
                </a:highlight>
                <a:latin typeface="Sarabun" pitchFamily="2" charset="-34"/>
                <a:cs typeface="Sarabun" pitchFamily="2" charset="-34"/>
              </a:rPr>
              <a:t>A STAC Item is the foundational building block of STAC. It is a </a:t>
            </a:r>
            <a:r>
              <a:rPr lang="en-US" b="0" i="0" err="1">
                <a:solidFill>
                  <a:srgbClr val="102F3B"/>
                </a:solidFill>
                <a:effectLst/>
                <a:highlight>
                  <a:srgbClr val="FAFDFF"/>
                </a:highlight>
                <a:latin typeface="Sarabun" pitchFamily="2" charset="-34"/>
                <a:cs typeface="Sarabun" pitchFamily="2" charset="-34"/>
              </a:rPr>
              <a:t>GeoJSON</a:t>
            </a:r>
            <a:r>
              <a:rPr lang="en-US" b="0" i="0">
                <a:solidFill>
                  <a:srgbClr val="102F3B"/>
                </a:solidFill>
                <a:effectLst/>
                <a:highlight>
                  <a:srgbClr val="FAFDFF"/>
                </a:highlight>
                <a:latin typeface="Sarabun" pitchFamily="2" charset="-34"/>
                <a:cs typeface="Sarabun" pitchFamily="2" charset="-34"/>
              </a:rPr>
              <a:t> feature supplemented with additional metadata that enables clients to traverse through catalogs. Since an item is a </a:t>
            </a:r>
            <a:r>
              <a:rPr lang="en-US" b="0" i="0" err="1">
                <a:solidFill>
                  <a:srgbClr val="102F3B"/>
                </a:solidFill>
                <a:effectLst/>
                <a:highlight>
                  <a:srgbClr val="FAFDFF"/>
                </a:highlight>
                <a:latin typeface="Sarabun" pitchFamily="2" charset="-34"/>
                <a:cs typeface="Sarabun" pitchFamily="2" charset="-34"/>
              </a:rPr>
              <a:t>GeoJSON</a:t>
            </a:r>
            <a:r>
              <a:rPr lang="en-US" b="0" i="0">
                <a:solidFill>
                  <a:srgbClr val="102F3B"/>
                </a:solidFill>
                <a:effectLst/>
                <a:highlight>
                  <a:srgbClr val="FAFDFF"/>
                </a:highlight>
                <a:latin typeface="Sarabun" pitchFamily="2" charset="-34"/>
                <a:cs typeface="Sarabun" pitchFamily="2" charset="-34"/>
              </a:rPr>
              <a:t>, it can be easily read by any modern GIS or geospatial library. One item can describe one or more </a:t>
            </a:r>
            <a:r>
              <a:rPr lang="en-US" b="0" i="0" err="1">
                <a:solidFill>
                  <a:srgbClr val="102F3B"/>
                </a:solidFill>
                <a:effectLst/>
                <a:highlight>
                  <a:srgbClr val="FAFDFF"/>
                </a:highlight>
                <a:latin typeface="Sarabun" pitchFamily="2" charset="-34"/>
                <a:cs typeface="Sarabun" pitchFamily="2" charset="-34"/>
              </a:rPr>
              <a:t>SpatioTemporal</a:t>
            </a:r>
            <a:r>
              <a:rPr lang="en-US" b="0" i="0">
                <a:solidFill>
                  <a:srgbClr val="102F3B"/>
                </a:solidFill>
                <a:effectLst/>
                <a:highlight>
                  <a:srgbClr val="FAFDFF"/>
                </a:highlight>
                <a:latin typeface="Sarabun" pitchFamily="2" charset="-34"/>
                <a:cs typeface="Sarabun" pitchFamily="2" charset="-34"/>
              </a:rPr>
              <a:t> Asset(s). For example, a common practice of using STAC for imagery is that each band in a scene is its own STAC Asset and there is one STAC Item to represent all the bands in a single scene.</a:t>
            </a:r>
            <a:endParaRPr lang="en-US"/>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8</a:t>
            </a:fld>
            <a:endParaRPr lang="en-US"/>
          </a:p>
        </p:txBody>
      </p:sp>
    </p:spTree>
    <p:extLst>
      <p:ext uri="{BB962C8B-B14F-4D97-AF65-F5344CB8AC3E}">
        <p14:creationId xmlns:p14="http://schemas.microsoft.com/office/powerpoint/2010/main" val="4155729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a:solidFill>
                  <a:srgbClr val="102F3B"/>
                </a:solidFill>
                <a:effectLst/>
                <a:highlight>
                  <a:srgbClr val="FAFDFF"/>
                </a:highlight>
                <a:latin typeface="Sarabun" pitchFamily="2" charset="-34"/>
                <a:cs typeface="Sarabun" pitchFamily="2" charset="-34"/>
              </a:rPr>
              <a:t>A Catalog is usually the starting point for navigating a STAC. A </a:t>
            </a:r>
            <a:r>
              <a:rPr lang="en-US" b="0" i="0" err="1">
                <a:solidFill>
                  <a:srgbClr val="102F3B"/>
                </a:solidFill>
                <a:effectLst/>
                <a:highlight>
                  <a:srgbClr val="FAFDFF"/>
                </a:highlight>
                <a:latin typeface="Sarabun" pitchFamily="2" charset="-34"/>
                <a:cs typeface="Sarabun" pitchFamily="2" charset="-34"/>
              </a:rPr>
              <a:t>catalog.json</a:t>
            </a:r>
            <a:r>
              <a:rPr lang="en-US" b="0" i="0">
                <a:solidFill>
                  <a:srgbClr val="102F3B"/>
                </a:solidFill>
                <a:effectLst/>
                <a:highlight>
                  <a:srgbClr val="FAFDFF"/>
                </a:highlight>
                <a:latin typeface="Sarabun" pitchFamily="2" charset="-34"/>
                <a:cs typeface="Sarabun" pitchFamily="2" charset="-34"/>
              </a:rPr>
              <a:t> file contains links to some combination of other STAC Catalogs, Collections, and/or Items.</a:t>
            </a:r>
          </a:p>
          <a:p>
            <a:pPr algn="l"/>
            <a:r>
              <a:rPr lang="en-US" b="0" i="0">
                <a:solidFill>
                  <a:srgbClr val="102F3B"/>
                </a:solidFill>
                <a:effectLst/>
                <a:highlight>
                  <a:srgbClr val="FAFDFF"/>
                </a:highlight>
                <a:latin typeface="Sarabun" pitchFamily="2" charset="-34"/>
                <a:cs typeface="Sarabun" pitchFamily="2" charset="-34"/>
              </a:rPr>
              <a:t>We can think of it like a directory tree on a computer.</a:t>
            </a:r>
          </a:p>
          <a:p>
            <a:pPr algn="l"/>
            <a:endParaRPr lang="en-US" b="0" i="0">
              <a:solidFill>
                <a:srgbClr val="102F3B"/>
              </a:solidFill>
              <a:effectLst/>
              <a:highlight>
                <a:srgbClr val="FAFDFF"/>
              </a:highlight>
              <a:latin typeface="Sarabun" pitchFamily="2" charset="-34"/>
              <a:cs typeface="Sarabun" pitchFamily="2" charset="-34"/>
            </a:endParaRPr>
          </a:p>
          <a:p>
            <a:pPr algn="l"/>
            <a:r>
              <a:rPr lang="en-US" b="0" i="0">
                <a:solidFill>
                  <a:srgbClr val="102F3B"/>
                </a:solidFill>
                <a:effectLst/>
                <a:highlight>
                  <a:srgbClr val="FAFDFF"/>
                </a:highlight>
                <a:latin typeface="Sarabun" pitchFamily="2" charset="-34"/>
                <a:cs typeface="Sarabun" pitchFamily="2" charset="-34"/>
              </a:rPr>
              <a:t>There are no restrictions on the way STAC Catalogs are organized. Therefore, the combination of STAC components within a STAC Catalog is quite variable and flexible. Most implementations use a set of 'sub-catalog(s)' that group the items in some sensible way. It can be easily extended, for example, to include additional metadata to further describe its holdings, as the STAC Collection does.</a:t>
            </a:r>
          </a:p>
          <a:p>
            <a:br>
              <a:rPr lang="en-US"/>
            </a:br>
            <a:endParaRPr lang="en-US" b="1" i="0">
              <a:solidFill>
                <a:srgbClr val="102F3B"/>
              </a:solidFill>
              <a:effectLst/>
              <a:highlight>
                <a:srgbClr val="FAFDFF"/>
              </a:highlight>
              <a:latin typeface="Sarabun" pitchFamily="2" charset="-34"/>
              <a:cs typeface="Sarabun" pitchFamily="2" charset="-34"/>
            </a:endParaRPr>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9</a:t>
            </a:fld>
            <a:endParaRPr lang="en-US"/>
          </a:p>
        </p:txBody>
      </p:sp>
    </p:spTree>
    <p:extLst>
      <p:ext uri="{BB962C8B-B14F-4D97-AF65-F5344CB8AC3E}">
        <p14:creationId xmlns:p14="http://schemas.microsoft.com/office/powerpoint/2010/main" val="1525882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a:solidFill>
                  <a:srgbClr val="102F3B"/>
                </a:solidFill>
                <a:effectLst/>
                <a:highlight>
                  <a:srgbClr val="FAFDFF"/>
                </a:highlight>
                <a:latin typeface="Sarabun" pitchFamily="2" charset="-34"/>
                <a:cs typeface="Sarabun" pitchFamily="2" charset="-34"/>
              </a:rPr>
              <a:t>A STAC Collection builds upon the STAC Catalog specification to include additional metadata about a set of items that exist as part of the collection. It extends the parent catalog by adding additional fields to enable the description of information like the spatial and temporal extent of the data, the license, keywords, providers, etc. Therefore, it can easily be extended for additional collection-level metadata.</a:t>
            </a:r>
          </a:p>
          <a:p>
            <a:br>
              <a:rPr lang="en-US"/>
            </a:br>
            <a:endParaRPr lang="en-US"/>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10</a:t>
            </a:fld>
            <a:endParaRPr lang="en-US"/>
          </a:p>
        </p:txBody>
      </p:sp>
    </p:spTree>
    <p:extLst>
      <p:ext uri="{BB962C8B-B14F-4D97-AF65-F5344CB8AC3E}">
        <p14:creationId xmlns:p14="http://schemas.microsoft.com/office/powerpoint/2010/main" val="1890050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11</a:t>
            </a:fld>
            <a:endParaRPr lang="en-US"/>
          </a:p>
        </p:txBody>
      </p:sp>
    </p:spTree>
    <p:extLst>
      <p:ext uri="{BB962C8B-B14F-4D97-AF65-F5344CB8AC3E}">
        <p14:creationId xmlns:p14="http://schemas.microsoft.com/office/powerpoint/2010/main" val="4237248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12</a:t>
            </a:fld>
            <a:endParaRPr lang="en-US"/>
          </a:p>
        </p:txBody>
      </p:sp>
    </p:spTree>
    <p:extLst>
      <p:ext uri="{BB962C8B-B14F-4D97-AF65-F5344CB8AC3E}">
        <p14:creationId xmlns:p14="http://schemas.microsoft.com/office/powerpoint/2010/main" val="98160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14</a:t>
            </a:fld>
            <a:endParaRPr lang="en-US"/>
          </a:p>
        </p:txBody>
      </p:sp>
    </p:spTree>
    <p:extLst>
      <p:ext uri="{BB962C8B-B14F-4D97-AF65-F5344CB8AC3E}">
        <p14:creationId xmlns:p14="http://schemas.microsoft.com/office/powerpoint/2010/main" val="2801225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15</a:t>
            </a:fld>
            <a:endParaRPr lang="en-US"/>
          </a:p>
        </p:txBody>
      </p:sp>
    </p:spTree>
    <p:extLst>
      <p:ext uri="{BB962C8B-B14F-4D97-AF65-F5344CB8AC3E}">
        <p14:creationId xmlns:p14="http://schemas.microsoft.com/office/powerpoint/2010/main" val="4532853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1">
    <p:spTree>
      <p:nvGrpSpPr>
        <p:cNvPr id="1" name=""/>
        <p:cNvGrpSpPr/>
        <p:nvPr/>
      </p:nvGrpSpPr>
      <p:grpSpPr>
        <a:xfrm>
          <a:off x="0" y="0"/>
          <a:ext cx="0" cy="0"/>
          <a:chOff x="0" y="0"/>
          <a:chExt cx="0" cy="0"/>
        </a:xfrm>
      </p:grpSpPr>
      <p:pic>
        <p:nvPicPr>
          <p:cNvPr id="2" name="Picture 169">
            <a:extLst>
              <a:ext uri="{FF2B5EF4-FFF2-40B4-BE49-F238E27FC236}">
                <a16:creationId xmlns:a16="http://schemas.microsoft.com/office/drawing/2014/main" id="{655A41B8-2864-44C4-A9B2-9F40A95F93B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225338" cy="6858000"/>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0" y="-1"/>
            <a:ext cx="12225338" cy="6858001"/>
          </a:xfrm>
          <a:prstGeom prst="rect">
            <a:avLst/>
          </a:prstGeom>
          <a:solidFill>
            <a:srgbClr val="00324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323" name="Rectangle 2"/>
          <p:cNvSpPr>
            <a:spLocks noGrp="1" noChangeArrowheads="1"/>
          </p:cNvSpPr>
          <p:nvPr>
            <p:ph type="subTitle" idx="1" hasCustomPrompt="1"/>
          </p:nvPr>
        </p:nvSpPr>
        <p:spPr>
          <a:xfrm>
            <a:off x="11361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err="1"/>
              <a:t>SubTitle</a:t>
            </a:r>
            <a:endParaRPr lang="en-GB" noProof="0"/>
          </a:p>
        </p:txBody>
      </p:sp>
      <p:sp>
        <p:nvSpPr>
          <p:cNvPr id="56325" name="Rectangle 6"/>
          <p:cNvSpPr>
            <a:spLocks noGrp="1" noChangeArrowheads="1"/>
          </p:cNvSpPr>
          <p:nvPr>
            <p:ph type="ctrTitle" hasCustomPrompt="1"/>
          </p:nvPr>
        </p:nvSpPr>
        <p:spPr>
          <a:xfrm>
            <a:off x="147704" y="3421831"/>
            <a:ext cx="10625007" cy="567399"/>
          </a:xfrm>
          <a:prstGeom prst="rect">
            <a:avLst/>
          </a:prstGeom>
        </p:spPr>
        <p:txBody>
          <a:bodyPr/>
          <a:lstStyle>
            <a:lvl1pPr>
              <a:defRPr sz="3087">
                <a:solidFill>
                  <a:schemeClr val="bg1"/>
                </a:solidFill>
              </a:defRPr>
            </a:lvl1pPr>
          </a:lstStyle>
          <a:p>
            <a:pPr lvl="0"/>
            <a:r>
              <a:rPr lang="en-GB" noProof="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a:p>
        </p:txBody>
      </p:sp>
      <p:sp>
        <p:nvSpPr>
          <p:cNvPr id="10" name="Text Box 58"/>
          <p:cNvSpPr txBox="1">
            <a:spLocks noChangeArrowheads="1"/>
          </p:cNvSpPr>
          <p:nvPr userDrawn="1"/>
        </p:nvSpPr>
        <p:spPr bwMode="auto">
          <a:xfrm>
            <a:off x="213480" y="6202800"/>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ESA UNCLASSIFIED – Releasable to the Public</a:t>
            </a:r>
          </a:p>
        </p:txBody>
      </p: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36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6C34021B-66EB-9E45-8BD1-64D5855A580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9" name="Straight Connector 38">
            <a:extLst>
              <a:ext uri="{FF2B5EF4-FFF2-40B4-BE49-F238E27FC236}">
                <a16:creationId xmlns:a16="http://schemas.microsoft.com/office/drawing/2014/main" id="{D90A106D-F82D-4A4A-81C2-51E2F76FBD9F}"/>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1" name="Picture 5">
            <a:extLst>
              <a:ext uri="{FF2B5EF4-FFF2-40B4-BE49-F238E27FC236}">
                <a16:creationId xmlns:a16="http://schemas.microsoft.com/office/drawing/2014/main" id="{33C1AA27-468E-4F19-A563-21152A310F35}"/>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0" name="Picture 39">
            <a:extLst>
              <a:ext uri="{FF2B5EF4-FFF2-40B4-BE49-F238E27FC236}">
                <a16:creationId xmlns:a16="http://schemas.microsoft.com/office/drawing/2014/main" id="{EBB965BA-5FAA-5543-9444-B14F3D19DD2B}"/>
              </a:ext>
            </a:extLst>
          </p:cNvPr>
          <p:cNvPicPr/>
          <p:nvPr userDrawn="1"/>
        </p:nvPicPr>
        <p:blipFill>
          <a:blip r:embed="rId5">
            <a:extLst>
              <a:ext uri="{28A0092B-C50C-407E-A947-70E740481C1C}">
                <a14:useLocalDpi xmlns:a14="http://schemas.microsoft.com/office/drawing/2010/main"/>
              </a:ext>
            </a:extLst>
          </a:blip>
          <a:stretch>
            <a:fillRect/>
          </a:stretch>
        </p:blipFill>
        <p:spPr>
          <a:xfrm>
            <a:off x="11344" y="6458445"/>
            <a:ext cx="9956800" cy="4051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strips(downRight)">
                                      <p:cBhvr>
                                        <p:cTn id="7" dur="500"/>
                                        <p:tgtEl>
                                          <p:spTgt spid="3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500" fill="hold"/>
                                        <p:tgtEl>
                                          <p:spTgt spid="40"/>
                                        </p:tgtEl>
                                        <p:attrNameLst>
                                          <p:attrName>ppt_x</p:attrName>
                                        </p:attrNameLst>
                                      </p:cBhvr>
                                      <p:tavLst>
                                        <p:tav tm="0">
                                          <p:val>
                                            <p:strVal val="0-#ppt_w/2"/>
                                          </p:val>
                                        </p:tav>
                                        <p:tav tm="100000">
                                          <p:val>
                                            <p:strVal val="#ppt_x"/>
                                          </p:val>
                                        </p:tav>
                                      </p:tavLst>
                                    </p:anim>
                                    <p:anim calcmode="lin" valueType="num">
                                      <p:cBhvr additive="base">
                                        <p:cTn id="12" dur="1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accel="100000"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0-#ppt_w/2"/>
                                          </p:val>
                                        </p:tav>
                                        <p:tav tm="100000">
                                          <p:val>
                                            <p:strVal val="#ppt_x"/>
                                          </p:val>
                                        </p:tav>
                                      </p:tavLst>
                                    </p:anim>
                                    <p:anim calcmode="lin" valueType="num">
                                      <p:cBhvr additive="base">
                                        <p:cTn id="17" dur="500" fill="hold"/>
                                        <p:tgtEl>
                                          <p:spTgt spid="9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gtEl>
                                        <p:attrNameLst>
                                          <p:attrName>style.visibility</p:attrName>
                                        </p:attrNameLst>
                                      </p:cBhvr>
                                      <p:to>
                                        <p:strVal val="visible"/>
                                      </p:to>
                                    </p:set>
                                    <p:animEffect transition="in" filter="wipe(left)">
                                      <p:cBhvr>
                                        <p:cTn id="40" dur="5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6323" grpId="0">
        <p:tmplLst>
          <p:tmpl>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8">
    <p:spTree>
      <p:nvGrpSpPr>
        <p:cNvPr id="1" name=""/>
        <p:cNvGrpSpPr/>
        <p:nvPr/>
      </p:nvGrpSpPr>
      <p:grpSpPr>
        <a:xfrm>
          <a:off x="0" y="0"/>
          <a:ext cx="0" cy="0"/>
          <a:chOff x="0" y="0"/>
          <a:chExt cx="0" cy="0"/>
        </a:xfrm>
      </p:grpSpPr>
      <p:grpSp>
        <p:nvGrpSpPr>
          <p:cNvPr id="7" name="Group 35">
            <a:extLst>
              <a:ext uri="{FF2B5EF4-FFF2-40B4-BE49-F238E27FC236}">
                <a16:creationId xmlns:a16="http://schemas.microsoft.com/office/drawing/2014/main" id="{79B5329C-A2C5-4ECB-BC98-1EE910A59C5C}"/>
              </a:ext>
            </a:extLst>
          </p:cNvPr>
          <p:cNvGrpSpPr/>
          <p:nvPr userDrawn="1"/>
        </p:nvGrpSpPr>
        <p:grpSpPr>
          <a:xfrm>
            <a:off x="-6583" y="-3"/>
            <a:ext cx="12302859" cy="6858003"/>
            <a:chOff x="-6566" y="-2"/>
            <a:chExt cx="12269309" cy="6858002"/>
          </a:xfrm>
        </p:grpSpPr>
        <p:sp>
          <p:nvSpPr>
            <p:cNvPr id="8" name="Rectangle 36" hidden="1">
              <a:extLst>
                <a:ext uri="{FF2B5EF4-FFF2-40B4-BE49-F238E27FC236}">
                  <a16:creationId xmlns:a16="http://schemas.microsoft.com/office/drawing/2014/main" id="{C8958B36-AB2D-48BD-9A47-6687DB792AE7}"/>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9" name="Group 37" hidden="1">
              <a:extLst>
                <a:ext uri="{FF2B5EF4-FFF2-40B4-BE49-F238E27FC236}">
                  <a16:creationId xmlns:a16="http://schemas.microsoft.com/office/drawing/2014/main" id="{430FC37E-46B5-4BD2-9E97-2B76C0573440}"/>
                </a:ext>
              </a:extLst>
            </p:cNvPr>
            <p:cNvGrpSpPr/>
            <p:nvPr userDrawn="1"/>
          </p:nvGrpSpPr>
          <p:grpSpPr>
            <a:xfrm>
              <a:off x="442260" y="3456849"/>
              <a:ext cx="11820483" cy="2970388"/>
              <a:chOff x="442260" y="3600153"/>
              <a:chExt cx="11820483" cy="2970388"/>
            </a:xfrm>
          </p:grpSpPr>
          <p:cxnSp>
            <p:nvCxnSpPr>
              <p:cNvPr id="10" name="Straight Connector 38">
                <a:extLst>
                  <a:ext uri="{FF2B5EF4-FFF2-40B4-BE49-F238E27FC236}">
                    <a16:creationId xmlns:a16="http://schemas.microsoft.com/office/drawing/2014/main" id="{E63B12F6-68E5-4FD2-AE82-2C61E9FEC371}"/>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39">
                <a:extLst>
                  <a:ext uri="{FF2B5EF4-FFF2-40B4-BE49-F238E27FC236}">
                    <a16:creationId xmlns:a16="http://schemas.microsoft.com/office/drawing/2014/main" id="{3F18698A-2CC1-42F7-AFA2-0ED6A65A0467}"/>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0">
                <a:extLst>
                  <a:ext uri="{FF2B5EF4-FFF2-40B4-BE49-F238E27FC236}">
                    <a16:creationId xmlns:a16="http://schemas.microsoft.com/office/drawing/2014/main" id="{5A3E8D2A-FCB8-46D8-8E13-5DFD77E0857A}"/>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1">
                <a:extLst>
                  <a:ext uri="{FF2B5EF4-FFF2-40B4-BE49-F238E27FC236}">
                    <a16:creationId xmlns:a16="http://schemas.microsoft.com/office/drawing/2014/main" id="{2A1A5DCC-95B9-432D-9319-E61A83F71866}"/>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2">
                <a:extLst>
                  <a:ext uri="{FF2B5EF4-FFF2-40B4-BE49-F238E27FC236}">
                    <a16:creationId xmlns:a16="http://schemas.microsoft.com/office/drawing/2014/main" id="{B8820250-F9E0-4311-BF0C-802AF6875CAD}"/>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3">
                <a:extLst>
                  <a:ext uri="{FF2B5EF4-FFF2-40B4-BE49-F238E27FC236}">
                    <a16:creationId xmlns:a16="http://schemas.microsoft.com/office/drawing/2014/main" id="{388E2DD4-2471-4F2A-8590-D3A12C918E40}"/>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4">
                <a:extLst>
                  <a:ext uri="{FF2B5EF4-FFF2-40B4-BE49-F238E27FC236}">
                    <a16:creationId xmlns:a16="http://schemas.microsoft.com/office/drawing/2014/main" id="{93FCA856-D622-4D05-8EC1-5A1167A0E484}"/>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5">
                <a:extLst>
                  <a:ext uri="{FF2B5EF4-FFF2-40B4-BE49-F238E27FC236}">
                    <a16:creationId xmlns:a16="http://schemas.microsoft.com/office/drawing/2014/main" id="{920EE15C-2FE5-464B-9141-CB9BF0147888}"/>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6">
                <a:extLst>
                  <a:ext uri="{FF2B5EF4-FFF2-40B4-BE49-F238E27FC236}">
                    <a16:creationId xmlns:a16="http://schemas.microsoft.com/office/drawing/2014/main" id="{4B6CEFD2-1B8D-4244-B930-8D2849ED397B}"/>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7">
                <a:extLst>
                  <a:ext uri="{FF2B5EF4-FFF2-40B4-BE49-F238E27FC236}">
                    <a16:creationId xmlns:a16="http://schemas.microsoft.com/office/drawing/2014/main" id="{8A33E851-D6BA-438B-B03A-38CCF7C6E26B}"/>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48">
                <a:extLst>
                  <a:ext uri="{FF2B5EF4-FFF2-40B4-BE49-F238E27FC236}">
                    <a16:creationId xmlns:a16="http://schemas.microsoft.com/office/drawing/2014/main" id="{4A28DC0D-210E-4248-9128-A55D9A06369B}"/>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49">
                <a:extLst>
                  <a:ext uri="{FF2B5EF4-FFF2-40B4-BE49-F238E27FC236}">
                    <a16:creationId xmlns:a16="http://schemas.microsoft.com/office/drawing/2014/main" id="{1464FE7F-7592-47D7-8ADE-D22FEDEBFB3D}"/>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0">
                <a:extLst>
                  <a:ext uri="{FF2B5EF4-FFF2-40B4-BE49-F238E27FC236}">
                    <a16:creationId xmlns:a16="http://schemas.microsoft.com/office/drawing/2014/main" id="{B7EA4283-4EAA-4DD8-8791-6F9976FBC69B}"/>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1">
                <a:extLst>
                  <a:ext uri="{FF2B5EF4-FFF2-40B4-BE49-F238E27FC236}">
                    <a16:creationId xmlns:a16="http://schemas.microsoft.com/office/drawing/2014/main" id="{92F79F70-7C67-441A-BE5F-68EF88D42721}"/>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2">
                <a:extLst>
                  <a:ext uri="{FF2B5EF4-FFF2-40B4-BE49-F238E27FC236}">
                    <a16:creationId xmlns:a16="http://schemas.microsoft.com/office/drawing/2014/main" id="{235AD71C-D9EE-4E4E-81B5-BBAF4D8497D8}"/>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3">
                <a:extLst>
                  <a:ext uri="{FF2B5EF4-FFF2-40B4-BE49-F238E27FC236}">
                    <a16:creationId xmlns:a16="http://schemas.microsoft.com/office/drawing/2014/main" id="{F97E8D7C-177F-4679-88B2-B2A1A0F63008}"/>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4">
                <a:extLst>
                  <a:ext uri="{FF2B5EF4-FFF2-40B4-BE49-F238E27FC236}">
                    <a16:creationId xmlns:a16="http://schemas.microsoft.com/office/drawing/2014/main" id="{CCBF4EED-8DF1-4D4C-9233-2A5AED92FAF5}"/>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5">
                <a:extLst>
                  <a:ext uri="{FF2B5EF4-FFF2-40B4-BE49-F238E27FC236}">
                    <a16:creationId xmlns:a16="http://schemas.microsoft.com/office/drawing/2014/main" id="{FE781963-B521-4090-B33E-52BA0D08DD4D}"/>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6">
                <a:extLst>
                  <a:ext uri="{FF2B5EF4-FFF2-40B4-BE49-F238E27FC236}">
                    <a16:creationId xmlns:a16="http://schemas.microsoft.com/office/drawing/2014/main" id="{97A5F321-E5FD-4460-AB50-6E7982BCF2C1}"/>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7">
                <a:extLst>
                  <a:ext uri="{FF2B5EF4-FFF2-40B4-BE49-F238E27FC236}">
                    <a16:creationId xmlns:a16="http://schemas.microsoft.com/office/drawing/2014/main" id="{77249232-6F79-4387-A6B7-F3681620C2C6}"/>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58">
                <a:extLst>
                  <a:ext uri="{FF2B5EF4-FFF2-40B4-BE49-F238E27FC236}">
                    <a16:creationId xmlns:a16="http://schemas.microsoft.com/office/drawing/2014/main" id="{0B03DDF2-C067-4050-B9E3-973ACB79D110}"/>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59">
                <a:extLst>
                  <a:ext uri="{FF2B5EF4-FFF2-40B4-BE49-F238E27FC236}">
                    <a16:creationId xmlns:a16="http://schemas.microsoft.com/office/drawing/2014/main" id="{2CCD4EA8-14AB-4EF3-AA4F-068028B23FD9}"/>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2" name="Straight Connector 60">
                <a:extLst>
                  <a:ext uri="{FF2B5EF4-FFF2-40B4-BE49-F238E27FC236}">
                    <a16:creationId xmlns:a16="http://schemas.microsoft.com/office/drawing/2014/main" id="{C8AD15C4-17A1-4D20-A30D-913A27934A98}"/>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3" name="Straight Connector 61">
                <a:extLst>
                  <a:ext uri="{FF2B5EF4-FFF2-40B4-BE49-F238E27FC236}">
                    <a16:creationId xmlns:a16="http://schemas.microsoft.com/office/drawing/2014/main" id="{53B14BAE-6D30-487C-A35C-CEEAB0526FC6}"/>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4CC007AC-F8AF-47C6-A900-868B5879D788}"/>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5" name="Content Placeholder 2">
            <a:extLst>
              <a:ext uri="{FF2B5EF4-FFF2-40B4-BE49-F238E27FC236}">
                <a16:creationId xmlns:a16="http://schemas.microsoft.com/office/drawing/2014/main" id="{E6A3B02F-74FE-439F-AB2D-C6EF6331C160}"/>
              </a:ext>
            </a:extLst>
          </p:cNvPr>
          <p:cNvSpPr>
            <a:spLocks noGrp="1"/>
          </p:cNvSpPr>
          <p:nvPr>
            <p:ph sz="half" idx="10"/>
          </p:nvPr>
        </p:nvSpPr>
        <p:spPr>
          <a:xfrm>
            <a:off x="218859" y="1674000"/>
            <a:ext cx="57888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Content Placeholder 3">
            <a:extLst>
              <a:ext uri="{FF2B5EF4-FFF2-40B4-BE49-F238E27FC236}">
                <a16:creationId xmlns:a16="http://schemas.microsoft.com/office/drawing/2014/main" id="{FBA924DC-7418-41D7-8688-B91299655814}"/>
              </a:ext>
            </a:extLst>
          </p:cNvPr>
          <p:cNvSpPr>
            <a:spLocks noGrp="1"/>
          </p:cNvSpPr>
          <p:nvPr>
            <p:ph sz="half" idx="2"/>
          </p:nvPr>
        </p:nvSpPr>
        <p:spPr>
          <a:xfrm>
            <a:off x="6202800" y="1674000"/>
            <a:ext cx="57780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36" name="Straight Connector 35">
            <a:extLst>
              <a:ext uri="{FF2B5EF4-FFF2-40B4-BE49-F238E27FC236}">
                <a16:creationId xmlns:a16="http://schemas.microsoft.com/office/drawing/2014/main" id="{474DA607-7660-4BC3-BE10-CE82F2344A79}"/>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0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_COLOUR_BG1">
    <p:bg>
      <p:bgPr>
        <a:solidFill>
          <a:srgbClr val="335E6F"/>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8E21D1-D3AB-467C-827A-60A3C231CE6D}"/>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44EECD27-029B-4C0A-8414-E1DCA07598E9}"/>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5" name="Straight Connector 4">
            <a:extLst>
              <a:ext uri="{FF2B5EF4-FFF2-40B4-BE49-F238E27FC236}">
                <a16:creationId xmlns:a16="http://schemas.microsoft.com/office/drawing/2014/main" id="{FD2C6DB2-558F-4C84-B5E0-4624E082FC4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966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_COLOUR_BG2">
    <p:bg>
      <p:bgPr>
        <a:solidFill>
          <a:srgbClr val="8197A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54D428-23AE-4B01-BE91-F59947AAFD88}"/>
              </a:ext>
            </a:extLst>
          </p:cNvPr>
          <p:cNvSpPr>
            <a:spLocks noGrp="1"/>
          </p:cNvSpPr>
          <p:nvPr>
            <p:ph type="title" hasCustomPrompt="1"/>
          </p:nvPr>
        </p:nvSpPr>
        <p:spPr>
          <a:xfrm>
            <a:off x="216000" y="154800"/>
            <a:ext cx="10108800" cy="565200"/>
          </a:xfrm>
        </p:spPr>
        <p:txBody>
          <a:bodyPr/>
          <a:lstStyle>
            <a:lvl1pPr>
              <a:defRPr sz="3000"/>
            </a:lvl1pPr>
          </a:lstStyle>
          <a:p>
            <a:r>
              <a:rPr lang="en-GB" altLang="en-US" noProof="0"/>
              <a:t>CLICK TO EDIT MASTER TITLE STYLE</a:t>
            </a:r>
            <a:endParaRPr lang="en-GB" noProof="0"/>
          </a:p>
        </p:txBody>
      </p:sp>
      <p:sp>
        <p:nvSpPr>
          <p:cNvPr id="4" name="Content Placeholder 2">
            <a:extLst>
              <a:ext uri="{FF2B5EF4-FFF2-40B4-BE49-F238E27FC236}">
                <a16:creationId xmlns:a16="http://schemas.microsoft.com/office/drawing/2014/main" id="{9536C13B-CB48-4EFE-B92B-E0DF778BBE58}"/>
              </a:ext>
            </a:extLst>
          </p:cNvPr>
          <p:cNvSpPr>
            <a:spLocks noGrp="1"/>
          </p:cNvSpPr>
          <p:nvPr>
            <p:ph idx="1"/>
          </p:nvPr>
        </p:nvSpPr>
        <p:spPr>
          <a:xfrm>
            <a:off x="219600" y="882000"/>
            <a:ext cx="11764800" cy="5328000"/>
          </a:xfrm>
        </p:spPr>
        <p:txBody>
          <a:bodyPr/>
          <a:lstStyle>
            <a:lvl1pPr>
              <a:defRPr sz="1800">
                <a:solidFill>
                  <a:srgbClr val="335E6F"/>
                </a:solidFill>
              </a:defRPr>
            </a:lvl1pPr>
            <a:lvl2pPr>
              <a:defRPr sz="1800">
                <a:solidFill>
                  <a:srgbClr val="335E6F"/>
                </a:solidFill>
              </a:defRPr>
            </a:lvl2pPr>
            <a:lvl3pPr>
              <a:defRPr sz="1800">
                <a:solidFill>
                  <a:srgbClr val="335E6F"/>
                </a:solidFill>
              </a:defRPr>
            </a:lvl3pPr>
            <a:lvl4pPr>
              <a:defRPr sz="1800">
                <a:solidFill>
                  <a:srgbClr val="335E6F"/>
                </a:solidFill>
              </a:defRPr>
            </a:lvl4pPr>
            <a:lvl5pPr>
              <a:defRPr sz="1800">
                <a:solidFill>
                  <a:srgbClr val="335E6F"/>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5" name="Straight Connector 4">
            <a:extLst>
              <a:ext uri="{FF2B5EF4-FFF2-40B4-BE49-F238E27FC236}">
                <a16:creationId xmlns:a16="http://schemas.microsoft.com/office/drawing/2014/main" id="{E39F78FA-F6D0-43E1-8D5E-F43274ADA42E}"/>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Box 34">
            <a:extLst>
              <a:ext uri="{FF2B5EF4-FFF2-40B4-BE49-F238E27FC236}">
                <a16:creationId xmlns:a16="http://schemas.microsoft.com/office/drawing/2014/main" id="{EAF7257E-F8F1-46E7-AB31-BEECBE97600D}"/>
              </a:ext>
            </a:extLst>
          </p:cNvPr>
          <p:cNvSpPr txBox="1">
            <a:spLocks noChangeArrowheads="1"/>
          </p:cNvSpPr>
          <p:nvPr userDrawn="1"/>
        </p:nvSpPr>
        <p:spPr bwMode="auto">
          <a:xfrm>
            <a:off x="11680525" y="6202800"/>
            <a:ext cx="27507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7609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_COLOUR_BG3">
    <p:bg>
      <p:bgPr>
        <a:solidFill>
          <a:srgbClr val="008E7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AEE28F-8201-4291-B91D-87424F6B0F90}"/>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456958D4-DB1F-4336-9FAC-F1310EA70DC0}"/>
              </a:ext>
            </a:extLst>
          </p:cNvPr>
          <p:cNvSpPr>
            <a:spLocks noGrp="1"/>
          </p:cNvSpPr>
          <p:nvPr>
            <p:ph idx="1"/>
          </p:nvPr>
        </p:nvSpPr>
        <p:spPr>
          <a:xfrm>
            <a:off x="218860" y="882000"/>
            <a:ext cx="11764800" cy="5328000"/>
          </a:xfrm>
        </p:spPr>
        <p:txBody>
          <a:bodyPr/>
          <a:lstStyle>
            <a:lvl1pPr>
              <a:defRPr sz="1800">
                <a:solidFill>
                  <a:srgbClr val="76C8AE"/>
                </a:solidFill>
              </a:defRPr>
            </a:lvl1pPr>
            <a:lvl2pPr>
              <a:defRPr sz="1800">
                <a:solidFill>
                  <a:srgbClr val="76C8AE"/>
                </a:solidFill>
              </a:defRPr>
            </a:lvl2pPr>
            <a:lvl3pPr>
              <a:defRPr sz="1800">
                <a:solidFill>
                  <a:srgbClr val="76C8AE"/>
                </a:solidFill>
              </a:defRPr>
            </a:lvl3pPr>
            <a:lvl4pPr>
              <a:defRPr sz="1800">
                <a:solidFill>
                  <a:srgbClr val="76C8AE"/>
                </a:solidFill>
              </a:defRPr>
            </a:lvl4pPr>
            <a:lvl5pPr>
              <a:defRPr sz="1800">
                <a:solidFill>
                  <a:srgbClr val="76C8AE"/>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6" name="Straight Connector 5">
            <a:extLst>
              <a:ext uri="{FF2B5EF4-FFF2-40B4-BE49-F238E27FC236}">
                <a16:creationId xmlns:a16="http://schemas.microsoft.com/office/drawing/2014/main" id="{A4F35ECC-E470-43DD-98A9-B01624008E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07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_COLOUR_BG4">
    <p:bg>
      <p:bgPr>
        <a:solidFill>
          <a:srgbClr val="96013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9134E1-D455-4C26-B381-3FC697018EB2}"/>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4F4CBCA6-6806-4F98-BCC6-89DD1EF3B10B}"/>
              </a:ext>
            </a:extLst>
          </p:cNvPr>
          <p:cNvSpPr>
            <a:spLocks noGrp="1"/>
          </p:cNvSpPr>
          <p:nvPr>
            <p:ph idx="1"/>
          </p:nvPr>
        </p:nvSpPr>
        <p:spPr>
          <a:xfrm>
            <a:off x="218860" y="882000"/>
            <a:ext cx="11764800" cy="5328000"/>
          </a:xfrm>
        </p:spPr>
        <p:txBody>
          <a:bodyPr/>
          <a:lstStyle>
            <a:lvl1pPr>
              <a:defRPr>
                <a:solidFill>
                  <a:srgbClr val="F1666A"/>
                </a:solidFill>
              </a:defRPr>
            </a:lvl1pPr>
            <a:lvl2pPr>
              <a:defRPr>
                <a:solidFill>
                  <a:srgbClr val="F1666A"/>
                </a:solidFill>
              </a:defRPr>
            </a:lvl2pPr>
            <a:lvl3pPr>
              <a:defRPr>
                <a:solidFill>
                  <a:srgbClr val="F1666A"/>
                </a:solidFill>
              </a:defRPr>
            </a:lvl3pPr>
            <a:lvl4pPr>
              <a:defRPr>
                <a:solidFill>
                  <a:srgbClr val="F1666A"/>
                </a:solidFill>
              </a:defRPr>
            </a:lvl4pPr>
            <a:lvl5pPr>
              <a:defRPr>
                <a:solidFill>
                  <a:srgbClr val="F1666A"/>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6" name="Straight Connector 5">
            <a:extLst>
              <a:ext uri="{FF2B5EF4-FFF2-40B4-BE49-F238E27FC236}">
                <a16:creationId xmlns:a16="http://schemas.microsoft.com/office/drawing/2014/main" id="{4B574315-B7CB-4D67-938B-343DBD8D47E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557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K_COLOUR_BG5">
    <p:bg>
      <p:bgPr>
        <a:solidFill>
          <a:srgbClr val="F47920"/>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E46C08-64B4-42D6-AF34-8AC1C34A0CF1}"/>
              </a:ext>
            </a:extLst>
          </p:cNvPr>
          <p:cNvSpPr>
            <a:spLocks noGrp="1"/>
          </p:cNvSpPr>
          <p:nvPr>
            <p:ph type="title" hasCustomPrompt="1"/>
          </p:nvPr>
        </p:nvSpPr>
        <p:spPr>
          <a:xfrm>
            <a:off x="216000" y="154800"/>
            <a:ext cx="10108800" cy="565200"/>
          </a:xfrm>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6E29B6CC-D6D4-4607-B2F0-95D88CF48646}"/>
              </a:ext>
            </a:extLst>
          </p:cNvPr>
          <p:cNvSpPr>
            <a:spLocks noGrp="1"/>
          </p:cNvSpPr>
          <p:nvPr>
            <p:ph idx="1" hasCustomPrompt="1"/>
          </p:nvPr>
        </p:nvSpPr>
        <p:spPr>
          <a:xfrm>
            <a:off x="218860" y="882000"/>
            <a:ext cx="11764800" cy="5328000"/>
          </a:xfrm>
        </p:spPr>
        <p:txBody>
          <a:bodyPr/>
          <a:lstStyle>
            <a:lvl1pPr>
              <a:defRPr sz="1800">
                <a:solidFill>
                  <a:srgbClr val="FFCC4E"/>
                </a:solidFill>
              </a:defRPr>
            </a:lvl1pPr>
            <a:lvl2pPr>
              <a:defRPr sz="1800">
                <a:solidFill>
                  <a:srgbClr val="FFCC4E"/>
                </a:solidFill>
              </a:defRPr>
            </a:lvl2pPr>
            <a:lvl3pPr>
              <a:defRPr sz="1800">
                <a:solidFill>
                  <a:srgbClr val="FFCC4E"/>
                </a:solidFill>
              </a:defRPr>
            </a:lvl3pPr>
            <a:lvl4pPr>
              <a:defRPr sz="1800">
                <a:solidFill>
                  <a:srgbClr val="FFCC4E"/>
                </a:solidFill>
              </a:defRPr>
            </a:lvl4pPr>
            <a:lvl5pPr>
              <a:defRPr sz="1800">
                <a:solidFill>
                  <a:srgbClr val="FFCC4E"/>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err="1"/>
              <a:t>fth</a:t>
            </a:r>
            <a:r>
              <a:rPr lang="en-GB" noProof="0"/>
              <a:t> level</a:t>
            </a:r>
          </a:p>
        </p:txBody>
      </p:sp>
      <p:cxnSp>
        <p:nvCxnSpPr>
          <p:cNvPr id="5" name="Straight Connector 4">
            <a:extLst>
              <a:ext uri="{FF2B5EF4-FFF2-40B4-BE49-F238E27FC236}">
                <a16:creationId xmlns:a16="http://schemas.microsoft.com/office/drawing/2014/main" id="{8629367B-34A8-4563-A1F3-2FC66FD3EB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6962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K_COLOUR_BG6">
    <p:bg>
      <p:bgPr>
        <a:solidFill>
          <a:srgbClr val="00619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5B35B1-EFE6-4875-B916-1BC8765B59D5}"/>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08032693-5FF5-4EE9-BE3E-903A4B28FE4D}"/>
              </a:ext>
            </a:extLst>
          </p:cNvPr>
          <p:cNvSpPr>
            <a:spLocks noGrp="1"/>
          </p:cNvSpPr>
          <p:nvPr>
            <p:ph idx="1"/>
          </p:nvPr>
        </p:nvSpPr>
        <p:spPr>
          <a:xfrm>
            <a:off x="218860" y="882000"/>
            <a:ext cx="11764800" cy="5328000"/>
          </a:xfrm>
        </p:spPr>
        <p:txBody>
          <a:bodyPr/>
          <a:lstStyle>
            <a:lvl1pPr>
              <a:defRPr sz="1800">
                <a:solidFill>
                  <a:srgbClr val="009BDB"/>
                </a:solidFill>
              </a:defRPr>
            </a:lvl1pPr>
            <a:lvl2pPr>
              <a:defRPr sz="1800">
                <a:solidFill>
                  <a:srgbClr val="009BDB"/>
                </a:solidFill>
              </a:defRPr>
            </a:lvl2pPr>
            <a:lvl3pPr>
              <a:defRPr sz="1800">
                <a:solidFill>
                  <a:srgbClr val="009BDB"/>
                </a:solidFill>
              </a:defRPr>
            </a:lvl3pPr>
            <a:lvl4pPr>
              <a:defRPr sz="1800">
                <a:solidFill>
                  <a:srgbClr val="009BDB"/>
                </a:solidFill>
              </a:defRPr>
            </a:lvl4pPr>
            <a:lvl5pPr>
              <a:defRPr sz="1800">
                <a:solidFill>
                  <a:srgbClr val="009BDB"/>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5" name="Straight Connector 4">
            <a:extLst>
              <a:ext uri="{FF2B5EF4-FFF2-40B4-BE49-F238E27FC236}">
                <a16:creationId xmlns:a16="http://schemas.microsoft.com/office/drawing/2014/main" id="{FE75EAA0-B23C-4CF3-8040-68232CDD55A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609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003249"/>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0" y="0"/>
            <a:ext cx="12277314" cy="6858000"/>
          </a:xfrm>
          <a:prstGeom prst="rect">
            <a:avLst/>
          </a:prstGeom>
          <a:solidFill>
            <a:srgbClr val="335E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rgbClr val="003249"/>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US" noProof="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a:solidFill>
                  <a:schemeClr val="bg1"/>
                </a:solidFill>
                <a:latin typeface="Arial" charset="0"/>
                <a:ea typeface="Arial" charset="0"/>
                <a:cs typeface="Arial" charset="0"/>
              </a:rPr>
              <a:t>Produced by</a:t>
            </a:r>
            <a:endParaRPr lang="en-US" sz="796">
              <a:solidFill>
                <a:schemeClr val="bg1"/>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a:t>Click to edit Master text styles</a:t>
            </a:r>
          </a:p>
        </p:txBody>
      </p:sp>
    </p:spTree>
    <p:extLst>
      <p:ext uri="{BB962C8B-B14F-4D97-AF65-F5344CB8AC3E}">
        <p14:creationId xmlns:p14="http://schemas.microsoft.com/office/powerpoint/2010/main" val="2435991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03249"/>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B2B2E7-BCE3-4EC1-AD51-3894C5284DA1}"/>
              </a:ext>
            </a:extLst>
          </p:cNvPr>
          <p:cNvSpPr>
            <a:spLocks noGrp="1"/>
          </p:cNvSpPr>
          <p:nvPr>
            <p:ph type="title" hasCustomPrompt="1"/>
          </p:nvPr>
        </p:nvSpPr>
        <p:spPr>
          <a:xfrm>
            <a:off x="216000" y="154800"/>
            <a:ext cx="10108800" cy="565200"/>
          </a:xfrm>
        </p:spPr>
        <p:txBody>
          <a:bodyPr/>
          <a:lstStyle>
            <a:lvl1pPr algn="l">
              <a:defRPr sz="3000"/>
            </a:lvl1pPr>
          </a:lstStyle>
          <a:p>
            <a:r>
              <a:rPr lang="en-GB" altLang="en-US" noProof="0"/>
              <a:t>CLICK TO EDIT MASTER TITLE STYLE</a:t>
            </a:r>
            <a:endParaRPr lang="en-GB" noProof="0"/>
          </a:p>
        </p:txBody>
      </p:sp>
    </p:spTree>
    <p:extLst>
      <p:ext uri="{BB962C8B-B14F-4D97-AF65-F5344CB8AC3E}">
        <p14:creationId xmlns:p14="http://schemas.microsoft.com/office/powerpoint/2010/main" val="2291853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 name="Picture 169">
            <a:extLst>
              <a:ext uri="{FF2B5EF4-FFF2-40B4-BE49-F238E27FC236}">
                <a16:creationId xmlns:a16="http://schemas.microsoft.com/office/drawing/2014/main" id="{62C2602F-BC1F-4AC9-8F8F-37D4246EC5C5}"/>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0" y="-1"/>
            <a:ext cx="12229200" cy="6878925"/>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1" y="-2"/>
            <a:ext cx="12225338" cy="6878925"/>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323" name="Rectangle 2"/>
          <p:cNvSpPr>
            <a:spLocks noGrp="1" noChangeArrowheads="1"/>
          </p:cNvSpPr>
          <p:nvPr>
            <p:ph type="subTitle" idx="1" hasCustomPrompt="1"/>
          </p:nvPr>
        </p:nvSpPr>
        <p:spPr>
          <a:xfrm>
            <a:off x="11869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err="1"/>
              <a:t>SubTitle</a:t>
            </a:r>
            <a:endParaRPr lang="en-GB" noProof="0"/>
          </a:p>
        </p:txBody>
      </p:sp>
      <p:sp>
        <p:nvSpPr>
          <p:cNvPr id="56325" name="Rectangle 6"/>
          <p:cNvSpPr>
            <a:spLocks noGrp="1" noChangeArrowheads="1"/>
          </p:cNvSpPr>
          <p:nvPr>
            <p:ph type="ctrTitle" hasCustomPrompt="1"/>
          </p:nvPr>
        </p:nvSpPr>
        <p:spPr>
          <a:xfrm>
            <a:off x="126000" y="3421831"/>
            <a:ext cx="10625007" cy="567399"/>
          </a:xfrm>
          <a:prstGeom prst="rect">
            <a:avLst/>
          </a:prstGeom>
        </p:spPr>
        <p:txBody>
          <a:bodyPr/>
          <a:lstStyle>
            <a:lvl1pPr algn="l">
              <a:defRPr sz="3087">
                <a:solidFill>
                  <a:schemeClr val="bg1"/>
                </a:solidFill>
              </a:defRPr>
            </a:lvl1pPr>
          </a:lstStyle>
          <a:p>
            <a:pPr lvl="0"/>
            <a:r>
              <a:rPr lang="en-GB" noProof="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a:p>
        </p:txBody>
      </p:sp>
      <p:cxnSp>
        <p:nvCxnSpPr>
          <p:cNvPr id="121" name="Straight Connector 64">
            <a:extLst>
              <a:ext uri="{FF2B5EF4-FFF2-40B4-BE49-F238E27FC236}">
                <a16:creationId xmlns:a16="http://schemas.microsoft.com/office/drawing/2014/main" id="{6B88ADAB-0C9C-4BC9-A42C-A57312626145}"/>
              </a:ext>
            </a:extLst>
          </p:cNvPr>
          <p:cNvCxnSpPr>
            <a:cxnSpLocks/>
          </p:cNvCxnSpPr>
          <p:nvPr userDrawn="1"/>
        </p:nvCxnSpPr>
        <p:spPr>
          <a:xfrm>
            <a:off x="222041" y="6422971"/>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Box 24">
            <a:extLst>
              <a:ext uri="{FF2B5EF4-FFF2-40B4-BE49-F238E27FC236}">
                <a16:creationId xmlns:a16="http://schemas.microsoft.com/office/drawing/2014/main" id="{7D33984A-D43C-428F-AB4A-04E5B59FAE71}"/>
              </a:ext>
            </a:extLst>
          </p:cNvPr>
          <p:cNvSpPr txBox="1">
            <a:spLocks noChangeArrowheads="1"/>
          </p:cNvSpPr>
          <p:nvPr userDrawn="1"/>
        </p:nvSpPr>
        <p:spPr bwMode="auto">
          <a:xfrm>
            <a:off x="11833582" y="5406990"/>
            <a:ext cx="227947" cy="276999"/>
          </a:xfrm>
          <a:prstGeom prst="rect">
            <a:avLst/>
          </a:prstGeom>
          <a:noFill/>
          <a:ln>
            <a:noFill/>
          </a:ln>
          <a:effectLst/>
        </p:spPr>
        <p:txBody>
          <a:bodyPr wrap="none">
            <a:spAutoFit/>
          </a:bodyPr>
          <a:lstStyle/>
          <a:p>
            <a:pPr algn="r">
              <a:spcBef>
                <a:spcPts val="0"/>
              </a:spcBef>
            </a:pPr>
            <a:r>
              <a:rPr lang="en-GB" sz="1200">
                <a:solidFill>
                  <a:schemeClr val="bg1"/>
                </a:solidFill>
                <a:latin typeface="Arial" panose="020B0604020202020204" pitchFamily="34" charset="0"/>
                <a:cs typeface="Arial" panose="020B0604020202020204" pitchFamily="34" charset="0"/>
              </a:rPr>
              <a:t> </a:t>
            </a:r>
          </a:p>
        </p:txBody>
      </p:sp>
      <p:sp>
        <p:nvSpPr>
          <p:cNvPr id="44" name="Text Box 25">
            <a:extLst>
              <a:ext uri="{FF2B5EF4-FFF2-40B4-BE49-F238E27FC236}">
                <a16:creationId xmlns:a16="http://schemas.microsoft.com/office/drawing/2014/main" id="{7AB46881-5DF0-4A35-AA27-0D32ECF82359}"/>
              </a:ext>
            </a:extLst>
          </p:cNvPr>
          <p:cNvSpPr txBox="1">
            <a:spLocks noChangeArrowheads="1"/>
          </p:cNvSpPr>
          <p:nvPr userDrawn="1"/>
        </p:nvSpPr>
        <p:spPr bwMode="auto">
          <a:xfrm>
            <a:off x="11811453" y="6156809"/>
            <a:ext cx="227948" cy="276999"/>
          </a:xfrm>
          <a:prstGeom prst="rect">
            <a:avLst/>
          </a:prstGeom>
          <a:noFill/>
          <a:ln>
            <a:noFill/>
          </a:ln>
          <a:effectLst/>
        </p:spPr>
        <p:txBody>
          <a:bodyPr wrap="none">
            <a:spAutoFit/>
          </a:bodyPr>
          <a:lstStyle/>
          <a:p>
            <a:pPr algn="r">
              <a:spcBef>
                <a:spcPts val="0"/>
              </a:spcBef>
            </a:pPr>
            <a:r>
              <a:rPr lang="en-GB" sz="1200">
                <a:solidFill>
                  <a:schemeClr val="bg1"/>
                </a:solidFill>
                <a:latin typeface="Arial" panose="020B0604020202020204" pitchFamily="34" charset="0"/>
                <a:cs typeface="Arial" panose="020B0604020202020204" pitchFamily="34" charset="0"/>
              </a:rPr>
              <a:t> </a:t>
            </a:r>
          </a:p>
        </p:txBody>
      </p:sp>
      <p:sp>
        <p:nvSpPr>
          <p:cNvPr id="45" name="Text Box 99">
            <a:extLst>
              <a:ext uri="{FF2B5EF4-FFF2-40B4-BE49-F238E27FC236}">
                <a16:creationId xmlns:a16="http://schemas.microsoft.com/office/drawing/2014/main" id="{D9FE3E1C-24B3-4F63-846C-260B4220AAC5}"/>
              </a:ext>
            </a:extLst>
          </p:cNvPr>
          <p:cNvSpPr/>
          <p:nvPr userDrawn="1"/>
        </p:nvSpPr>
        <p:spPr>
          <a:xfrm>
            <a:off x="11125001" y="5811879"/>
            <a:ext cx="914400"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200">
                <a:latin typeface="Arial" panose="020B0604020202020204" pitchFamily="34" charset="0"/>
                <a:cs typeface="Arial" panose="020B0604020202020204" pitchFamily="34" charset="0"/>
              </a:rPr>
              <a:t> </a:t>
            </a:r>
          </a:p>
        </p:txBody>
      </p:sp>
      <p:sp>
        <p:nvSpPr>
          <p:cNvPr id="10" name="Text Box 58"/>
          <p:cNvSpPr txBox="1">
            <a:spLocks noChangeArrowheads="1"/>
          </p:cNvSpPr>
          <p:nvPr userDrawn="1"/>
        </p:nvSpPr>
        <p:spPr bwMode="auto">
          <a:xfrm>
            <a:off x="223200" y="6213933"/>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ESA UNCLASSIFIED - For ESA Official Use Only</a:t>
            </a:r>
          </a:p>
        </p:txBody>
      </p:sp>
      <p:sp>
        <p:nvSpPr>
          <p:cNvPr id="4" name="Text Box 34">
            <a:extLst>
              <a:ext uri="{FF2B5EF4-FFF2-40B4-BE49-F238E27FC236}">
                <a16:creationId xmlns:a16="http://schemas.microsoft.com/office/drawing/2014/main" id="{936521E2-36D7-4AF3-B70B-FA4D9649E46F}"/>
              </a:ext>
            </a:extLst>
          </p:cNvPr>
          <p:cNvSpPr txBox="1">
            <a:spLocks noChangeArrowheads="1"/>
          </p:cNvSpPr>
          <p:nvPr userDrawn="1"/>
        </p:nvSpPr>
        <p:spPr bwMode="auto">
          <a:xfrm>
            <a:off x="11664495" y="6202800"/>
            <a:ext cx="29110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pic>
        <p:nvPicPr>
          <p:cNvPr id="63" name="Picture 6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pic>
        <p:nvPicPr>
          <p:cNvPr id="102" name="Picture 5">
            <a:extLst>
              <a:ext uri="{FF2B5EF4-FFF2-40B4-BE49-F238E27FC236}">
                <a16:creationId xmlns:a16="http://schemas.microsoft.com/office/drawing/2014/main" id="{EA088D67-7B06-4281-990B-01FE6467697E}"/>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6" name="Picture 45">
            <a:extLst>
              <a:ext uri="{FF2B5EF4-FFF2-40B4-BE49-F238E27FC236}">
                <a16:creationId xmlns:a16="http://schemas.microsoft.com/office/drawing/2014/main" id="{EBB965BA-5FAA-5543-9444-B14F3D19DD2B}"/>
              </a:ext>
            </a:extLst>
          </p:cNvPr>
          <p:cNvPicPr/>
          <p:nvPr userDrawn="1"/>
        </p:nvPicPr>
        <p:blipFill>
          <a:blip r:embed="rId5">
            <a:extLst>
              <a:ext uri="{28A0092B-C50C-407E-A947-70E740481C1C}">
                <a14:useLocalDpi xmlns:a14="http://schemas.microsoft.com/office/drawing/2010/main"/>
              </a:ext>
            </a:extLst>
          </a:blip>
          <a:stretch>
            <a:fillRect/>
          </a:stretch>
        </p:blipFill>
        <p:spPr>
          <a:xfrm>
            <a:off x="-1199" y="6472625"/>
            <a:ext cx="9956800" cy="405130"/>
          </a:xfrm>
          <a:prstGeom prst="rect">
            <a:avLst/>
          </a:prstGeom>
        </p:spPr>
      </p:pic>
    </p:spTree>
    <p:extLst>
      <p:ext uri="{BB962C8B-B14F-4D97-AF65-F5344CB8AC3E}">
        <p14:creationId xmlns:p14="http://schemas.microsoft.com/office/powerpoint/2010/main" val="313994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strips(upRight)">
                                      <p:cBhvr>
                                        <p:cTn id="7" dur="500"/>
                                        <p:tgtEl>
                                          <p:spTgt spid="12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500" fill="hold"/>
                                        <p:tgtEl>
                                          <p:spTgt spid="46"/>
                                        </p:tgtEl>
                                        <p:attrNameLst>
                                          <p:attrName>ppt_x</p:attrName>
                                        </p:attrNameLst>
                                      </p:cBhvr>
                                      <p:tavLst>
                                        <p:tav tm="0">
                                          <p:val>
                                            <p:strVal val="0-#ppt_w/2"/>
                                          </p:val>
                                        </p:tav>
                                        <p:tav tm="100000">
                                          <p:val>
                                            <p:strVal val="#ppt_x"/>
                                          </p:val>
                                        </p:tav>
                                      </p:tavLst>
                                    </p:anim>
                                    <p:anim calcmode="lin" valueType="num">
                                      <p:cBhvr additive="base">
                                        <p:cTn id="12" dur="1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0-#ppt_w/2"/>
                                          </p:val>
                                        </p:tav>
                                        <p:tav tm="100000">
                                          <p:val>
                                            <p:strVal val="#ppt_x"/>
                                          </p:val>
                                        </p:tav>
                                      </p:tavLst>
                                    </p:anim>
                                    <p:anim calcmode="lin" valueType="num">
                                      <p:cBhvr additive="base">
                                        <p:cTn id="17" dur="500" fill="hold"/>
                                        <p:tgtEl>
                                          <p:spTgt spid="9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ipe(left)">
                                      <p:cBhvr>
                                        <p:cTn id="24" dur="500"/>
                                        <p:tgtEl>
                                          <p:spTgt spid="102"/>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xEl>
                                              <p:pRg st="0" end="0"/>
                                            </p:txEl>
                                          </p:spTgt>
                                        </p:tgtEl>
                                        <p:attrNameLst>
                                          <p:attrName>style.visibility</p:attrName>
                                        </p:attrNameLst>
                                      </p:cBhvr>
                                      <p:to>
                                        <p:strVal val="visible"/>
                                      </p:to>
                                    </p:set>
                                    <p:animEffect transition="in" filter="wipe(left)">
                                      <p:cBhvr>
                                        <p:cTn id="40" dur="500"/>
                                        <p:tgtEl>
                                          <p:spTgt spid="56323">
                                            <p:txEl>
                                              <p:pRg st="0" end="0"/>
                                            </p:txEl>
                                          </p:spTgt>
                                        </p:tgtEl>
                                      </p:cBhvr>
                                    </p:animEffect>
                                  </p:childTnLst>
                                </p:cTn>
                              </p:par>
                            </p:childTnLst>
                          </p:cTn>
                        </p:par>
                        <p:par>
                          <p:cTn id="41" fill="hold">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3">
                                            <p:txEl>
                                              <p:pRg st="0" end="0"/>
                                            </p:txEl>
                                          </p:spTgt>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5">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5">
                                            <p:txEl>
                                              <p:pRg st="0" end="0"/>
                                            </p:txEl>
                                          </p:spTgt>
                                        </p:tgtEl>
                                        <p:attrNameLst>
                                          <p:attrName>style.visibility</p:attrName>
                                        </p:attrNameLst>
                                      </p:cBhvr>
                                      <p:to>
                                        <p:strVal val="visible"/>
                                      </p:to>
                                    </p:set>
                                    <p:anim calcmode="lin" valueType="num">
                                      <p:cBhvr additive="base">
                                        <p:cTn id="52"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45">
                                            <p:txEl>
                                              <p:pRg st="0" end="0"/>
                                            </p:txEl>
                                          </p:spTgt>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44">
                                            <p:txEl>
                                              <p:pRg st="0" end="0"/>
                                            </p:txEl>
                                          </p:spTgt>
                                        </p:tgtEl>
                                        <p:attrNameLst>
                                          <p:attrName>style.visibility</p:attrName>
                                        </p:attrNameLst>
                                      </p:cBhvr>
                                      <p:to>
                                        <p:strVal val="visible"/>
                                      </p:to>
                                    </p:set>
                                    <p:anim calcmode="lin" valueType="num">
                                      <p:cBhvr additive="base">
                                        <p:cTn id="56"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6323" grpId="0" build="p">
        <p:tmplLst>
          <p:tmpl lvl="1">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43" grpId="0" build="allAtOnce"/>
      <p:bldP spid="44" grpId="0" build="allAtOnce"/>
      <p:bldP spid="45" grpId="0" build="allAtOnce"/>
      <p:bldP spid="10" grpId="0"/>
    </p:bld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2" name="Picture 91">
            <a:extLst>
              <a:ext uri="{FF2B5EF4-FFF2-40B4-BE49-F238E27FC236}">
                <a16:creationId xmlns:a16="http://schemas.microsoft.com/office/drawing/2014/main" id="{E7E9920D-5148-4C5E-AF4F-672E07B42AC0}"/>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5" name="Picture 5">
            <a:extLst>
              <a:ext uri="{FF2B5EF4-FFF2-40B4-BE49-F238E27FC236}">
                <a16:creationId xmlns:a16="http://schemas.microsoft.com/office/drawing/2014/main" id="{75432A0F-AD37-4EDF-A3C9-9129332D7C90}"/>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94" name="Picture 93">
            <a:extLst>
              <a:ext uri="{FF2B5EF4-FFF2-40B4-BE49-F238E27FC236}">
                <a16:creationId xmlns:a16="http://schemas.microsoft.com/office/drawing/2014/main" id="{EBB965BA-5FAA-5543-9444-B14F3D19DD2B}"/>
              </a:ext>
            </a:extLst>
          </p:cNvPr>
          <p:cNvPicPr/>
          <p:nvPr userDrawn="1"/>
        </p:nvPicPr>
        <p:blipFill>
          <a:blip r:embed="rId6">
            <a:extLst>
              <a:ext uri="{28A0092B-C50C-407E-A947-70E740481C1C}">
                <a14:useLocalDpi xmlns:a14="http://schemas.microsoft.com/office/drawing/2010/main"/>
              </a:ext>
            </a:extLst>
          </a:blip>
          <a:stretch>
            <a:fillRect/>
          </a:stretch>
        </p:blipFill>
        <p:spPr>
          <a:xfrm>
            <a:off x="10134" y="6454648"/>
            <a:ext cx="9956800" cy="405130"/>
          </a:xfrm>
          <a:prstGeom prst="rect">
            <a:avLst/>
          </a:prstGeom>
        </p:spPr>
      </p:pic>
    </p:spTree>
    <p:extLst>
      <p:ext uri="{BB962C8B-B14F-4D97-AF65-F5344CB8AC3E}">
        <p14:creationId xmlns:p14="http://schemas.microsoft.com/office/powerpoint/2010/main" val="31245997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4" name="Rectangle 37">
            <a:extLst>
              <a:ext uri="{FF2B5EF4-FFF2-40B4-BE49-F238E27FC236}">
                <a16:creationId xmlns:a16="http://schemas.microsoft.com/office/drawing/2014/main" id="{DA6F988C-F9E9-488F-B04A-A6A5E348FB48}"/>
              </a:ext>
            </a:extLst>
          </p:cNvPr>
          <p:cNvSpPr/>
          <p:nvPr userDrawn="1"/>
        </p:nvSpPr>
        <p:spPr>
          <a:xfrm>
            <a:off x="0" y="0"/>
            <a:ext cx="12225338"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72"/>
          </a:p>
        </p:txBody>
      </p:sp>
      <p:sp>
        <p:nvSpPr>
          <p:cNvPr id="2" name="Titolo 1">
            <a:extLst>
              <a:ext uri="{FF2B5EF4-FFF2-40B4-BE49-F238E27FC236}">
                <a16:creationId xmlns:a16="http://schemas.microsoft.com/office/drawing/2014/main" id="{FB711613-D936-4B0D-87EB-6F0E6CE90865}"/>
              </a:ext>
            </a:extLst>
          </p:cNvPr>
          <p:cNvSpPr>
            <a:spLocks noGrp="1"/>
          </p:cNvSpPr>
          <p:nvPr>
            <p:ph type="title" hasCustomPrompt="1"/>
          </p:nvPr>
        </p:nvSpPr>
        <p:spPr/>
        <p:txBody>
          <a:bodyPr/>
          <a:lstStyle>
            <a:lvl1pPr algn="l">
              <a:defRPr>
                <a:solidFill>
                  <a:schemeClr val="bg1"/>
                </a:solidFill>
              </a:defRPr>
            </a:lvl1pPr>
          </a:lstStyle>
          <a:p>
            <a:r>
              <a:rPr lang="en-GB" altLang="en-US" noProof="0"/>
              <a:t>CLICK TO EDIT MASTER TITLE STYLE</a:t>
            </a:r>
            <a:endParaRPr lang="en-GB" noProof="0"/>
          </a:p>
        </p:txBody>
      </p:sp>
      <p:sp>
        <p:nvSpPr>
          <p:cNvPr id="7" name="Content Placeholder 2">
            <a:extLst>
              <a:ext uri="{FF2B5EF4-FFF2-40B4-BE49-F238E27FC236}">
                <a16:creationId xmlns:a16="http://schemas.microsoft.com/office/drawing/2014/main" id="{68D686FA-69F1-452F-8A03-7EBE0FAEF436}"/>
              </a:ext>
            </a:extLst>
          </p:cNvPr>
          <p:cNvSpPr>
            <a:spLocks noGrp="1"/>
          </p:cNvSpPr>
          <p:nvPr>
            <p:ph idx="1"/>
          </p:nvPr>
        </p:nvSpPr>
        <p:spPr>
          <a:xfrm>
            <a:off x="219600" y="882196"/>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9" name="Picture 8">
            <a:extLst>
              <a:ext uri="{FF2B5EF4-FFF2-40B4-BE49-F238E27FC236}">
                <a16:creationId xmlns:a16="http://schemas.microsoft.com/office/drawing/2014/main" id="{2CB0AC2C-C495-9D4C-B412-174B5899FD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10" name="Straight Connector 9">
            <a:extLst>
              <a:ext uri="{FF2B5EF4-FFF2-40B4-BE49-F238E27FC236}">
                <a16:creationId xmlns:a16="http://schemas.microsoft.com/office/drawing/2014/main" id="{DFD03D16-060D-4760-9512-2863FE01A681}"/>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973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886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5" name="Straight Connector 4">
            <a:extLst>
              <a:ext uri="{FF2B5EF4-FFF2-40B4-BE49-F238E27FC236}">
                <a16:creationId xmlns:a16="http://schemas.microsoft.com/office/drawing/2014/main" id="{AA26AA14-B9DD-4FF8-8B2B-689FEBBACA1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518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8" name="Straight Connector 7">
            <a:extLst>
              <a:ext uri="{FF2B5EF4-FFF2-40B4-BE49-F238E27FC236}">
                <a16:creationId xmlns:a16="http://schemas.microsoft.com/office/drawing/2014/main" id="{FDDE0A18-E398-40EE-9B5C-EFF1AB1879B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4FC899-091E-48CC-B4A2-B442B733582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3511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solidFill>
                  <a:srgbClr val="003249"/>
                </a:solidFill>
              </a:defRPr>
            </a:lvl1pPr>
          </a:lstStyle>
          <a:p>
            <a:r>
              <a:rPr lang="en-GB" noProof="0"/>
              <a:t>CLICK TO EDIT MASTER TITLE STYLE</a:t>
            </a:r>
          </a:p>
        </p:txBody>
      </p:sp>
      <p:sp>
        <p:nvSpPr>
          <p:cNvPr id="9" name="Content Placeholder 2">
            <a:extLst>
              <a:ext uri="{FF2B5EF4-FFF2-40B4-BE49-F238E27FC236}">
                <a16:creationId xmlns:a16="http://schemas.microsoft.com/office/drawing/2014/main" id="{59A1B071-1AF1-4E5C-847C-81B99F1817C7}"/>
              </a:ext>
            </a:extLst>
          </p:cNvPr>
          <p:cNvSpPr>
            <a:spLocks noGrp="1"/>
          </p:cNvSpPr>
          <p:nvPr>
            <p:ph sz="half" idx="1"/>
          </p:nvPr>
        </p:nvSpPr>
        <p:spPr>
          <a:xfrm>
            <a:off x="218859" y="1673225"/>
            <a:ext cx="5804673"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a:t>
            </a:r>
            <a:r>
              <a:rPr lang="en-GB" noProof="0"/>
              <a:t>Master</a:t>
            </a:r>
            <a:r>
              <a:rPr lang="en-US" noProof="0"/>
              <a:t> text styles</a:t>
            </a:r>
          </a:p>
          <a:p>
            <a:pPr lvl="1"/>
            <a:r>
              <a:rPr lang="en-GB" noProof="0"/>
              <a:t>Second</a:t>
            </a:r>
            <a:r>
              <a:rPr lang="en-US" noProof="0"/>
              <a:t> level</a:t>
            </a:r>
          </a:p>
          <a:p>
            <a:pPr lvl="2"/>
            <a:r>
              <a:rPr lang="en-US" noProof="0"/>
              <a:t>Third </a:t>
            </a:r>
            <a:r>
              <a:rPr lang="en-GB" noProof="0"/>
              <a:t>level</a:t>
            </a:r>
          </a:p>
          <a:p>
            <a:pPr lvl="3"/>
            <a:r>
              <a:rPr lang="en-GB" noProof="0"/>
              <a:t>Fourth</a:t>
            </a:r>
            <a:r>
              <a:rPr lang="en-US" noProof="0"/>
              <a:t> level</a:t>
            </a:r>
          </a:p>
          <a:p>
            <a:pPr lvl="4"/>
            <a:r>
              <a:rPr lang="en-GB" noProof="0"/>
              <a:t>Fifth</a:t>
            </a:r>
            <a:r>
              <a:rPr lang="en-US" noProof="0"/>
              <a:t> level</a:t>
            </a:r>
            <a:endParaRPr lang="en-GB" noProof="0"/>
          </a:p>
        </p:txBody>
      </p:sp>
      <p:sp>
        <p:nvSpPr>
          <p:cNvPr id="10" name="Content Placeholder 3">
            <a:extLst>
              <a:ext uri="{FF2B5EF4-FFF2-40B4-BE49-F238E27FC236}">
                <a16:creationId xmlns:a16="http://schemas.microsoft.com/office/drawing/2014/main" id="{1FECB638-90E0-45FF-9E57-2E1BEA99D056}"/>
              </a:ext>
            </a:extLst>
          </p:cNvPr>
          <p:cNvSpPr>
            <a:spLocks noGrp="1"/>
          </p:cNvSpPr>
          <p:nvPr>
            <p:ph sz="half" idx="2"/>
          </p:nvPr>
        </p:nvSpPr>
        <p:spPr>
          <a:xfrm>
            <a:off x="6227279" y="1673225"/>
            <a:ext cx="5762854"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8" name="Straight Connector 7">
            <a:extLst>
              <a:ext uri="{FF2B5EF4-FFF2-40B4-BE49-F238E27FC236}">
                <a16:creationId xmlns:a16="http://schemas.microsoft.com/office/drawing/2014/main" id="{8FE92DEE-E179-466F-A2E3-A937D4BD20B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69D56B-45C7-41CE-AF85-CFBD7346FBE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925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EAR_COLOUR_BG1">
    <p:bg>
      <p:bgPr>
        <a:solidFill>
          <a:srgbClr val="E8E9E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8" name="Straight Connector 7">
            <a:extLst>
              <a:ext uri="{FF2B5EF4-FFF2-40B4-BE49-F238E27FC236}">
                <a16:creationId xmlns:a16="http://schemas.microsoft.com/office/drawing/2014/main" id="{DA993C77-CBED-4B2B-A114-59C4D8D6CE97}"/>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1B86A34-E450-424B-A07C-89D1870D3D2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002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LEAR_COLOUR_BG2">
    <p:bg>
      <p:bgPr>
        <a:solidFill>
          <a:srgbClr val="76C8A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7" name="Rectangle 2">
            <a:extLst>
              <a:ext uri="{FF2B5EF4-FFF2-40B4-BE49-F238E27FC236}">
                <a16:creationId xmlns:a16="http://schemas.microsoft.com/office/drawing/2014/main" id="{8770F7F7-54D2-419E-ACE8-1E203802996C}"/>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006762"/>
                </a:solidFill>
              </a:defRPr>
            </a:lvl1pPr>
            <a:lvl2pPr>
              <a:defRPr sz="1800">
                <a:solidFill>
                  <a:srgbClr val="006762"/>
                </a:solidFill>
              </a:defRPr>
            </a:lvl2pPr>
            <a:lvl3pPr>
              <a:defRPr sz="1800">
                <a:solidFill>
                  <a:srgbClr val="006762"/>
                </a:solidFill>
              </a:defRPr>
            </a:lvl3pPr>
            <a:lvl4pPr>
              <a:defRPr sz="1800">
                <a:solidFill>
                  <a:srgbClr val="006762"/>
                </a:solidFill>
              </a:defRPr>
            </a:lvl4pPr>
            <a:lvl5pPr>
              <a:defRPr sz="1800">
                <a:solidFill>
                  <a:srgbClr val="006762"/>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6" name="Straight Connector 5">
            <a:extLst>
              <a:ext uri="{FF2B5EF4-FFF2-40B4-BE49-F238E27FC236}">
                <a16:creationId xmlns:a16="http://schemas.microsoft.com/office/drawing/2014/main" id="{9CE16786-8A3C-4C82-B63C-69D03B24564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28B05E-06E9-4FF8-9E34-30F8C9AD515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8112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EAR_COLOUR_BG3">
    <p:bg>
      <p:bgPr>
        <a:solidFill>
          <a:srgbClr val="F1666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7" name="Rectangle 2">
            <a:extLst>
              <a:ext uri="{FF2B5EF4-FFF2-40B4-BE49-F238E27FC236}">
                <a16:creationId xmlns:a16="http://schemas.microsoft.com/office/drawing/2014/main" id="{424FBA6A-9B37-4307-AF0B-2FB195B99602}"/>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960136"/>
                </a:solidFill>
              </a:defRPr>
            </a:lvl1pPr>
            <a:lvl2pPr>
              <a:defRPr sz="1800">
                <a:solidFill>
                  <a:srgbClr val="960136"/>
                </a:solidFill>
              </a:defRPr>
            </a:lvl2pPr>
            <a:lvl3pPr>
              <a:defRPr sz="1800">
                <a:solidFill>
                  <a:srgbClr val="960136"/>
                </a:solidFill>
              </a:defRPr>
            </a:lvl3pPr>
            <a:lvl4pPr>
              <a:defRPr sz="1800">
                <a:solidFill>
                  <a:srgbClr val="960136"/>
                </a:solidFill>
              </a:defRPr>
            </a:lvl4pPr>
            <a:lvl5pPr>
              <a:defRPr sz="1800">
                <a:solidFill>
                  <a:srgbClr val="960136"/>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6" name="Straight Connector 5">
            <a:extLst>
              <a:ext uri="{FF2B5EF4-FFF2-40B4-BE49-F238E27FC236}">
                <a16:creationId xmlns:a16="http://schemas.microsoft.com/office/drawing/2014/main" id="{48935B88-E3A5-4B18-A1DA-E525414B3B33}"/>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DC6253-9DAC-40B0-A41B-C4BC48EE2683}"/>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144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EAR_COLOUR_BG4">
    <p:bg>
      <p:bgPr>
        <a:solidFill>
          <a:srgbClr val="FFCC4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3" name="Content Placeholder 2">
            <a:extLst>
              <a:ext uri="{FF2B5EF4-FFF2-40B4-BE49-F238E27FC236}">
                <a16:creationId xmlns:a16="http://schemas.microsoft.com/office/drawing/2014/main" id="{C3B7504A-25CB-4BBC-AA4B-1A27FA922557}"/>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A75534"/>
                </a:solidFill>
              </a:defRPr>
            </a:lvl1pPr>
            <a:lvl2pPr>
              <a:defRPr sz="1800">
                <a:solidFill>
                  <a:srgbClr val="A75534"/>
                </a:solidFill>
              </a:defRPr>
            </a:lvl2pPr>
            <a:lvl3pPr>
              <a:defRPr sz="1800">
                <a:solidFill>
                  <a:srgbClr val="A75534"/>
                </a:solidFill>
              </a:defRPr>
            </a:lvl3pPr>
            <a:lvl4pPr>
              <a:defRPr sz="1800">
                <a:solidFill>
                  <a:srgbClr val="A75534"/>
                </a:solidFill>
              </a:defRPr>
            </a:lvl4pPr>
            <a:lvl5pPr>
              <a:defRPr sz="1800">
                <a:solidFill>
                  <a:srgbClr val="A75534"/>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4" name="Straight Connector 3">
            <a:extLst>
              <a:ext uri="{FF2B5EF4-FFF2-40B4-BE49-F238E27FC236}">
                <a16:creationId xmlns:a16="http://schemas.microsoft.com/office/drawing/2014/main" id="{13C96752-03D4-47C1-AF65-AB9BE9940335}"/>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99C38FE-3D95-4F29-9E13-19A29AD5EFC2}"/>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3769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EAR_COLOUR_BG5">
    <p:bg>
      <p:bgPr>
        <a:solidFill>
          <a:srgbClr val="6DCFF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a:t>CLICK TO EDIT MASTER TITLE STYLE</a:t>
            </a:r>
          </a:p>
        </p:txBody>
      </p:sp>
      <p:sp>
        <p:nvSpPr>
          <p:cNvPr id="4" name="Rectangle 2">
            <a:extLst>
              <a:ext uri="{FF2B5EF4-FFF2-40B4-BE49-F238E27FC236}">
                <a16:creationId xmlns:a16="http://schemas.microsoft.com/office/drawing/2014/main" id="{BA34D9EA-0CED-4E85-B2F0-17341F16C1AB}"/>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1E3378"/>
                </a:solidFill>
              </a:defRPr>
            </a:lvl1pPr>
            <a:lvl2pPr>
              <a:defRPr sz="1800">
                <a:solidFill>
                  <a:srgbClr val="1E3378"/>
                </a:solidFill>
              </a:defRPr>
            </a:lvl2pPr>
            <a:lvl3pPr>
              <a:defRPr sz="1800">
                <a:solidFill>
                  <a:srgbClr val="1E3378"/>
                </a:solidFill>
              </a:defRPr>
            </a:lvl3pPr>
            <a:lvl4pPr>
              <a:defRPr sz="1800">
                <a:solidFill>
                  <a:srgbClr val="1E3378"/>
                </a:solidFill>
              </a:defRPr>
            </a:lvl4pPr>
            <a:lvl5pPr>
              <a:defRPr sz="1800">
                <a:solidFill>
                  <a:srgbClr val="1E3378"/>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7" name="Straight Connector 6">
            <a:extLst>
              <a:ext uri="{FF2B5EF4-FFF2-40B4-BE49-F238E27FC236}">
                <a16:creationId xmlns:a16="http://schemas.microsoft.com/office/drawing/2014/main" id="{CF711926-946D-4031-95C0-4DF8DCFCC3F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3F0612-5267-4585-B281-9C491C4E1A3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736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6DCFF6"/>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369664" y="0"/>
            <a:ext cx="1259500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a:solidFill>
                  <a:srgbClr val="8197A6"/>
                </a:solidFill>
                <a:latin typeface="Arial" charset="0"/>
                <a:ea typeface="Arial" charset="0"/>
                <a:cs typeface="Arial" charset="0"/>
              </a:rPr>
              <a:t>Produced by</a:t>
            </a:r>
            <a:endParaRPr lang="en-US" sz="796">
              <a:solidFill>
                <a:srgbClr val="8197A6"/>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a:t>Click to edit Master text styles</a:t>
            </a:r>
          </a:p>
        </p:txBody>
      </p:sp>
    </p:spTree>
    <p:extLst>
      <p:ext uri="{BB962C8B-B14F-4D97-AF65-F5344CB8AC3E}">
        <p14:creationId xmlns:p14="http://schemas.microsoft.com/office/powerpoint/2010/main" val="253574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RK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2AAC5E67-E08A-4CAC-8F4D-A2D8638C2BD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39"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2" y="0"/>
            <a:ext cx="12225339"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95828"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Text Box 38">
            <a:extLst>
              <a:ext uri="{FF2B5EF4-FFF2-40B4-BE49-F238E27FC236}">
                <a16:creationId xmlns:a16="http://schemas.microsoft.com/office/drawing/2014/main" id="{CC8E513C-B257-4001-A64F-C4F555784E6F}"/>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275813CB-4394-43D3-A6B9-ACE26136B241}"/>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25E3871-9DD3-4380-BBB0-9E0A8BFDF550}"/>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Picture 5">
            <a:extLst>
              <a:ext uri="{FF2B5EF4-FFF2-40B4-BE49-F238E27FC236}">
                <a16:creationId xmlns:a16="http://schemas.microsoft.com/office/drawing/2014/main" id="{2361E30E-1C22-46B3-9AB9-AB1BC0D7C989}"/>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8" name="Picture 37">
            <a:extLst>
              <a:ext uri="{FF2B5EF4-FFF2-40B4-BE49-F238E27FC236}">
                <a16:creationId xmlns:a16="http://schemas.microsoft.com/office/drawing/2014/main" id="{EBB965BA-5FAA-5543-9444-B14F3D19DD2B}"/>
              </a:ext>
            </a:extLst>
          </p:cNvPr>
          <p:cNvPicPr/>
          <p:nvPr userDrawn="1"/>
        </p:nvPicPr>
        <p:blipFill>
          <a:blip r:embed="rId6">
            <a:extLst>
              <a:ext uri="{28A0092B-C50C-407E-A947-70E740481C1C}">
                <a14:useLocalDpi xmlns:a14="http://schemas.microsoft.com/office/drawing/2010/main"/>
              </a:ext>
            </a:extLst>
          </a:blip>
          <a:stretch>
            <a:fillRect/>
          </a:stretch>
        </p:blipFill>
        <p:spPr>
          <a:xfrm>
            <a:off x="13429" y="6455300"/>
            <a:ext cx="9956800" cy="405130"/>
          </a:xfrm>
          <a:prstGeom prst="rect">
            <a:avLst/>
          </a:prstGeom>
        </p:spPr>
      </p:pic>
    </p:spTree>
    <p:extLst>
      <p:ext uri="{BB962C8B-B14F-4D97-AF65-F5344CB8AC3E}">
        <p14:creationId xmlns:p14="http://schemas.microsoft.com/office/powerpoint/2010/main" val="8387154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exte" userDrawn="1">
  <p:cSld name="Texte">
    <p:spTree>
      <p:nvGrpSpPr>
        <p:cNvPr id="1" name="Shape 123"/>
        <p:cNvGrpSpPr/>
        <p:nvPr/>
      </p:nvGrpSpPr>
      <p:grpSpPr>
        <a:xfrm>
          <a:off x="0" y="0"/>
          <a:ext cx="0" cy="0"/>
          <a:chOff x="0" y="0"/>
          <a:chExt cx="0" cy="0"/>
        </a:xfrm>
      </p:grpSpPr>
      <p:sp>
        <p:nvSpPr>
          <p:cNvPr id="124" name="Google Shape;124;p48"/>
          <p:cNvSpPr/>
          <p:nvPr/>
        </p:nvSpPr>
        <p:spPr>
          <a:xfrm>
            <a:off x="0" y="6827024"/>
            <a:ext cx="12237371" cy="43200"/>
          </a:xfrm>
          <a:prstGeom prst="rect">
            <a:avLst/>
          </a:prstGeom>
          <a:gradFill>
            <a:gsLst>
              <a:gs pos="0">
                <a:srgbClr val="4D1D82"/>
              </a:gs>
              <a:gs pos="12000">
                <a:srgbClr val="8B1D82"/>
              </a:gs>
              <a:gs pos="29000">
                <a:srgbClr val="CF022B"/>
              </a:gs>
              <a:gs pos="100000">
                <a:srgbClr val="F07D00"/>
              </a:gs>
            </a:gsLst>
            <a:lin ang="6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1" i="0" u="none" strike="noStrike" cap="none">
              <a:solidFill>
                <a:schemeClr val="lt1"/>
              </a:solidFill>
              <a:latin typeface="Tahoma"/>
              <a:ea typeface="Tahoma"/>
              <a:cs typeface="Tahoma"/>
              <a:sym typeface="Tahoma"/>
            </a:endParaRPr>
          </a:p>
        </p:txBody>
      </p:sp>
    </p:spTree>
    <p:extLst>
      <p:ext uri="{BB962C8B-B14F-4D97-AF65-F5344CB8AC3E}">
        <p14:creationId xmlns:p14="http://schemas.microsoft.com/office/powerpoint/2010/main" val="1269363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73144F-B6DA-43DE-8986-0AB5D2CDA49C}"/>
              </a:ext>
            </a:extLst>
          </p:cNvPr>
          <p:cNvSpPr>
            <a:spLocks noGrp="1"/>
          </p:cNvSpPr>
          <p:nvPr>
            <p:ph type="title" hasCustomPrompt="1"/>
          </p:nvPr>
        </p:nvSpPr>
        <p:spPr>
          <a:xfrm>
            <a:off x="216000" y="154800"/>
            <a:ext cx="10108800" cy="565200"/>
          </a:xfrm>
        </p:spPr>
        <p:txBody>
          <a:bodyPr/>
          <a:lstStyle>
            <a:lvl1pPr algn="l">
              <a:defRPr sz="3000"/>
            </a:lvl1pPr>
          </a:lstStyle>
          <a:p>
            <a:r>
              <a:rPr lang="en-GB" noProof="0"/>
              <a:t>CLICK TO EDIT MASTER TITLE STYLE</a:t>
            </a:r>
          </a:p>
        </p:txBody>
      </p:sp>
      <p:sp>
        <p:nvSpPr>
          <p:cNvPr id="4" name="Rectangle 2">
            <a:extLst>
              <a:ext uri="{FF2B5EF4-FFF2-40B4-BE49-F238E27FC236}">
                <a16:creationId xmlns:a16="http://schemas.microsoft.com/office/drawing/2014/main" id="{B4E70818-9563-4F06-956D-FEFEF006586A}"/>
              </a:ext>
            </a:extLst>
          </p:cNvPr>
          <p:cNvSpPr>
            <a:spLocks noGrp="1" noChangeArrowheads="1"/>
          </p:cNvSpPr>
          <p:nvPr>
            <p:ph idx="1"/>
          </p:nvPr>
        </p:nvSpPr>
        <p:spPr bwMode="auto">
          <a:xfrm>
            <a:off x="218262"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cxnSp>
        <p:nvCxnSpPr>
          <p:cNvPr id="6" name="Straight Connector 5">
            <a:extLst>
              <a:ext uri="{FF2B5EF4-FFF2-40B4-BE49-F238E27FC236}">
                <a16:creationId xmlns:a16="http://schemas.microsoft.com/office/drawing/2014/main" id="{861AD377-1350-4EFA-894B-5CEA5EA7AA4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652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ARK BG">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179E19F2-F57B-45DE-B862-DD01F0612E3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9939" y="-1"/>
            <a:ext cx="12191999" cy="6858001"/>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2000"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5" name="Text Box 38">
            <a:extLst>
              <a:ext uri="{FF2B5EF4-FFF2-40B4-BE49-F238E27FC236}">
                <a16:creationId xmlns:a16="http://schemas.microsoft.com/office/drawing/2014/main" id="{7EAA3B37-8161-430C-A74C-2E26E270DE0A}"/>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E5880B0D-A6A8-4687-98E2-A96E60FA37A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49C1B0E-6D53-4CDD-9145-B0B42CF57C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4" name="Picture 5">
            <a:extLst>
              <a:ext uri="{FF2B5EF4-FFF2-40B4-BE49-F238E27FC236}">
                <a16:creationId xmlns:a16="http://schemas.microsoft.com/office/drawing/2014/main" id="{3656F8C5-B6A5-414F-86D9-8C977E5C1BBD}"/>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9" name="Picture 38">
            <a:extLst>
              <a:ext uri="{FF2B5EF4-FFF2-40B4-BE49-F238E27FC236}">
                <a16:creationId xmlns:a16="http://schemas.microsoft.com/office/drawing/2014/main" id="{EBB965BA-5FAA-5543-9444-B14F3D19DD2B}"/>
              </a:ext>
            </a:extLst>
          </p:cNvPr>
          <p:cNvPicPr/>
          <p:nvPr userDrawn="1"/>
        </p:nvPicPr>
        <p:blipFill>
          <a:blip r:embed="rId6">
            <a:extLst>
              <a:ext uri="{28A0092B-C50C-407E-A947-70E740481C1C}">
                <a14:useLocalDpi xmlns:a14="http://schemas.microsoft.com/office/drawing/2010/main"/>
              </a:ext>
            </a:extLst>
          </a:blip>
          <a:stretch>
            <a:fillRect/>
          </a:stretch>
        </p:blipFill>
        <p:spPr>
          <a:xfrm>
            <a:off x="14208" y="6458838"/>
            <a:ext cx="9956800" cy="405130"/>
          </a:xfrm>
          <a:prstGeom prst="rect">
            <a:avLst/>
          </a:prstGeom>
        </p:spPr>
      </p:pic>
    </p:spTree>
    <p:extLst>
      <p:ext uri="{BB962C8B-B14F-4D97-AF65-F5344CB8AC3E}">
        <p14:creationId xmlns:p14="http://schemas.microsoft.com/office/powerpoint/2010/main" val="102765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RK3">
    <p:spTree>
      <p:nvGrpSpPr>
        <p:cNvPr id="1" name=""/>
        <p:cNvGrpSpPr/>
        <p:nvPr/>
      </p:nvGrpSpPr>
      <p:grpSpPr>
        <a:xfrm>
          <a:off x="0" y="0"/>
          <a:ext cx="0" cy="0"/>
          <a:chOff x="0" y="0"/>
          <a:chExt cx="0" cy="0"/>
        </a:xfrm>
      </p:grpSpPr>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3470" y="3456849"/>
            <a:ext cx="11852806"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31" name="Straight Connector 30">
            <a:extLst>
              <a:ext uri="{FF2B5EF4-FFF2-40B4-BE49-F238E27FC236}">
                <a16:creationId xmlns:a16="http://schemas.microsoft.com/office/drawing/2014/main" id="{D47A283E-2E94-448F-92E5-2474B249800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278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ARK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D3CCAE-5E68-40B7-96F4-1867CB3C210D}"/>
              </a:ext>
            </a:extLst>
          </p:cNvPr>
          <p:cNvSpPr>
            <a:spLocks noGrp="1"/>
          </p:cNvSpPr>
          <p:nvPr>
            <p:ph type="title" hasCustomPrompt="1"/>
          </p:nvPr>
        </p:nvSpPr>
        <p:spPr/>
        <p:txBody>
          <a:bodyPr/>
          <a:lstStyle/>
          <a:p>
            <a:r>
              <a:rPr lang="en-GB" altLang="en-US" noProof="0"/>
              <a:t>CLICK TO EDIT MASTER TITLE STYLE</a:t>
            </a:r>
            <a:endParaRPr lang="en-GB" noProof="0"/>
          </a:p>
        </p:txBody>
      </p:sp>
      <p:graphicFrame>
        <p:nvGraphicFramePr>
          <p:cNvPr id="3" name="Chart 62">
            <a:extLst>
              <a:ext uri="{FF2B5EF4-FFF2-40B4-BE49-F238E27FC236}">
                <a16:creationId xmlns:a16="http://schemas.microsoft.com/office/drawing/2014/main" id="{F74DFCCB-83DE-47F4-9FF3-8FAEE5BF92D8}"/>
              </a:ext>
            </a:extLst>
          </p:cNvPr>
          <p:cNvGraphicFramePr/>
          <p:nvPr userDrawn="1"/>
        </p:nvGraphicFramePr>
        <p:xfrm>
          <a:off x="279036" y="1321782"/>
          <a:ext cx="11656060" cy="46238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62">
            <a:extLst>
              <a:ext uri="{FF2B5EF4-FFF2-40B4-BE49-F238E27FC236}">
                <a16:creationId xmlns:a16="http://schemas.microsoft.com/office/drawing/2014/main" id="{1D3688BC-A29F-4FC4-A11A-398FE4188E1F}"/>
              </a:ext>
            </a:extLst>
          </p:cNvPr>
          <p:cNvGraphicFramePr/>
          <p:nvPr userDrawn="1">
            <p:extLst>
              <p:ext uri="{D42A27DB-BD31-4B8C-83A1-F6EECF244321}">
                <p14:modId xmlns:p14="http://schemas.microsoft.com/office/powerpoint/2010/main" val="1776204199"/>
              </p:ext>
            </p:extLst>
          </p:nvPr>
        </p:nvGraphicFramePr>
        <p:xfrm>
          <a:off x="278274" y="1348840"/>
          <a:ext cx="11624275" cy="4718559"/>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2D8F5593-453E-4297-89C3-AF572A2F008F}"/>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518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1" dur="300"/>
                                        <p:tgtEl>
                                          <p:spTgt spid="6">
                                            <p:graphicEl>
                                              <a:chart seriesIdx="-3" categoryIdx="-3" bldStep="gridLegend"/>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15" dur="300"/>
                                        <p:tgtEl>
                                          <p:spTgt spid="6">
                                            <p:graphicEl>
                                              <a:chart seriesIdx="-4" categoryIdx="0"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19" dur="300"/>
                                        <p:tgtEl>
                                          <p:spTgt spid="6">
                                            <p:graphicEl>
                                              <a:chart seriesIdx="-4" categoryIdx="1"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23" dur="300"/>
                                        <p:tgtEl>
                                          <p:spTgt spid="6">
                                            <p:graphicEl>
                                              <a:chart seriesIdx="-4" categoryIdx="2"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27" dur="300"/>
                                        <p:tgtEl>
                                          <p:spTgt spid="6">
                                            <p:graphicEl>
                                              <a:chart seriesIdx="-4" categoryIdx="3"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6">
                                            <p:graphicEl>
                                              <a:chart seriesIdx="-4" categoryIdx="4" bldStep="category"/>
                                            </p:graphicEl>
                                          </p:spTgt>
                                        </p:tgtEl>
                                        <p:attrNameLst>
                                          <p:attrName>style.visibility</p:attrName>
                                        </p:attrNameLst>
                                      </p:cBhvr>
                                      <p:to>
                                        <p:strVal val="visible"/>
                                      </p:to>
                                    </p:set>
                                    <p:animEffect transition="in" filter="wipe(down)">
                                      <p:cBhvr>
                                        <p:cTn id="31" dur="300"/>
                                        <p:tgtEl>
                                          <p:spTgt spid="6">
                                            <p:graphicEl>
                                              <a:chart seriesIdx="-4" categoryIdx="4"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6">
                                            <p:graphicEl>
                                              <a:chart seriesIdx="-4" categoryIdx="5" bldStep="category"/>
                                            </p:graphicEl>
                                          </p:spTgt>
                                        </p:tgtEl>
                                        <p:attrNameLst>
                                          <p:attrName>style.visibility</p:attrName>
                                        </p:attrNameLst>
                                      </p:cBhvr>
                                      <p:to>
                                        <p:strVal val="visible"/>
                                      </p:to>
                                    </p:set>
                                    <p:animEffect transition="in" filter="wipe(down)">
                                      <p:cBhvr>
                                        <p:cTn id="35" dur="300"/>
                                        <p:tgtEl>
                                          <p:spTgt spid="6">
                                            <p:graphicEl>
                                              <a:chart seriesIdx="-4" categoryIdx="5"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6">
                                            <p:graphicEl>
                                              <a:chart seriesIdx="-4" categoryIdx="6" bldStep="category"/>
                                            </p:graphicEl>
                                          </p:spTgt>
                                        </p:tgtEl>
                                        <p:attrNameLst>
                                          <p:attrName>style.visibility</p:attrName>
                                        </p:attrNameLst>
                                      </p:cBhvr>
                                      <p:to>
                                        <p:strVal val="visible"/>
                                      </p:to>
                                    </p:set>
                                    <p:animEffect transition="in" filter="wipe(down)">
                                      <p:cBhvr>
                                        <p:cTn id="39" dur="300"/>
                                        <p:tgtEl>
                                          <p:spTgt spid="6">
                                            <p:graphicEl>
                                              <a:chart seriesIdx="-4" categoryIdx="6"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6">
                                            <p:graphicEl>
                                              <a:chart seriesIdx="-4" categoryIdx="7" bldStep="category"/>
                                            </p:graphicEl>
                                          </p:spTgt>
                                        </p:tgtEl>
                                        <p:attrNameLst>
                                          <p:attrName>style.visibility</p:attrName>
                                        </p:attrNameLst>
                                      </p:cBhvr>
                                      <p:to>
                                        <p:strVal val="visible"/>
                                      </p:to>
                                    </p:set>
                                    <p:animEffect transition="in" filter="wipe(down)">
                                      <p:cBhvr>
                                        <p:cTn id="43" dur="300"/>
                                        <p:tgtEl>
                                          <p:spTgt spid="6">
                                            <p:graphicEl>
                                              <a:chart seriesIdx="-4" categoryIdx="7"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6">
                                            <p:graphicEl>
                                              <a:chart seriesIdx="-4" categoryIdx="8" bldStep="category"/>
                                            </p:graphicEl>
                                          </p:spTgt>
                                        </p:tgtEl>
                                        <p:attrNameLst>
                                          <p:attrName>style.visibility</p:attrName>
                                        </p:attrNameLst>
                                      </p:cBhvr>
                                      <p:to>
                                        <p:strVal val="visible"/>
                                      </p:to>
                                    </p:set>
                                    <p:animEffect transition="in" filter="wipe(down)">
                                      <p:cBhvr>
                                        <p:cTn id="47" dur="300"/>
                                        <p:tgtEl>
                                          <p:spTgt spid="6">
                                            <p:graphicEl>
                                              <a:chart seriesIdx="-4" categoryIdx="8"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6">
                                            <p:graphicEl>
                                              <a:chart seriesIdx="-4" categoryIdx="9" bldStep="category"/>
                                            </p:graphicEl>
                                          </p:spTgt>
                                        </p:tgtEl>
                                        <p:attrNameLst>
                                          <p:attrName>style.visibility</p:attrName>
                                        </p:attrNameLst>
                                      </p:cBhvr>
                                      <p:to>
                                        <p:strVal val="visible"/>
                                      </p:to>
                                    </p:set>
                                    <p:animEffect transition="in" filter="wipe(down)">
                                      <p:cBhvr>
                                        <p:cTn id="51" dur="300"/>
                                        <p:tgtEl>
                                          <p:spTgt spid="6">
                                            <p:graphicEl>
                                              <a:chart seriesIdx="-4" categoryIdx="9"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6">
                                            <p:graphicEl>
                                              <a:chart seriesIdx="-4" categoryIdx="10" bldStep="category"/>
                                            </p:graphicEl>
                                          </p:spTgt>
                                        </p:tgtEl>
                                        <p:attrNameLst>
                                          <p:attrName>style.visibility</p:attrName>
                                        </p:attrNameLst>
                                      </p:cBhvr>
                                      <p:to>
                                        <p:strVal val="visible"/>
                                      </p:to>
                                    </p:set>
                                    <p:animEffect transition="in" filter="wipe(down)">
                                      <p:cBhvr>
                                        <p:cTn id="55" dur="300"/>
                                        <p:tgtEl>
                                          <p:spTgt spid="6">
                                            <p:graphicEl>
                                              <a:chart seriesIdx="-4" categoryIdx="10"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6">
                                            <p:graphicEl>
                                              <a:chart seriesIdx="-4" categoryIdx="11" bldStep="category"/>
                                            </p:graphicEl>
                                          </p:spTgt>
                                        </p:tgtEl>
                                        <p:attrNameLst>
                                          <p:attrName>style.visibility</p:attrName>
                                        </p:attrNameLst>
                                      </p:cBhvr>
                                      <p:to>
                                        <p:strVal val="visible"/>
                                      </p:to>
                                    </p:set>
                                    <p:animEffect transition="in" filter="wipe(down)">
                                      <p:cBhvr>
                                        <p:cTn id="59" dur="300"/>
                                        <p:tgtEl>
                                          <p:spTgt spid="6">
                                            <p:graphicEl>
                                              <a:chart seriesIdx="-4" categoryIdx="11"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6">
                                            <p:graphicEl>
                                              <a:chart seriesIdx="-4" categoryIdx="12" bldStep="category"/>
                                            </p:graphicEl>
                                          </p:spTgt>
                                        </p:tgtEl>
                                        <p:attrNameLst>
                                          <p:attrName>style.visibility</p:attrName>
                                        </p:attrNameLst>
                                      </p:cBhvr>
                                      <p:to>
                                        <p:strVal val="visible"/>
                                      </p:to>
                                    </p:set>
                                    <p:animEffect transition="in" filter="wipe(down)">
                                      <p:cBhvr>
                                        <p:cTn id="63" dur="300"/>
                                        <p:tgtEl>
                                          <p:spTgt spid="6">
                                            <p:graphicEl>
                                              <a:chart seriesIdx="-4" categoryIdx="12"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6">
                                            <p:graphicEl>
                                              <a:chart seriesIdx="-4" categoryIdx="13" bldStep="category"/>
                                            </p:graphicEl>
                                          </p:spTgt>
                                        </p:tgtEl>
                                        <p:attrNameLst>
                                          <p:attrName>style.visibility</p:attrName>
                                        </p:attrNameLst>
                                      </p:cBhvr>
                                      <p:to>
                                        <p:strVal val="visible"/>
                                      </p:to>
                                    </p:set>
                                    <p:animEffect transition="in" filter="wipe(down)">
                                      <p:cBhvr>
                                        <p:cTn id="67" dur="300"/>
                                        <p:tgtEl>
                                          <p:spTgt spid="6">
                                            <p:graphicEl>
                                              <a:chart seriesIdx="-4" categoryIdx="13"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6">
                                            <p:graphicEl>
                                              <a:chart seriesIdx="-4" categoryIdx="14" bldStep="category"/>
                                            </p:graphicEl>
                                          </p:spTgt>
                                        </p:tgtEl>
                                        <p:attrNameLst>
                                          <p:attrName>style.visibility</p:attrName>
                                        </p:attrNameLst>
                                      </p:cBhvr>
                                      <p:to>
                                        <p:strVal val="visible"/>
                                      </p:to>
                                    </p:set>
                                    <p:animEffect transition="in" filter="wipe(down)">
                                      <p:cBhvr>
                                        <p:cTn id="71" dur="300"/>
                                        <p:tgtEl>
                                          <p:spTgt spid="6">
                                            <p:graphicEl>
                                              <a:chart seriesIdx="-4" categoryIdx="14"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6">
                                            <p:graphicEl>
                                              <a:chart seriesIdx="-4" categoryIdx="15" bldStep="category"/>
                                            </p:graphicEl>
                                          </p:spTgt>
                                        </p:tgtEl>
                                        <p:attrNameLst>
                                          <p:attrName>style.visibility</p:attrName>
                                        </p:attrNameLst>
                                      </p:cBhvr>
                                      <p:to>
                                        <p:strVal val="visible"/>
                                      </p:to>
                                    </p:set>
                                    <p:animEffect transition="in" filter="wipe(down)">
                                      <p:cBhvr>
                                        <p:cTn id="75" dur="300"/>
                                        <p:tgtEl>
                                          <p:spTgt spid="6">
                                            <p:graphicEl>
                                              <a:chart seriesIdx="-4" categoryIdx="15"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6">
                                            <p:graphicEl>
                                              <a:chart seriesIdx="-4" categoryIdx="16" bldStep="category"/>
                                            </p:graphicEl>
                                          </p:spTgt>
                                        </p:tgtEl>
                                        <p:attrNameLst>
                                          <p:attrName>style.visibility</p:attrName>
                                        </p:attrNameLst>
                                      </p:cBhvr>
                                      <p:to>
                                        <p:strVal val="visible"/>
                                      </p:to>
                                    </p:set>
                                    <p:animEffect transition="in" filter="wipe(down)">
                                      <p:cBhvr>
                                        <p:cTn id="79" dur="300"/>
                                        <p:tgtEl>
                                          <p:spTgt spid="6">
                                            <p:graphicEl>
                                              <a:chart seriesIdx="-4" categoryIdx="16"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6">
                                            <p:graphicEl>
                                              <a:chart seriesIdx="-4" categoryIdx="17" bldStep="category"/>
                                            </p:graphicEl>
                                          </p:spTgt>
                                        </p:tgtEl>
                                        <p:attrNameLst>
                                          <p:attrName>style.visibility</p:attrName>
                                        </p:attrNameLst>
                                      </p:cBhvr>
                                      <p:to>
                                        <p:strVal val="visible"/>
                                      </p:to>
                                    </p:set>
                                    <p:animEffect transition="in" filter="wipe(down)">
                                      <p:cBhvr>
                                        <p:cTn id="83" dur="300"/>
                                        <p:tgtEl>
                                          <p:spTgt spid="6">
                                            <p:graphicEl>
                                              <a:chart seriesIdx="-4" categoryIdx="17"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6">
                                            <p:graphicEl>
                                              <a:chart seriesIdx="-4" categoryIdx="18" bldStep="category"/>
                                            </p:graphicEl>
                                          </p:spTgt>
                                        </p:tgtEl>
                                        <p:attrNameLst>
                                          <p:attrName>style.visibility</p:attrName>
                                        </p:attrNameLst>
                                      </p:cBhvr>
                                      <p:to>
                                        <p:strVal val="visible"/>
                                      </p:to>
                                    </p:set>
                                    <p:animEffect transition="in" filter="wipe(down)">
                                      <p:cBhvr>
                                        <p:cTn id="87" dur="300"/>
                                        <p:tgtEl>
                                          <p:spTgt spid="6">
                                            <p:graphicEl>
                                              <a:chart seriesIdx="-4" categoryIdx="18"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6">
                                            <p:graphicEl>
                                              <a:chart seriesIdx="-4" categoryIdx="19" bldStep="category"/>
                                            </p:graphicEl>
                                          </p:spTgt>
                                        </p:tgtEl>
                                        <p:attrNameLst>
                                          <p:attrName>style.visibility</p:attrName>
                                        </p:attrNameLst>
                                      </p:cBhvr>
                                      <p:to>
                                        <p:strVal val="visible"/>
                                      </p:to>
                                    </p:set>
                                    <p:animEffect transition="in" filter="wipe(down)">
                                      <p:cBhvr>
                                        <p:cTn id="91" dur="300"/>
                                        <p:tgtEl>
                                          <p:spTgt spid="6">
                                            <p:graphicEl>
                                              <a:chart seriesIdx="-4" categoryIdx="19"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6">
                                            <p:graphicEl>
                                              <a:chart seriesIdx="-4" categoryIdx="20" bldStep="category"/>
                                            </p:graphicEl>
                                          </p:spTgt>
                                        </p:tgtEl>
                                        <p:attrNameLst>
                                          <p:attrName>style.visibility</p:attrName>
                                        </p:attrNameLst>
                                      </p:cBhvr>
                                      <p:to>
                                        <p:strVal val="visible"/>
                                      </p:to>
                                    </p:set>
                                    <p:animEffect transition="in" filter="wipe(down)">
                                      <p:cBhvr>
                                        <p:cTn id="95" dur="300"/>
                                        <p:tgtEl>
                                          <p:spTgt spid="6">
                                            <p:graphicEl>
                                              <a:chart seriesIdx="-4" categoryIdx="20"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6">
                                            <p:graphicEl>
                                              <a:chart seriesIdx="-4" categoryIdx="21" bldStep="category"/>
                                            </p:graphicEl>
                                          </p:spTgt>
                                        </p:tgtEl>
                                        <p:attrNameLst>
                                          <p:attrName>style.visibility</p:attrName>
                                        </p:attrNameLst>
                                      </p:cBhvr>
                                      <p:to>
                                        <p:strVal val="visible"/>
                                      </p:to>
                                    </p:set>
                                    <p:animEffect transition="in" filter="wipe(down)">
                                      <p:cBhvr>
                                        <p:cTn id="99" dur="300"/>
                                        <p:tgtEl>
                                          <p:spTgt spid="6">
                                            <p:graphicEl>
                                              <a:chart seriesIdx="-4" categoryIdx="21"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6">
                                            <p:graphicEl>
                                              <a:chart seriesIdx="-4" categoryIdx="22" bldStep="category"/>
                                            </p:graphicEl>
                                          </p:spTgt>
                                        </p:tgtEl>
                                        <p:attrNameLst>
                                          <p:attrName>style.visibility</p:attrName>
                                        </p:attrNameLst>
                                      </p:cBhvr>
                                      <p:to>
                                        <p:strVal val="visible"/>
                                      </p:to>
                                    </p:set>
                                    <p:animEffect transition="in" filter="wipe(down)">
                                      <p:cBhvr>
                                        <p:cTn id="103" dur="300"/>
                                        <p:tgtEl>
                                          <p:spTgt spid="6">
                                            <p:graphicEl>
                                              <a:chart seriesIdx="-4" categoryIdx="22" bldStep="category"/>
                                            </p:graphicEl>
                                          </p:spTgt>
                                        </p:tgtEl>
                                      </p:cBhvr>
                                    </p:animEffect>
                                  </p:childTnLst>
                                </p:cTn>
                              </p:par>
                            </p:childTnLst>
                          </p:cTn>
                        </p:par>
                        <p:par>
                          <p:cTn id="104" fill="hold">
                            <p:stCondLst>
                              <p:cond delay="7500"/>
                            </p:stCondLst>
                            <p:childTnLst>
                              <p:par>
                                <p:cTn id="105" presetID="22" presetClass="entr" presetSubtype="4" repeatCount="0" fill="hold" grpId="0" nodeType="afterEffect">
                                  <p:stCondLst>
                                    <p:cond delay="0"/>
                                  </p:stCondLst>
                                  <p:childTnLst>
                                    <p:set>
                                      <p:cBhvr>
                                        <p:cTn id="106" dur="1" fill="hold">
                                          <p:stCondLst>
                                            <p:cond delay="0"/>
                                          </p:stCondLst>
                                        </p:cTn>
                                        <p:tgtEl>
                                          <p:spTgt spid="6">
                                            <p:graphicEl>
                                              <a:chart seriesIdx="-4" categoryIdx="23" bldStep="category"/>
                                            </p:graphicEl>
                                          </p:spTgt>
                                        </p:tgtEl>
                                        <p:attrNameLst>
                                          <p:attrName>style.visibility</p:attrName>
                                        </p:attrNameLst>
                                      </p:cBhvr>
                                      <p:to>
                                        <p:strVal val="visible"/>
                                      </p:to>
                                    </p:set>
                                    <p:animEffect transition="in" filter="wipe(down)">
                                      <p:cBhvr>
                                        <p:cTn id="107" dur="300"/>
                                        <p:tgtEl>
                                          <p:spTgt spid="6">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Graphic spid="6" grpId="0">
        <p:bldSub>
          <a:bldChart bld="category"/>
        </p:bldSub>
      </p:bldGraphic>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K5">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1B31BE-8F00-4FD0-B83D-49F14B7AACC4}"/>
              </a:ext>
            </a:extLst>
          </p:cNvPr>
          <p:cNvSpPr>
            <a:spLocks noGrp="1"/>
          </p:cNvSpPr>
          <p:nvPr>
            <p:ph type="title" hasCustomPrompt="1"/>
          </p:nvPr>
        </p:nvSpPr>
        <p:spPr/>
        <p:txBody>
          <a:bodyPr/>
          <a:lstStyle/>
          <a:p>
            <a:r>
              <a:rPr lang="en-GB" altLang="en-US" noProof="0"/>
              <a:t>CLICK TO EDIT MASTER TITLE STYLE</a:t>
            </a:r>
            <a:endParaRPr lang="en-GB" noProof="0"/>
          </a:p>
        </p:txBody>
      </p:sp>
      <p:graphicFrame>
        <p:nvGraphicFramePr>
          <p:cNvPr id="3" name="Chart 62">
            <a:extLst>
              <a:ext uri="{FF2B5EF4-FFF2-40B4-BE49-F238E27FC236}">
                <a16:creationId xmlns:a16="http://schemas.microsoft.com/office/drawing/2014/main" id="{ACF06B11-18F4-4720-A183-165C1FB85F61}"/>
              </a:ext>
            </a:extLst>
          </p:cNvPr>
          <p:cNvGraphicFramePr/>
          <p:nvPr userDrawn="1">
            <p:extLst>
              <p:ext uri="{D42A27DB-BD31-4B8C-83A1-F6EECF244321}">
                <p14:modId xmlns:p14="http://schemas.microsoft.com/office/powerpoint/2010/main" val="1737926873"/>
              </p:ext>
            </p:extLst>
          </p:nvPr>
        </p:nvGraphicFramePr>
        <p:xfrm>
          <a:off x="279036" y="1219353"/>
          <a:ext cx="11656060" cy="4735687"/>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0805BBD0-4E77-4901-8F9B-5C34F6E046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12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11" dur="300"/>
                                        <p:tgtEl>
                                          <p:spTgt spid="3">
                                            <p:graphicEl>
                                              <a:chart seriesIdx="-4" categoryIdx="0" bldStep="category"/>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15" dur="300"/>
                                        <p:tgtEl>
                                          <p:spTgt spid="3">
                                            <p:graphicEl>
                                              <a:chart seriesIdx="-4" categoryIdx="1"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19" dur="300"/>
                                        <p:tgtEl>
                                          <p:spTgt spid="3">
                                            <p:graphicEl>
                                              <a:chart seriesIdx="-4" categoryIdx="2"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23" dur="300"/>
                                        <p:tgtEl>
                                          <p:spTgt spid="3">
                                            <p:graphicEl>
                                              <a:chart seriesIdx="-4" categoryIdx="3"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27" dur="300"/>
                                        <p:tgtEl>
                                          <p:spTgt spid="3">
                                            <p:graphicEl>
                                              <a:chart seriesIdx="-4" categoryIdx="4"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31" dur="300"/>
                                        <p:tgtEl>
                                          <p:spTgt spid="3">
                                            <p:graphicEl>
                                              <a:chart seriesIdx="-4" categoryIdx="5"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35" dur="300"/>
                                        <p:tgtEl>
                                          <p:spTgt spid="3">
                                            <p:graphicEl>
                                              <a:chart seriesIdx="-4" categoryIdx="6"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39" dur="300"/>
                                        <p:tgtEl>
                                          <p:spTgt spid="3">
                                            <p:graphicEl>
                                              <a:chart seriesIdx="-4" categoryIdx="7"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43" dur="300"/>
                                        <p:tgtEl>
                                          <p:spTgt spid="3">
                                            <p:graphicEl>
                                              <a:chart seriesIdx="-4" categoryIdx="8"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47" dur="300"/>
                                        <p:tgtEl>
                                          <p:spTgt spid="3">
                                            <p:graphicEl>
                                              <a:chart seriesIdx="-4" categoryIdx="9"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51" dur="300"/>
                                        <p:tgtEl>
                                          <p:spTgt spid="3">
                                            <p:graphicEl>
                                              <a:chart seriesIdx="-4" categoryIdx="10"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55" dur="300"/>
                                        <p:tgtEl>
                                          <p:spTgt spid="3">
                                            <p:graphicEl>
                                              <a:chart seriesIdx="-4" categoryIdx="11"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3">
                                            <p:graphicEl>
                                              <a:chart seriesIdx="-4" categoryIdx="12" bldStep="category"/>
                                            </p:graphicEl>
                                          </p:spTgt>
                                        </p:tgtEl>
                                        <p:attrNameLst>
                                          <p:attrName>style.visibility</p:attrName>
                                        </p:attrNameLst>
                                      </p:cBhvr>
                                      <p:to>
                                        <p:strVal val="visible"/>
                                      </p:to>
                                    </p:set>
                                    <p:animEffect transition="in" filter="wipe(down)">
                                      <p:cBhvr>
                                        <p:cTn id="59" dur="300"/>
                                        <p:tgtEl>
                                          <p:spTgt spid="3">
                                            <p:graphicEl>
                                              <a:chart seriesIdx="-4" categoryIdx="12"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3">
                                            <p:graphicEl>
                                              <a:chart seriesIdx="-4" categoryIdx="13" bldStep="category"/>
                                            </p:graphicEl>
                                          </p:spTgt>
                                        </p:tgtEl>
                                        <p:attrNameLst>
                                          <p:attrName>style.visibility</p:attrName>
                                        </p:attrNameLst>
                                      </p:cBhvr>
                                      <p:to>
                                        <p:strVal val="visible"/>
                                      </p:to>
                                    </p:set>
                                    <p:animEffect transition="in" filter="wipe(down)">
                                      <p:cBhvr>
                                        <p:cTn id="63" dur="300"/>
                                        <p:tgtEl>
                                          <p:spTgt spid="3">
                                            <p:graphicEl>
                                              <a:chart seriesIdx="-4" categoryIdx="13"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3">
                                            <p:graphicEl>
                                              <a:chart seriesIdx="-4" categoryIdx="14" bldStep="category"/>
                                            </p:graphicEl>
                                          </p:spTgt>
                                        </p:tgtEl>
                                        <p:attrNameLst>
                                          <p:attrName>style.visibility</p:attrName>
                                        </p:attrNameLst>
                                      </p:cBhvr>
                                      <p:to>
                                        <p:strVal val="visible"/>
                                      </p:to>
                                    </p:set>
                                    <p:animEffect transition="in" filter="wipe(down)">
                                      <p:cBhvr>
                                        <p:cTn id="67" dur="300"/>
                                        <p:tgtEl>
                                          <p:spTgt spid="3">
                                            <p:graphicEl>
                                              <a:chart seriesIdx="-4" categoryIdx="14"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3">
                                            <p:graphicEl>
                                              <a:chart seriesIdx="-4" categoryIdx="15" bldStep="category"/>
                                            </p:graphicEl>
                                          </p:spTgt>
                                        </p:tgtEl>
                                        <p:attrNameLst>
                                          <p:attrName>style.visibility</p:attrName>
                                        </p:attrNameLst>
                                      </p:cBhvr>
                                      <p:to>
                                        <p:strVal val="visible"/>
                                      </p:to>
                                    </p:set>
                                    <p:animEffect transition="in" filter="wipe(down)">
                                      <p:cBhvr>
                                        <p:cTn id="71" dur="300"/>
                                        <p:tgtEl>
                                          <p:spTgt spid="3">
                                            <p:graphicEl>
                                              <a:chart seriesIdx="-4" categoryIdx="15"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3">
                                            <p:graphicEl>
                                              <a:chart seriesIdx="-4" categoryIdx="16" bldStep="category"/>
                                            </p:graphicEl>
                                          </p:spTgt>
                                        </p:tgtEl>
                                        <p:attrNameLst>
                                          <p:attrName>style.visibility</p:attrName>
                                        </p:attrNameLst>
                                      </p:cBhvr>
                                      <p:to>
                                        <p:strVal val="visible"/>
                                      </p:to>
                                    </p:set>
                                    <p:animEffect transition="in" filter="wipe(down)">
                                      <p:cBhvr>
                                        <p:cTn id="75" dur="300"/>
                                        <p:tgtEl>
                                          <p:spTgt spid="3">
                                            <p:graphicEl>
                                              <a:chart seriesIdx="-4" categoryIdx="16"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3">
                                            <p:graphicEl>
                                              <a:chart seriesIdx="-4" categoryIdx="17" bldStep="category"/>
                                            </p:graphicEl>
                                          </p:spTgt>
                                        </p:tgtEl>
                                        <p:attrNameLst>
                                          <p:attrName>style.visibility</p:attrName>
                                        </p:attrNameLst>
                                      </p:cBhvr>
                                      <p:to>
                                        <p:strVal val="visible"/>
                                      </p:to>
                                    </p:set>
                                    <p:animEffect transition="in" filter="wipe(down)">
                                      <p:cBhvr>
                                        <p:cTn id="79" dur="300"/>
                                        <p:tgtEl>
                                          <p:spTgt spid="3">
                                            <p:graphicEl>
                                              <a:chart seriesIdx="-4" categoryIdx="17"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3">
                                            <p:graphicEl>
                                              <a:chart seriesIdx="-4" categoryIdx="18" bldStep="category"/>
                                            </p:graphicEl>
                                          </p:spTgt>
                                        </p:tgtEl>
                                        <p:attrNameLst>
                                          <p:attrName>style.visibility</p:attrName>
                                        </p:attrNameLst>
                                      </p:cBhvr>
                                      <p:to>
                                        <p:strVal val="visible"/>
                                      </p:to>
                                    </p:set>
                                    <p:animEffect transition="in" filter="wipe(down)">
                                      <p:cBhvr>
                                        <p:cTn id="83" dur="300"/>
                                        <p:tgtEl>
                                          <p:spTgt spid="3">
                                            <p:graphicEl>
                                              <a:chart seriesIdx="-4" categoryIdx="18"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3">
                                            <p:graphicEl>
                                              <a:chart seriesIdx="-4" categoryIdx="19" bldStep="category"/>
                                            </p:graphicEl>
                                          </p:spTgt>
                                        </p:tgtEl>
                                        <p:attrNameLst>
                                          <p:attrName>style.visibility</p:attrName>
                                        </p:attrNameLst>
                                      </p:cBhvr>
                                      <p:to>
                                        <p:strVal val="visible"/>
                                      </p:to>
                                    </p:set>
                                    <p:animEffect transition="in" filter="wipe(down)">
                                      <p:cBhvr>
                                        <p:cTn id="87" dur="300"/>
                                        <p:tgtEl>
                                          <p:spTgt spid="3">
                                            <p:graphicEl>
                                              <a:chart seriesIdx="-4" categoryIdx="19"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3">
                                            <p:graphicEl>
                                              <a:chart seriesIdx="-4" categoryIdx="20" bldStep="category"/>
                                            </p:graphicEl>
                                          </p:spTgt>
                                        </p:tgtEl>
                                        <p:attrNameLst>
                                          <p:attrName>style.visibility</p:attrName>
                                        </p:attrNameLst>
                                      </p:cBhvr>
                                      <p:to>
                                        <p:strVal val="visible"/>
                                      </p:to>
                                    </p:set>
                                    <p:animEffect transition="in" filter="wipe(down)">
                                      <p:cBhvr>
                                        <p:cTn id="91" dur="300"/>
                                        <p:tgtEl>
                                          <p:spTgt spid="3">
                                            <p:graphicEl>
                                              <a:chart seriesIdx="-4" categoryIdx="20"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3">
                                            <p:graphicEl>
                                              <a:chart seriesIdx="-4" categoryIdx="21" bldStep="category"/>
                                            </p:graphicEl>
                                          </p:spTgt>
                                        </p:tgtEl>
                                        <p:attrNameLst>
                                          <p:attrName>style.visibility</p:attrName>
                                        </p:attrNameLst>
                                      </p:cBhvr>
                                      <p:to>
                                        <p:strVal val="visible"/>
                                      </p:to>
                                    </p:set>
                                    <p:animEffect transition="in" filter="wipe(down)">
                                      <p:cBhvr>
                                        <p:cTn id="95" dur="300"/>
                                        <p:tgtEl>
                                          <p:spTgt spid="3">
                                            <p:graphicEl>
                                              <a:chart seriesIdx="-4" categoryIdx="21"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3">
                                            <p:graphicEl>
                                              <a:chart seriesIdx="-4" categoryIdx="22" bldStep="category"/>
                                            </p:graphicEl>
                                          </p:spTgt>
                                        </p:tgtEl>
                                        <p:attrNameLst>
                                          <p:attrName>style.visibility</p:attrName>
                                        </p:attrNameLst>
                                      </p:cBhvr>
                                      <p:to>
                                        <p:strVal val="visible"/>
                                      </p:to>
                                    </p:set>
                                    <p:animEffect transition="in" filter="wipe(down)">
                                      <p:cBhvr>
                                        <p:cTn id="99" dur="300"/>
                                        <p:tgtEl>
                                          <p:spTgt spid="3">
                                            <p:graphicEl>
                                              <a:chart seriesIdx="-4" categoryIdx="22"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3">
                                            <p:graphicEl>
                                              <a:chart seriesIdx="-4" categoryIdx="23" bldStep="category"/>
                                            </p:graphicEl>
                                          </p:spTgt>
                                        </p:tgtEl>
                                        <p:attrNameLst>
                                          <p:attrName>style.visibility</p:attrName>
                                        </p:attrNameLst>
                                      </p:cBhvr>
                                      <p:to>
                                        <p:strVal val="visible"/>
                                      </p:to>
                                    </p:set>
                                    <p:animEffect transition="in" filter="wipe(down)">
                                      <p:cBhvr>
                                        <p:cTn id="103" dur="300"/>
                                        <p:tgtEl>
                                          <p:spTgt spid="3">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RK6">
    <p:spTree>
      <p:nvGrpSpPr>
        <p:cNvPr id="1" name=""/>
        <p:cNvGrpSpPr/>
        <p:nvPr/>
      </p:nvGrpSpPr>
      <p:grpSpPr>
        <a:xfrm>
          <a:off x="0" y="0"/>
          <a:ext cx="0" cy="0"/>
          <a:chOff x="0" y="0"/>
          <a:chExt cx="0" cy="0"/>
        </a:xfrm>
      </p:grpSpPr>
      <p:grpSp>
        <p:nvGrpSpPr>
          <p:cNvPr id="4" name="Group 35">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hidden="1">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123547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ARK7">
    <p:spTree>
      <p:nvGrpSpPr>
        <p:cNvPr id="1" name=""/>
        <p:cNvGrpSpPr/>
        <p:nvPr/>
      </p:nvGrpSpPr>
      <p:grpSpPr>
        <a:xfrm>
          <a:off x="0" y="0"/>
          <a:ext cx="0" cy="0"/>
          <a:chOff x="0" y="0"/>
          <a:chExt cx="0" cy="0"/>
        </a:xfrm>
      </p:grpSpPr>
      <p:grpSp>
        <p:nvGrpSpPr>
          <p:cNvPr id="5" name="Group 35">
            <a:extLst>
              <a:ext uri="{FF2B5EF4-FFF2-40B4-BE49-F238E27FC236}">
                <a16:creationId xmlns:a16="http://schemas.microsoft.com/office/drawing/2014/main" id="{15C1165B-50AC-46F5-B945-37FE6AF1F392}"/>
              </a:ext>
            </a:extLst>
          </p:cNvPr>
          <p:cNvGrpSpPr/>
          <p:nvPr userDrawn="1"/>
        </p:nvGrpSpPr>
        <p:grpSpPr>
          <a:xfrm>
            <a:off x="-6583" y="-3"/>
            <a:ext cx="12302859" cy="6858003"/>
            <a:chOff x="-6566" y="-2"/>
            <a:chExt cx="12269309" cy="6858002"/>
          </a:xfrm>
        </p:grpSpPr>
        <p:sp>
          <p:nvSpPr>
            <p:cNvPr id="6" name="Rectangle 36" hidden="1">
              <a:extLst>
                <a:ext uri="{FF2B5EF4-FFF2-40B4-BE49-F238E27FC236}">
                  <a16:creationId xmlns:a16="http://schemas.microsoft.com/office/drawing/2014/main" id="{EA24BE63-1E38-4FA8-B27E-7568D000D456}"/>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7" name="Group 37" hidden="1">
              <a:extLst>
                <a:ext uri="{FF2B5EF4-FFF2-40B4-BE49-F238E27FC236}">
                  <a16:creationId xmlns:a16="http://schemas.microsoft.com/office/drawing/2014/main" id="{D4DAB8E7-6AD7-4E3B-87D7-9C92D704A0D5}"/>
                </a:ext>
              </a:extLst>
            </p:cNvPr>
            <p:cNvGrpSpPr/>
            <p:nvPr userDrawn="1"/>
          </p:nvGrpSpPr>
          <p:grpSpPr>
            <a:xfrm>
              <a:off x="442260" y="3456849"/>
              <a:ext cx="11820483" cy="2970388"/>
              <a:chOff x="442260" y="3600153"/>
              <a:chExt cx="11820483" cy="2970388"/>
            </a:xfrm>
          </p:grpSpPr>
          <p:cxnSp>
            <p:nvCxnSpPr>
              <p:cNvPr id="8" name="Straight Connector 38">
                <a:extLst>
                  <a:ext uri="{FF2B5EF4-FFF2-40B4-BE49-F238E27FC236}">
                    <a16:creationId xmlns:a16="http://schemas.microsoft.com/office/drawing/2014/main" id="{0F24E6D8-B4AC-477C-A584-BF9803AD059A}"/>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39">
                <a:extLst>
                  <a:ext uri="{FF2B5EF4-FFF2-40B4-BE49-F238E27FC236}">
                    <a16:creationId xmlns:a16="http://schemas.microsoft.com/office/drawing/2014/main" id="{2AFEE107-23D8-49B8-B87B-287A589B06A3}"/>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0">
                <a:extLst>
                  <a:ext uri="{FF2B5EF4-FFF2-40B4-BE49-F238E27FC236}">
                    <a16:creationId xmlns:a16="http://schemas.microsoft.com/office/drawing/2014/main" id="{FC46F22B-8D16-44B9-B078-5202FAD5506C}"/>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1">
                <a:extLst>
                  <a:ext uri="{FF2B5EF4-FFF2-40B4-BE49-F238E27FC236}">
                    <a16:creationId xmlns:a16="http://schemas.microsoft.com/office/drawing/2014/main" id="{84F40097-447D-4345-A231-8E06B5113DAF}"/>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2">
                <a:extLst>
                  <a:ext uri="{FF2B5EF4-FFF2-40B4-BE49-F238E27FC236}">
                    <a16:creationId xmlns:a16="http://schemas.microsoft.com/office/drawing/2014/main" id="{42254BF6-C2FE-484E-B8E5-A5FB6CAE68DA}"/>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3">
                <a:extLst>
                  <a:ext uri="{FF2B5EF4-FFF2-40B4-BE49-F238E27FC236}">
                    <a16:creationId xmlns:a16="http://schemas.microsoft.com/office/drawing/2014/main" id="{E5B7F90F-FC2C-4515-8D32-89F631EBA147}"/>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4">
                <a:extLst>
                  <a:ext uri="{FF2B5EF4-FFF2-40B4-BE49-F238E27FC236}">
                    <a16:creationId xmlns:a16="http://schemas.microsoft.com/office/drawing/2014/main" id="{E99345B2-5577-4798-8DBC-A8040E1C170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5">
                <a:extLst>
                  <a:ext uri="{FF2B5EF4-FFF2-40B4-BE49-F238E27FC236}">
                    <a16:creationId xmlns:a16="http://schemas.microsoft.com/office/drawing/2014/main" id="{F327189C-9AB2-4BE4-BEFF-13F4E1778D06}"/>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6">
                <a:extLst>
                  <a:ext uri="{FF2B5EF4-FFF2-40B4-BE49-F238E27FC236}">
                    <a16:creationId xmlns:a16="http://schemas.microsoft.com/office/drawing/2014/main" id="{7F11114A-60DF-4358-A694-BB4FEEA2A6C7}"/>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7">
                <a:extLst>
                  <a:ext uri="{FF2B5EF4-FFF2-40B4-BE49-F238E27FC236}">
                    <a16:creationId xmlns:a16="http://schemas.microsoft.com/office/drawing/2014/main" id="{A23FCE7B-565B-4C89-BB57-1638682A4280}"/>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8">
                <a:extLst>
                  <a:ext uri="{FF2B5EF4-FFF2-40B4-BE49-F238E27FC236}">
                    <a16:creationId xmlns:a16="http://schemas.microsoft.com/office/drawing/2014/main" id="{0E2613AD-9079-429A-BC7D-F00A04FEFC83}"/>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9">
                <a:extLst>
                  <a:ext uri="{FF2B5EF4-FFF2-40B4-BE49-F238E27FC236}">
                    <a16:creationId xmlns:a16="http://schemas.microsoft.com/office/drawing/2014/main" id="{D8432CDA-98D7-4A05-A0F3-EDA2D11BC74F}"/>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0">
                <a:extLst>
                  <a:ext uri="{FF2B5EF4-FFF2-40B4-BE49-F238E27FC236}">
                    <a16:creationId xmlns:a16="http://schemas.microsoft.com/office/drawing/2014/main" id="{9E761685-9937-4475-8FEE-7B969A517733}"/>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504C3711-C622-42DC-9899-B3858E082F8D}"/>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2">
                <a:extLst>
                  <a:ext uri="{FF2B5EF4-FFF2-40B4-BE49-F238E27FC236}">
                    <a16:creationId xmlns:a16="http://schemas.microsoft.com/office/drawing/2014/main" id="{1A83ECB3-AA6D-4F83-A917-59F1F3CAF53A}"/>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3">
                <a:extLst>
                  <a:ext uri="{FF2B5EF4-FFF2-40B4-BE49-F238E27FC236}">
                    <a16:creationId xmlns:a16="http://schemas.microsoft.com/office/drawing/2014/main" id="{3375B322-614F-48CD-9559-DDABC5D9313C}"/>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4">
                <a:extLst>
                  <a:ext uri="{FF2B5EF4-FFF2-40B4-BE49-F238E27FC236}">
                    <a16:creationId xmlns:a16="http://schemas.microsoft.com/office/drawing/2014/main" id="{B19264DC-7279-4EAE-9B3E-6C1ADC0DB8DF}"/>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5">
                <a:extLst>
                  <a:ext uri="{FF2B5EF4-FFF2-40B4-BE49-F238E27FC236}">
                    <a16:creationId xmlns:a16="http://schemas.microsoft.com/office/drawing/2014/main" id="{785CCA65-BECC-4A15-B2F7-9CCF558B8165}"/>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6">
                <a:extLst>
                  <a:ext uri="{FF2B5EF4-FFF2-40B4-BE49-F238E27FC236}">
                    <a16:creationId xmlns:a16="http://schemas.microsoft.com/office/drawing/2014/main" id="{7CC1776D-4ADE-4C0C-965F-79108AEEF1BC}"/>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7">
                <a:extLst>
                  <a:ext uri="{FF2B5EF4-FFF2-40B4-BE49-F238E27FC236}">
                    <a16:creationId xmlns:a16="http://schemas.microsoft.com/office/drawing/2014/main" id="{B55C28CF-9862-488A-8C81-3050036A705D}"/>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8">
                <a:extLst>
                  <a:ext uri="{FF2B5EF4-FFF2-40B4-BE49-F238E27FC236}">
                    <a16:creationId xmlns:a16="http://schemas.microsoft.com/office/drawing/2014/main" id="{21D5562D-7135-49BA-B33A-8426A8A0AD75}"/>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9">
                <a:extLst>
                  <a:ext uri="{FF2B5EF4-FFF2-40B4-BE49-F238E27FC236}">
                    <a16:creationId xmlns:a16="http://schemas.microsoft.com/office/drawing/2014/main" id="{F39A28E8-9029-4984-AFC2-3FD4EEC51BA7}"/>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0">
                <a:extLst>
                  <a:ext uri="{FF2B5EF4-FFF2-40B4-BE49-F238E27FC236}">
                    <a16:creationId xmlns:a16="http://schemas.microsoft.com/office/drawing/2014/main" id="{15D4F68C-30B2-45C2-BDD1-B6EBEE511F2B}"/>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61">
                <a:extLst>
                  <a:ext uri="{FF2B5EF4-FFF2-40B4-BE49-F238E27FC236}">
                    <a16:creationId xmlns:a16="http://schemas.microsoft.com/office/drawing/2014/main" id="{051ED23E-8584-4999-8EC5-84277C9290D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94A4DDCC-9F42-4948-9645-E86435B98BA5}"/>
              </a:ext>
            </a:extLst>
          </p:cNvPr>
          <p:cNvSpPr>
            <a:spLocks noGrp="1"/>
          </p:cNvSpPr>
          <p:nvPr>
            <p:ph type="title" hasCustomPrompt="1"/>
          </p:nvPr>
        </p:nvSpPr>
        <p:spPr/>
        <p:txBody>
          <a:bodyPr/>
          <a:lstStyle/>
          <a:p>
            <a:r>
              <a:rPr lang="en-GB" altLang="en-US" noProof="0"/>
              <a:t>CLICK TO EDIT MASTER TITLE STYLE</a:t>
            </a:r>
            <a:endParaRPr lang="en-GB" noProof="0"/>
          </a:p>
        </p:txBody>
      </p:sp>
      <p:sp>
        <p:nvSpPr>
          <p:cNvPr id="4" name="Content Placeholder 2">
            <a:extLst>
              <a:ext uri="{FF2B5EF4-FFF2-40B4-BE49-F238E27FC236}">
                <a16:creationId xmlns:a16="http://schemas.microsoft.com/office/drawing/2014/main" id="{E06FD5EE-114E-4722-B4F2-F97B4E5BFF1B}"/>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cxnSp>
        <p:nvCxnSpPr>
          <p:cNvPr id="33" name="Straight Connector 32">
            <a:extLst>
              <a:ext uri="{FF2B5EF4-FFF2-40B4-BE49-F238E27FC236}">
                <a16:creationId xmlns:a16="http://schemas.microsoft.com/office/drawing/2014/main" id="{46A4415C-3223-40AA-9C39-316146802F9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49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8.xml"/><Relationship Id="rId5" Type="http://schemas.openxmlformats.org/officeDocument/2006/relationships/image" Target="../media/image4.emf"/><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image" Target="../media/image4.emf"/><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14.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31.xml"/><Relationship Id="rId6" Type="http://schemas.openxmlformats.org/officeDocument/2006/relationships/image" Target="../media/image4.emf"/><Relationship Id="rId5" Type="http://schemas.openxmlformats.org/officeDocument/2006/relationships/image" Target="../media/image14.png"/><Relationship Id="rId4" Type="http://schemas.openxmlformats.org/officeDocument/2006/relationships/image" Target="../media/image1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53249"/>
        </a:solidFill>
        <a:effectLst/>
      </p:bgPr>
    </p:bg>
    <p:spTree>
      <p:nvGrpSpPr>
        <p:cNvPr id="1" name=""/>
        <p:cNvGrpSpPr/>
        <p:nvPr/>
      </p:nvGrpSpPr>
      <p:grpSpPr>
        <a:xfrm>
          <a:off x="0" y="0"/>
          <a:ext cx="0" cy="0"/>
          <a:chOff x="0" y="0"/>
          <a:chExt cx="0" cy="0"/>
        </a:xfrm>
      </p:grpSpPr>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p>
        </p:txBody>
      </p:sp>
      <p:pic>
        <p:nvPicPr>
          <p:cNvPr id="3" name="Picture 35" hidden="1">
            <a:extLst>
              <a:ext uri="{FF2B5EF4-FFF2-40B4-BE49-F238E27FC236}">
                <a16:creationId xmlns:a16="http://schemas.microsoft.com/office/drawing/2014/main" id="{C995CFAD-3BA1-4EC9-867D-60423D76AD7D}"/>
              </a:ext>
            </a:extLst>
          </p:cNvPr>
          <p:cNvPicPr>
            <a:picLocks noChangeAspect="1"/>
          </p:cNvPicPr>
          <p:nvPr userDrawn="1"/>
        </p:nvPicPr>
        <p:blipFill rotWithShape="1">
          <a:blip r:embed="rId19" cstate="email">
            <a:extLst>
              <a:ext uri="{28A0092B-C50C-407E-A947-70E740481C1C}">
                <a14:useLocalDpi xmlns:a14="http://schemas.microsoft.com/office/drawing/2010/main"/>
              </a:ext>
            </a:extLst>
          </a:blip>
          <a:srcRect/>
          <a:stretch/>
        </p:blipFill>
        <p:spPr>
          <a:xfrm>
            <a:off x="0" y="0"/>
            <a:ext cx="12225338" cy="6858000"/>
          </a:xfrm>
          <a:prstGeom prst="rect">
            <a:avLst/>
          </a:prstGeom>
        </p:spPr>
      </p:pic>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US" altLang="en-US" noProof="0"/>
              <a:t>Click to edit Master title style</a:t>
            </a:r>
            <a:endParaRPr lang="en-GB" noProof="0"/>
          </a:p>
        </p:txBody>
      </p:sp>
      <p:sp>
        <p:nvSpPr>
          <p:cNvPr id="72" name="Rectangle 2">
            <a:extLst>
              <a:ext uri="{FF2B5EF4-FFF2-40B4-BE49-F238E27FC236}">
                <a16:creationId xmlns:a16="http://schemas.microsoft.com/office/drawing/2014/main" id="{F152A04D-5063-4E95-9CB5-5C50E37A6E5E}"/>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endParaRPr lang="en-GB" altLang="en-US" noProof="0"/>
          </a:p>
        </p:txBody>
      </p:sp>
      <p:sp>
        <p:nvSpPr>
          <p:cNvPr id="39" name="Text Box 34"/>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6C34021B-66EB-9E45-8BD1-64D5855A5802}"/>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8" name="Straight Connector 37">
            <a:extLst>
              <a:ext uri="{FF2B5EF4-FFF2-40B4-BE49-F238E27FC236}">
                <a16:creationId xmlns:a16="http://schemas.microsoft.com/office/drawing/2014/main" id="{EE71E5B5-6921-4FB2-A9C4-9C2A029FF0B3}"/>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5">
            <a:extLst>
              <a:ext uri="{FF2B5EF4-FFF2-40B4-BE49-F238E27FC236}">
                <a16:creationId xmlns:a16="http://schemas.microsoft.com/office/drawing/2014/main" id="{294C493E-467F-427F-AD20-6EDFB99CC1EE}"/>
              </a:ext>
            </a:extLst>
          </p:cNvPr>
          <p:cNvPicPr>
            <a:picLocks/>
          </p:cNvPicPr>
          <p:nvPr userDrawn="1"/>
        </p:nvPicPr>
        <p:blipFill>
          <a:blip r:embed="rId21"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3" name="Picture 62">
            <a:extLst>
              <a:ext uri="{FF2B5EF4-FFF2-40B4-BE49-F238E27FC236}">
                <a16:creationId xmlns:a16="http://schemas.microsoft.com/office/drawing/2014/main" id="{EBB965BA-5FAA-5543-9444-B14F3D19DD2B}"/>
              </a:ext>
            </a:extLst>
          </p:cNvPr>
          <p:cNvPicPr/>
          <p:nvPr userDrawn="1"/>
        </p:nvPicPr>
        <p:blipFill>
          <a:blip r:embed="rId22">
            <a:extLst>
              <a:ext uri="{28A0092B-C50C-407E-A947-70E740481C1C}">
                <a14:useLocalDpi xmlns:a14="http://schemas.microsoft.com/office/drawing/2010/main"/>
              </a:ext>
            </a:extLst>
          </a:blip>
          <a:stretch>
            <a:fillRect/>
          </a:stretch>
        </p:blipFill>
        <p:spPr>
          <a:xfrm>
            <a:off x="8863" y="6462001"/>
            <a:ext cx="9956800" cy="405130"/>
          </a:xfrm>
          <a:prstGeom prst="rect">
            <a:avLst/>
          </a:prstGeom>
        </p:spPr>
      </p:pic>
    </p:spTree>
  </p:cSld>
  <p:clrMap bg1="lt1" tx1="dk1" bg2="lt2" tx2="dk2" accent1="accent1" accent2="accent2" accent3="accent3" accent4="accent4" accent5="accent5" accent6="accent6" hlink="hlink" folHlink="folHlink"/>
  <p:sldLayoutIdLst>
    <p:sldLayoutId id="2147483929" r:id="rId1"/>
    <p:sldLayoutId id="2147483945" r:id="rId2"/>
    <p:sldLayoutId id="2147483974" r:id="rId3"/>
    <p:sldLayoutId id="2147483975" r:id="rId4"/>
    <p:sldLayoutId id="2147483973" r:id="rId5"/>
    <p:sldLayoutId id="2147483930" r:id="rId6"/>
    <p:sldLayoutId id="2147483931" r:id="rId7"/>
    <p:sldLayoutId id="2147483932" r:id="rId8"/>
    <p:sldLayoutId id="2147483933" r:id="rId9"/>
    <p:sldLayoutId id="2147483935" r:id="rId10"/>
    <p:sldLayoutId id="2147483936" r:id="rId11"/>
    <p:sldLayoutId id="2147483937" r:id="rId12"/>
    <p:sldLayoutId id="2147483938" r:id="rId13"/>
    <p:sldLayoutId id="2147483939" r:id="rId14"/>
    <p:sldLayoutId id="2147483946" r:id="rId15"/>
    <p:sldLayoutId id="2147483947" r:id="rId16"/>
    <p:sldLayoutId id="2147483977" r:id="rId17"/>
  </p:sldLayoutIdLst>
  <p:hf hdr="0" dt="0"/>
  <p:txStyles>
    <p:titleStyle>
      <a:lvl1pPr algn="l" rtl="0" eaLnBrk="1" fontAlgn="base" hangingPunct="1">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122" b="1">
          <a:solidFill>
            <a:schemeClr val="bg1"/>
          </a:solidFill>
          <a:latin typeface="Verdana" pitchFamily="34" charset="0"/>
        </a:defRPr>
      </a:lvl2pPr>
      <a:lvl3pPr algn="l" rtl="0" eaLnBrk="1" fontAlgn="base" hangingPunct="1">
        <a:spcBef>
          <a:spcPct val="0"/>
        </a:spcBef>
        <a:spcAft>
          <a:spcPct val="0"/>
        </a:spcAft>
        <a:defRPr sz="2122" b="1">
          <a:solidFill>
            <a:schemeClr val="bg1"/>
          </a:solidFill>
          <a:latin typeface="Verdana" pitchFamily="34" charset="0"/>
        </a:defRPr>
      </a:lvl3pPr>
      <a:lvl4pPr algn="l" rtl="0" eaLnBrk="1" fontAlgn="base" hangingPunct="1">
        <a:spcBef>
          <a:spcPct val="0"/>
        </a:spcBef>
        <a:spcAft>
          <a:spcPct val="0"/>
        </a:spcAft>
        <a:defRPr sz="2122" b="1">
          <a:solidFill>
            <a:schemeClr val="bg1"/>
          </a:solidFill>
          <a:latin typeface="Verdana" pitchFamily="34" charset="0"/>
        </a:defRPr>
      </a:lvl4pPr>
      <a:lvl5pPr algn="l" rtl="0" eaLnBrk="1" fontAlgn="base" hangingPunct="1">
        <a:spcBef>
          <a:spcPct val="0"/>
        </a:spcBef>
        <a:spcAft>
          <a:spcPct val="0"/>
        </a:spcAft>
        <a:defRPr sz="2122" b="1">
          <a:solidFill>
            <a:schemeClr val="bg1"/>
          </a:solidFill>
          <a:latin typeface="Verdana" pitchFamily="34" charset="0"/>
        </a:defRPr>
      </a:lvl5pPr>
      <a:lvl6pPr marL="441015" algn="l" rtl="0" eaLnBrk="1" fontAlgn="base" hangingPunct="1">
        <a:spcBef>
          <a:spcPct val="0"/>
        </a:spcBef>
        <a:spcAft>
          <a:spcPct val="0"/>
        </a:spcAft>
        <a:defRPr sz="2122" b="1">
          <a:solidFill>
            <a:schemeClr val="bg1"/>
          </a:solidFill>
          <a:latin typeface="Verdana" pitchFamily="34" charset="0"/>
        </a:defRPr>
      </a:lvl6pPr>
      <a:lvl7pPr marL="882030" algn="l" rtl="0" eaLnBrk="1" fontAlgn="base" hangingPunct="1">
        <a:spcBef>
          <a:spcPct val="0"/>
        </a:spcBef>
        <a:spcAft>
          <a:spcPct val="0"/>
        </a:spcAft>
        <a:defRPr sz="2122" b="1">
          <a:solidFill>
            <a:schemeClr val="bg1"/>
          </a:solidFill>
          <a:latin typeface="Verdana" pitchFamily="34" charset="0"/>
        </a:defRPr>
      </a:lvl7pPr>
      <a:lvl8pPr marL="1323045" algn="l" rtl="0" eaLnBrk="1" fontAlgn="base" hangingPunct="1">
        <a:spcBef>
          <a:spcPct val="0"/>
        </a:spcBef>
        <a:spcAft>
          <a:spcPct val="0"/>
        </a:spcAft>
        <a:defRPr sz="2122" b="1">
          <a:solidFill>
            <a:schemeClr val="bg1"/>
          </a:solidFill>
          <a:latin typeface="Verdana" pitchFamily="34" charset="0"/>
        </a:defRPr>
      </a:lvl8pPr>
      <a:lvl9pPr marL="1764060" algn="l" rtl="0" eaLnBrk="1" fontAlgn="base" hangingPunct="1">
        <a:spcBef>
          <a:spcPct val="0"/>
        </a:spcBef>
        <a:spcAft>
          <a:spcPct val="0"/>
        </a:spcAft>
        <a:defRPr sz="2122" b="1">
          <a:solidFill>
            <a:schemeClr val="bg1"/>
          </a:solidFill>
          <a:latin typeface="Verdana" pitchFamily="34" charset="0"/>
        </a:defRPr>
      </a:lvl9pPr>
    </p:titleStyle>
    <p:bodyStyle>
      <a:lvl1pPr marL="0" indent="0" algn="l" rtl="0" eaLnBrk="1" fontAlgn="base" hangingPunct="1">
        <a:lnSpc>
          <a:spcPct val="119000"/>
        </a:lnSpc>
        <a:spcBef>
          <a:spcPct val="20000"/>
        </a:spcBef>
        <a:spcAft>
          <a:spcPct val="0"/>
        </a:spcAft>
        <a:buClr>
          <a:srgbClr val="8197A6"/>
        </a:buClr>
        <a:buFont typeface="Arial" panose="020B0604020202020204"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1pPr>
      <a:lvl2pPr marL="78132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2pPr>
      <a:lvl3pPr marL="135777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3pPr>
      <a:lvl4pPr marL="193421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4pPr>
      <a:lvl5pPr marL="251066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5pPr>
      <a:lvl6pPr marL="335661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a:t>CLICK TO EDIT MASTER TITLE STYLE</a:t>
            </a:r>
            <a:endParaRPr lang="en-GB" noProof="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pic>
        <p:nvPicPr>
          <p:cNvPr id="7" name="Picture 5">
            <a:extLst>
              <a:ext uri="{FF2B5EF4-FFF2-40B4-BE49-F238E27FC236}">
                <a16:creationId xmlns:a16="http://schemas.microsoft.com/office/drawing/2014/main" id="{109A9530-2671-487F-A9F5-FDB35D172B87}"/>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sp>
        <p:nvSpPr>
          <p:cNvPr id="3" name="Text Box 34">
            <a:extLst>
              <a:ext uri="{FF2B5EF4-FFF2-40B4-BE49-F238E27FC236}">
                <a16:creationId xmlns:a16="http://schemas.microsoft.com/office/drawing/2014/main" id="{174566EC-B884-414A-9831-F2C2C01CAF72}"/>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62" name="Picture 61">
            <a:extLst>
              <a:ext uri="{FF2B5EF4-FFF2-40B4-BE49-F238E27FC236}">
                <a16:creationId xmlns:a16="http://schemas.microsoft.com/office/drawing/2014/main" id="{68673324-7E47-2849-ABFE-CFCE924180D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65" name="Straight Connector 64">
            <a:extLst>
              <a:ext uri="{FF2B5EF4-FFF2-40B4-BE49-F238E27FC236}">
                <a16:creationId xmlns:a16="http://schemas.microsoft.com/office/drawing/2014/main" id="{B6E905FD-56C1-4FF6-A433-C72EFE86E9E9}"/>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EBB965BA-5FAA-5543-9444-B14F3D19DD2B}"/>
              </a:ext>
            </a:extLst>
          </p:cNvPr>
          <p:cNvPicPr/>
          <p:nvPr userDrawn="1"/>
        </p:nvPicPr>
        <p:blipFill>
          <a:blip r:embed="rId5">
            <a:extLst>
              <a:ext uri="{28A0092B-C50C-407E-A947-70E740481C1C}">
                <a14:useLocalDpi xmlns:a14="http://schemas.microsoft.com/office/drawing/2010/main"/>
              </a:ext>
            </a:extLst>
          </a:blip>
          <a:stretch>
            <a:fillRect/>
          </a:stretch>
        </p:blipFill>
        <p:spPr>
          <a:xfrm>
            <a:off x="0" y="6461245"/>
            <a:ext cx="9956800" cy="405130"/>
          </a:xfrm>
          <a:prstGeom prst="rect">
            <a:avLst/>
          </a:prstGeom>
        </p:spPr>
      </p:pic>
    </p:spTree>
    <p:extLst>
      <p:ext uri="{BB962C8B-B14F-4D97-AF65-F5344CB8AC3E}">
        <p14:creationId xmlns:p14="http://schemas.microsoft.com/office/powerpoint/2010/main" val="554798536"/>
      </p:ext>
    </p:extLst>
  </p:cSld>
  <p:clrMap bg1="lt1" tx1="dk1" bg2="lt2" tx2="dk2" accent1="accent1" accent2="accent2" accent3="accent3" accent4="accent4" accent5="accent5" accent6="accent6" hlink="hlink" folHlink="folHlink"/>
  <p:sldLayoutIdLst>
    <p:sldLayoutId id="2147483951" r:id="rId1"/>
  </p:sldLayoutIdLst>
  <p:hf sldNum="0" hdr="0" dt="0"/>
  <p:txStyles>
    <p:titleStyle>
      <a:lvl1pPr algn="just" rtl="0" fontAlgn="base">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a:t>CLICK TO EDIT MASTER TITLE STYLE</a:t>
            </a:r>
            <a:endParaRPr lang="en-GB" noProof="0"/>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7" name="Text Box DG">
            <a:extLst>
              <a:ext uri="{FF2B5EF4-FFF2-40B4-BE49-F238E27FC236}">
                <a16:creationId xmlns:a16="http://schemas.microsoft.com/office/drawing/2014/main" id="{041D4B4D-8C28-4798-BDA6-9AF59297F358}"/>
              </a:ext>
            </a:extLst>
          </p:cNvPr>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p>
        </p:txBody>
      </p:sp>
      <p:sp>
        <p:nvSpPr>
          <p:cNvPr id="2" name="Text Box 34">
            <a:extLst>
              <a:ext uri="{FF2B5EF4-FFF2-40B4-BE49-F238E27FC236}">
                <a16:creationId xmlns:a16="http://schemas.microsoft.com/office/drawing/2014/main" id="{06E20340-F309-4C15-A091-9346422556E1}"/>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8" name="Picture 37">
            <a:extLst>
              <a:ext uri="{FF2B5EF4-FFF2-40B4-BE49-F238E27FC236}">
                <a16:creationId xmlns:a16="http://schemas.microsoft.com/office/drawing/2014/main" id="{6C395660-CE89-4345-8089-CAD36085B63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FE516291-A401-44B3-B7C0-494EEF7A0709}"/>
              </a:ext>
            </a:extLst>
          </p:cNvPr>
          <p:cNvPicPr>
            <a:picLocks/>
          </p:cNvPicPr>
          <p:nvPr userDrawn="1"/>
        </p:nvPicPr>
        <p:blipFill>
          <a:blip r:embed="rId15"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7" name="Picture 36">
            <a:extLst>
              <a:ext uri="{FF2B5EF4-FFF2-40B4-BE49-F238E27FC236}">
                <a16:creationId xmlns:a16="http://schemas.microsoft.com/office/drawing/2014/main" id="{EBB965BA-5FAA-5543-9444-B14F3D19DD2B}"/>
              </a:ext>
            </a:extLst>
          </p:cNvPr>
          <p:cNvPicPr/>
          <p:nvPr userDrawn="1"/>
        </p:nvPicPr>
        <p:blipFill>
          <a:blip r:embed="rId16">
            <a:extLst>
              <a:ext uri="{28A0092B-C50C-407E-A947-70E740481C1C}">
                <a14:useLocalDpi xmlns:a14="http://schemas.microsoft.com/office/drawing/2010/main"/>
              </a:ext>
            </a:extLst>
          </a:blip>
          <a:stretch>
            <a:fillRect/>
          </a:stretch>
        </p:blipFill>
        <p:spPr>
          <a:xfrm>
            <a:off x="0" y="6453688"/>
            <a:ext cx="9956800" cy="405130"/>
          </a:xfrm>
          <a:prstGeom prst="rect">
            <a:avLst/>
          </a:prstGeom>
        </p:spPr>
      </p:pic>
    </p:spTree>
    <p:extLst>
      <p:ext uri="{BB962C8B-B14F-4D97-AF65-F5344CB8AC3E}">
        <p14:creationId xmlns:p14="http://schemas.microsoft.com/office/powerpoint/2010/main" val="3659391583"/>
      </p:ext>
    </p:extLst>
  </p:cSld>
  <p:clrMap bg1="lt1" tx1="dk1" bg2="lt2" tx2="dk2" accent1="accent1" accent2="accent2" accent3="accent3" accent4="accent4" accent5="accent5" accent6="accent6" hlink="hlink" folHlink="folHlink"/>
  <p:sldLayoutIdLst>
    <p:sldLayoutId id="2147483976" r:id="rId1"/>
    <p:sldLayoutId id="2147483961" r:id="rId2"/>
    <p:sldLayoutId id="2147483962" r:id="rId3"/>
    <p:sldLayoutId id="2147483963" r:id="rId4"/>
    <p:sldLayoutId id="2147483964" r:id="rId5"/>
    <p:sldLayoutId id="2147483965" r:id="rId6"/>
    <p:sldLayoutId id="2147483972" r:id="rId7"/>
    <p:sldLayoutId id="2147483966" r:id="rId8"/>
    <p:sldLayoutId id="2147483967" r:id="rId9"/>
    <p:sldLayoutId id="2147483968" r:id="rId10"/>
    <p:sldLayoutId id="2147483969" r:id="rId11"/>
    <p:sldLayoutId id="2147483978" r:id="rId12"/>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a:p>
        </p:txBody>
      </p:sp>
      <p:sp>
        <p:nvSpPr>
          <p:cNvPr id="10" name="Rectangle 6"/>
          <p:cNvSpPr>
            <a:spLocks noGrp="1" noChangeArrowheads="1"/>
          </p:cNvSpPr>
          <p:nvPr>
            <p:ph type="title"/>
          </p:nvPr>
        </p:nvSpPr>
        <p:spPr bwMode="auto">
          <a:xfrm>
            <a:off x="216000" y="154800"/>
            <a:ext cx="974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a:t>CLICK TO EDIT MASTER TITLE STYLE</a:t>
            </a:r>
            <a:endParaRPr lang="en-GB" noProof="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p>
        </p:txBody>
      </p:sp>
      <p:cxnSp>
        <p:nvCxnSpPr>
          <p:cNvPr id="34" name="Straight Connector 64">
            <a:extLst>
              <a:ext uri="{FF2B5EF4-FFF2-40B4-BE49-F238E27FC236}">
                <a16:creationId xmlns:a16="http://schemas.microsoft.com/office/drawing/2014/main" id="{8F972EA9-1462-4B0E-A09A-25D9F39ABE44}"/>
              </a:ext>
            </a:extLst>
          </p:cNvPr>
          <p:cNvCxnSpPr>
            <a:cxnSpLocks/>
          </p:cNvCxnSpPr>
          <p:nvPr userDrawn="1"/>
        </p:nvCxnSpPr>
        <p:spPr>
          <a:xfrm>
            <a:off x="222041" y="6411947"/>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 name="Picture 5">
            <a:extLst>
              <a:ext uri="{FF2B5EF4-FFF2-40B4-BE49-F238E27FC236}">
                <a16:creationId xmlns:a16="http://schemas.microsoft.com/office/drawing/2014/main" id="{5217072E-26F2-4536-B7A4-4922A861E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71529" y="6578011"/>
            <a:ext cx="1641396" cy="113828"/>
          </a:xfrm>
          <a:prstGeom prst="rect">
            <a:avLst/>
          </a:prstGeom>
        </p:spPr>
      </p:pic>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59"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5" name="Text Box 34">
            <a:extLst>
              <a:ext uri="{FF2B5EF4-FFF2-40B4-BE49-F238E27FC236}">
                <a16:creationId xmlns:a16="http://schemas.microsoft.com/office/drawing/2014/main" id="{3DFCB740-7646-4EBC-AD20-3EBB6A01A799}"/>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C07ED2C1-0776-4663-8284-733C83AE373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EF90349B-FF48-4A3E-8266-C6C8B77A2E91}"/>
              </a:ext>
            </a:extLst>
          </p:cNvPr>
          <p:cNvPicPr>
            <a:picLocks/>
          </p:cNvPicPr>
          <p:nvPr userDrawn="1"/>
        </p:nvPicPr>
        <p:blipFill>
          <a:blip r:embed="rId5"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8" name="Picture 37">
            <a:extLst>
              <a:ext uri="{FF2B5EF4-FFF2-40B4-BE49-F238E27FC236}">
                <a16:creationId xmlns:a16="http://schemas.microsoft.com/office/drawing/2014/main" id="{EBB965BA-5FAA-5543-9444-B14F3D19DD2B}"/>
              </a:ext>
            </a:extLst>
          </p:cNvPr>
          <p:cNvPicPr/>
          <p:nvPr userDrawn="1"/>
        </p:nvPicPr>
        <p:blipFill>
          <a:blip r:embed="rId6">
            <a:extLst>
              <a:ext uri="{28A0092B-C50C-407E-A947-70E740481C1C}">
                <a14:useLocalDpi xmlns:a14="http://schemas.microsoft.com/office/drawing/2010/main"/>
              </a:ext>
            </a:extLst>
          </a:blip>
          <a:stretch>
            <a:fillRect/>
          </a:stretch>
        </p:blipFill>
        <p:spPr>
          <a:xfrm>
            <a:off x="0" y="6455900"/>
            <a:ext cx="9956800" cy="405130"/>
          </a:xfrm>
          <a:prstGeom prst="rect">
            <a:avLst/>
          </a:prstGeom>
        </p:spPr>
      </p:pic>
    </p:spTree>
    <p:extLst>
      <p:ext uri="{BB962C8B-B14F-4D97-AF65-F5344CB8AC3E}">
        <p14:creationId xmlns:p14="http://schemas.microsoft.com/office/powerpoint/2010/main" val="4140336850"/>
      </p:ext>
    </p:extLst>
  </p:cSld>
  <p:clrMap bg1="lt1" tx1="dk1" bg2="lt2" tx2="dk2" accent1="accent1" accent2="accent2" accent3="accent3" accent4="accent4" accent5="accent5" accent6="accent6" hlink="hlink" folHlink="folHlink"/>
  <p:sldLayoutIdLst>
    <p:sldLayoutId id="2147483971" r:id="rId1"/>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stac-extensions" TargetMode="External"/><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hyperlink" Target="https://github.com/CS-SI/eopf-stac-extension" TargetMode="Externa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2.xml"/><Relationship Id="rId5" Type="http://schemas.openxmlformats.org/officeDocument/2006/relationships/image" Target="../media/image60.svg"/><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Layout" Target="../slideLayouts/slideLayout30.xml"/><Relationship Id="rId4" Type="http://schemas.openxmlformats.org/officeDocument/2006/relationships/hyperlink" Target="https://eopf.copernicus.eu/"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s://eopf.copernicus.eu/wp-content/uploads/products/v4/Sentinel-1_L1_NRB_product_format_prototype.html" TargetMode="Externa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126000" y="3087037"/>
            <a:ext cx="10105120" cy="1039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8202" tIns="44101" rIns="88202" bIns="44101" numCol="1" anchor="b" anchorCtr="0" compatLnSpc="1">
            <a:prstTxWarp prst="textNoShape">
              <a:avLst/>
            </a:prstTxWarp>
            <a:spAutoFit/>
          </a:bodyPr>
          <a:lstStyle/>
          <a:p>
            <a:pPr defTabSz="882030">
              <a:defRPr/>
            </a:pPr>
            <a:r>
              <a:rPr lang="en-GB" sz="3087" b="1">
                <a:solidFill>
                  <a:schemeClr val="bg1"/>
                </a:solidFill>
                <a:latin typeface="Arial" panose="020B0604020202020204" pitchFamily="34" charset="0"/>
                <a:ea typeface="+mj-ea"/>
                <a:cs typeface="Arial" panose="020B0604020202020204" pitchFamily="34" charset="0"/>
              </a:rPr>
              <a:t>Introduction to </a:t>
            </a:r>
            <a:r>
              <a:rPr lang="en-GB" sz="3087" b="1" err="1">
                <a:solidFill>
                  <a:schemeClr val="bg1"/>
                </a:solidFill>
                <a:latin typeface="Arial" panose="020B0604020202020204" pitchFamily="34" charset="0"/>
                <a:ea typeface="+mj-ea"/>
                <a:cs typeface="Arial" panose="020B0604020202020204" pitchFamily="34" charset="0"/>
              </a:rPr>
              <a:t>Spatio</a:t>
            </a:r>
            <a:r>
              <a:rPr lang="en-GB" sz="3087" b="1">
                <a:solidFill>
                  <a:schemeClr val="bg1"/>
                </a:solidFill>
                <a:latin typeface="Arial" panose="020B0604020202020204" pitchFamily="34" charset="0"/>
                <a:ea typeface="+mj-ea"/>
                <a:cs typeface="Arial" panose="020B0604020202020204" pitchFamily="34" charset="0"/>
              </a:rPr>
              <a:t> Temporal Asset </a:t>
            </a:r>
            <a:r>
              <a:rPr lang="en-GB" sz="3087" b="1" err="1">
                <a:solidFill>
                  <a:schemeClr val="bg1"/>
                </a:solidFill>
                <a:latin typeface="Arial" panose="020B0604020202020204" pitchFamily="34" charset="0"/>
                <a:ea typeface="+mj-ea"/>
                <a:cs typeface="Arial" panose="020B0604020202020204" pitchFamily="34" charset="0"/>
              </a:rPr>
              <a:t>Catalogs</a:t>
            </a:r>
            <a:r>
              <a:rPr lang="en-GB" sz="3087" b="1">
                <a:solidFill>
                  <a:schemeClr val="bg1"/>
                </a:solidFill>
                <a:latin typeface="Arial" panose="020B0604020202020204" pitchFamily="34" charset="0"/>
                <a:ea typeface="+mj-ea"/>
                <a:cs typeface="Arial" panose="020B0604020202020204" pitchFamily="34" charset="0"/>
              </a:rPr>
              <a:t> (STAC)</a:t>
            </a:r>
          </a:p>
        </p:txBody>
      </p:sp>
      <p:sp>
        <p:nvSpPr>
          <p:cNvPr id="7" name="Text Box 24"/>
          <p:cNvSpPr txBox="1">
            <a:spLocks noChangeArrowheads="1"/>
          </p:cNvSpPr>
          <p:nvPr/>
        </p:nvSpPr>
        <p:spPr bwMode="auto">
          <a:xfrm>
            <a:off x="6915706" y="5224144"/>
            <a:ext cx="5123696" cy="276999"/>
          </a:xfrm>
          <a:prstGeom prst="rect">
            <a:avLst/>
          </a:prstGeom>
          <a:noFill/>
          <a:ln>
            <a:noFill/>
          </a:ln>
          <a:effectLst/>
        </p:spPr>
        <p:txBody>
          <a:bodyPr wrap="squar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Vincent Dumoulin, Davide Castelletti, Roberto De </a:t>
            </a:r>
            <a:r>
              <a:rPr lang="en-GB" sz="1200" dirty="0" err="1">
                <a:solidFill>
                  <a:schemeClr val="bg1"/>
                </a:solidFill>
                <a:latin typeface="Arial" panose="020B0604020202020204" pitchFamily="34" charset="0"/>
                <a:cs typeface="Arial" panose="020B0604020202020204" pitchFamily="34" charset="0"/>
              </a:rPr>
              <a:t>Bonis</a:t>
            </a:r>
            <a:r>
              <a:rPr lang="en-GB" sz="1200" dirty="0">
                <a:solidFill>
                  <a:schemeClr val="bg1"/>
                </a:solidFill>
                <a:latin typeface="Arial" panose="020B0604020202020204" pitchFamily="34" charset="0"/>
                <a:cs typeface="Arial" panose="020B0604020202020204" pitchFamily="34" charset="0"/>
              </a:rPr>
              <a:t> </a:t>
            </a:r>
          </a:p>
        </p:txBody>
      </p:sp>
      <p:sp>
        <p:nvSpPr>
          <p:cNvPr id="8" name="Text Box 25"/>
          <p:cNvSpPr txBox="1">
            <a:spLocks noChangeArrowheads="1"/>
          </p:cNvSpPr>
          <p:nvPr/>
        </p:nvSpPr>
        <p:spPr bwMode="auto">
          <a:xfrm>
            <a:off x="6915681" y="5885467"/>
            <a:ext cx="5123720" cy="276999"/>
          </a:xfrm>
          <a:prstGeom prst="rect">
            <a:avLst/>
          </a:prstGeom>
          <a:noFill/>
          <a:ln>
            <a:noFill/>
          </a:ln>
          <a:effectLst/>
        </p:spPr>
        <p:txBody>
          <a:bodyPr wrap="squar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06/06/2024</a:t>
            </a:r>
          </a:p>
        </p:txBody>
      </p:sp>
      <p:sp>
        <p:nvSpPr>
          <p:cNvPr id="2" name="Text Box 99">
            <a:extLst>
              <a:ext uri="{FF2B5EF4-FFF2-40B4-BE49-F238E27FC236}">
                <a16:creationId xmlns:a16="http://schemas.microsoft.com/office/drawing/2014/main" id="{B06A49EE-0921-4A0E-99D9-29F5A2AC6E1F}"/>
              </a:ext>
            </a:extLst>
          </p:cNvPr>
          <p:cNvSpPr/>
          <p:nvPr/>
        </p:nvSpPr>
        <p:spPr>
          <a:xfrm>
            <a:off x="7288567" y="5590659"/>
            <a:ext cx="4750834"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200">
                <a:latin typeface="Arial" panose="020B0604020202020204" pitchFamily="34" charset="0"/>
                <a:cs typeface="Arial" panose="020B0604020202020204" pitchFamily="34" charset="0"/>
              </a:rPr>
              <a:t>ESA ESRIN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 calcmode="lin" valueType="num">
                                      <p:cBhvr additive="base">
                                        <p:cTn id="16"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build="allAtOnce"/>
      <p:bldP spid="8" grpId="0" build="allAtOnce"/>
      <p:bldP spid="2"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8007CFF-315E-B46B-70B3-1665506736EF}"/>
              </a:ext>
            </a:extLst>
          </p:cNvPr>
          <p:cNvSpPr>
            <a:spLocks noGrp="1"/>
          </p:cNvSpPr>
          <p:nvPr>
            <p:ph type="title"/>
          </p:nvPr>
        </p:nvSpPr>
        <p:spPr/>
        <p:txBody>
          <a:bodyPr/>
          <a:lstStyle/>
          <a:p>
            <a:r>
              <a:rPr lang="en-US"/>
              <a:t>STAC Collection</a:t>
            </a:r>
          </a:p>
        </p:txBody>
      </p:sp>
      <p:sp>
        <p:nvSpPr>
          <p:cNvPr id="9" name="TextBox 8">
            <a:extLst>
              <a:ext uri="{FF2B5EF4-FFF2-40B4-BE49-F238E27FC236}">
                <a16:creationId xmlns:a16="http://schemas.microsoft.com/office/drawing/2014/main" id="{4E61BA24-82CE-DFCE-C9EC-739C65FFA43F}"/>
              </a:ext>
            </a:extLst>
          </p:cNvPr>
          <p:cNvSpPr txBox="1"/>
          <p:nvPr/>
        </p:nvSpPr>
        <p:spPr>
          <a:xfrm>
            <a:off x="8925636" y="6154025"/>
            <a:ext cx="3017520" cy="246221"/>
          </a:xfrm>
          <a:prstGeom prst="rect">
            <a:avLst/>
          </a:prstGeom>
          <a:noFill/>
        </p:spPr>
        <p:txBody>
          <a:bodyPr wrap="square" rtlCol="0">
            <a:spAutoFit/>
          </a:bodyPr>
          <a:lstStyle/>
          <a:p>
            <a:r>
              <a:rPr lang="en-US" sz="1000">
                <a:latin typeface="Arial" panose="020B0604020202020204" pitchFamily="34" charset="0"/>
                <a:cs typeface="Arial" panose="020B0604020202020204" pitchFamily="34" charset="0"/>
              </a:rPr>
              <a:t>From </a:t>
            </a:r>
            <a:r>
              <a:rPr lang="en-US" sz="1000" i="1" u="sng">
                <a:latin typeface="Arial" panose="020B0604020202020204" pitchFamily="34" charset="0"/>
                <a:cs typeface="Arial" panose="020B0604020202020204" pitchFamily="34" charset="0"/>
              </a:rPr>
              <a:t>https://</a:t>
            </a:r>
            <a:r>
              <a:rPr lang="en-US" sz="1000" i="1" u="sng" err="1">
                <a:latin typeface="Arial" panose="020B0604020202020204" pitchFamily="34" charset="0"/>
                <a:cs typeface="Arial" panose="020B0604020202020204" pitchFamily="34" charset="0"/>
              </a:rPr>
              <a:t>stacspec.org</a:t>
            </a:r>
            <a:r>
              <a:rPr lang="en-US" sz="1000" i="1" u="sng">
                <a:latin typeface="Arial" panose="020B0604020202020204" pitchFamily="34" charset="0"/>
                <a:cs typeface="Arial" panose="020B0604020202020204" pitchFamily="34" charset="0"/>
              </a:rPr>
              <a:t>/</a:t>
            </a:r>
            <a:r>
              <a:rPr lang="en-US" sz="1000" i="1" u="sng" err="1">
                <a:latin typeface="Arial" panose="020B0604020202020204" pitchFamily="34" charset="0"/>
                <a:cs typeface="Arial" panose="020B0604020202020204" pitchFamily="34" charset="0"/>
              </a:rPr>
              <a:t>en</a:t>
            </a:r>
            <a:r>
              <a:rPr lang="en-US" sz="1000" i="1" u="sng">
                <a:latin typeface="Arial" panose="020B0604020202020204" pitchFamily="34" charset="0"/>
                <a:cs typeface="Arial" panose="020B0604020202020204" pitchFamily="34" charset="0"/>
              </a:rPr>
              <a:t>/tutorials/intro-to-</a:t>
            </a:r>
            <a:r>
              <a:rPr lang="en-US" sz="1000" i="1" u="sng" err="1">
                <a:latin typeface="Arial" panose="020B0604020202020204" pitchFamily="34" charset="0"/>
                <a:cs typeface="Arial" panose="020B0604020202020204" pitchFamily="34" charset="0"/>
              </a:rPr>
              <a:t>stac</a:t>
            </a:r>
            <a:r>
              <a:rPr lang="en-US" sz="1000" i="1" u="sng">
                <a:latin typeface="Arial" panose="020B0604020202020204" pitchFamily="34" charset="0"/>
                <a:cs typeface="Arial" panose="020B0604020202020204" pitchFamily="34" charset="0"/>
              </a:rPr>
              <a:t>/</a:t>
            </a:r>
          </a:p>
        </p:txBody>
      </p:sp>
      <p:pic>
        <p:nvPicPr>
          <p:cNvPr id="4" name="Content Placeholder 3" descr="A diagram of a stac collection&#10;&#10;Description automatically generated">
            <a:extLst>
              <a:ext uri="{FF2B5EF4-FFF2-40B4-BE49-F238E27FC236}">
                <a16:creationId xmlns:a16="http://schemas.microsoft.com/office/drawing/2014/main" id="{BCA51064-DFC2-269C-FE81-FA0E6C785F8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65868" y="896298"/>
            <a:ext cx="9471377" cy="5327650"/>
          </a:xfrm>
        </p:spPr>
      </p:pic>
    </p:spTree>
    <p:extLst>
      <p:ext uri="{BB962C8B-B14F-4D97-AF65-F5344CB8AC3E}">
        <p14:creationId xmlns:p14="http://schemas.microsoft.com/office/powerpoint/2010/main" val="115318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0D610-7DBD-246D-2FBC-FBDC6855C671}"/>
              </a:ext>
            </a:extLst>
          </p:cNvPr>
          <p:cNvSpPr>
            <a:spLocks noGrp="1"/>
          </p:cNvSpPr>
          <p:nvPr>
            <p:ph type="title"/>
          </p:nvPr>
        </p:nvSpPr>
        <p:spPr/>
        <p:txBody>
          <a:bodyPr/>
          <a:lstStyle/>
          <a:p>
            <a:r>
              <a:rPr lang="en-US"/>
              <a:t>STAC API</a:t>
            </a:r>
          </a:p>
        </p:txBody>
      </p:sp>
      <p:sp>
        <p:nvSpPr>
          <p:cNvPr id="5" name="Content Placeholder 4">
            <a:extLst>
              <a:ext uri="{FF2B5EF4-FFF2-40B4-BE49-F238E27FC236}">
                <a16:creationId xmlns:a16="http://schemas.microsoft.com/office/drawing/2014/main" id="{19ED9FEE-CD81-F83E-C5B6-3A90D24CAD28}"/>
              </a:ext>
            </a:extLst>
          </p:cNvPr>
          <p:cNvSpPr>
            <a:spLocks noGrp="1"/>
          </p:cNvSpPr>
          <p:nvPr>
            <p:ph sz="half" idx="1"/>
          </p:nvPr>
        </p:nvSpPr>
        <p:spPr>
          <a:xfrm>
            <a:off x="218859" y="1034321"/>
            <a:ext cx="5804673" cy="5246558"/>
          </a:xfrm>
        </p:spPr>
        <p:txBody>
          <a:bodyPr/>
          <a:lstStyle/>
          <a:p>
            <a:pPr marL="285750" indent="-285750">
              <a:buFont typeface="Arial" panose="020B0604020202020204" pitchFamily="34" charset="0"/>
              <a:buChar char="•"/>
            </a:pPr>
            <a:r>
              <a:rPr lang="en-US" dirty="0">
                <a:solidFill>
                  <a:schemeClr val="tx1"/>
                </a:solidFill>
              </a:rPr>
              <a:t>The STAC API is a specification for web services that provides a standard way to search and retrieve STAC Items and Collections.</a:t>
            </a:r>
          </a:p>
          <a:p>
            <a:pPr marL="285750" indent="-285750">
              <a:buFont typeface="Arial" panose="020B0604020202020204" pitchFamily="34" charset="0"/>
              <a:buChar char="•"/>
            </a:pPr>
            <a:r>
              <a:rPr lang="en-US">
                <a:solidFill>
                  <a:schemeClr val="tx1"/>
                </a:solidFill>
              </a:rPr>
              <a:t>Compliant with  OGC API – Features (</a:t>
            </a:r>
            <a:r>
              <a:rPr lang="en-US" err="1">
                <a:solidFill>
                  <a:schemeClr val="tx1"/>
                </a:solidFill>
              </a:rPr>
              <a:t>OAFeat</a:t>
            </a:r>
            <a:r>
              <a:rPr lang="en-US">
                <a:solidFill>
                  <a:schemeClr val="tx1"/>
                </a:solidFill>
              </a:rPr>
              <a:t>)</a:t>
            </a: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r>
              <a:rPr lang="en-US" b="1" dirty="0">
                <a:solidFill>
                  <a:schemeClr val="tx1"/>
                </a:solidFill>
              </a:rPr>
              <a:t>Features</a:t>
            </a:r>
            <a:r>
              <a:rPr lang="en-US" dirty="0">
                <a:solidFill>
                  <a:schemeClr val="tx1"/>
                </a:solidFill>
              </a:rPr>
              <a:t>:</a:t>
            </a:r>
          </a:p>
          <a:p>
            <a:pPr marL="1067076" lvl="1" indent="-285750">
              <a:buFont typeface="Arial" panose="020B0604020202020204" pitchFamily="34" charset="0"/>
              <a:buChar char="•"/>
            </a:pPr>
            <a:r>
              <a:rPr lang="en-US" dirty="0">
                <a:solidFill>
                  <a:schemeClr val="tx1"/>
                </a:solidFill>
              </a:rPr>
              <a:t>Filtering by spatial and temporal parameters.</a:t>
            </a:r>
          </a:p>
          <a:p>
            <a:pPr marL="1067076" lvl="1" indent="-285750">
              <a:buFont typeface="Arial" panose="020B0604020202020204" pitchFamily="34" charset="0"/>
              <a:buChar char="•"/>
            </a:pPr>
            <a:r>
              <a:rPr lang="en-US" dirty="0">
                <a:solidFill>
                  <a:schemeClr val="tx1"/>
                </a:solidFill>
              </a:rPr>
              <a:t>Paging through search results.</a:t>
            </a:r>
          </a:p>
          <a:p>
            <a:pPr marL="1067076" lvl="1" indent="-285750">
              <a:buFont typeface="Arial" panose="020B0604020202020204" pitchFamily="34" charset="0"/>
              <a:buChar char="•"/>
            </a:pPr>
            <a:r>
              <a:rPr lang="en-US" dirty="0">
                <a:solidFill>
                  <a:schemeClr val="tx1"/>
                </a:solidFill>
              </a:rPr>
              <a:t>Extensibility for additional query parameters.</a:t>
            </a:r>
          </a:p>
          <a:p>
            <a:pPr marL="1067076" lvl="1"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r>
              <a:rPr lang="en-US" b="1" dirty="0">
                <a:solidFill>
                  <a:schemeClr val="tx1"/>
                </a:solidFill>
              </a:rPr>
              <a:t>Benefits</a:t>
            </a:r>
            <a:r>
              <a:rPr lang="en-US" dirty="0">
                <a:solidFill>
                  <a:schemeClr val="tx1"/>
                </a:solidFill>
              </a:rPr>
              <a:t>:</a:t>
            </a:r>
          </a:p>
          <a:p>
            <a:pPr marL="1067076" lvl="1" indent="-285750">
              <a:buFont typeface="Arial" panose="020B0604020202020204" pitchFamily="34" charset="0"/>
              <a:buChar char="•"/>
            </a:pPr>
            <a:r>
              <a:rPr lang="en-US" dirty="0">
                <a:solidFill>
                  <a:schemeClr val="tx1"/>
                </a:solidFill>
              </a:rPr>
              <a:t>Enables dynamic querying.</a:t>
            </a:r>
          </a:p>
          <a:p>
            <a:pPr marL="1067076" lvl="1" indent="-285750">
              <a:buFont typeface="Arial" panose="020B0604020202020204" pitchFamily="34" charset="0"/>
              <a:buChar char="•"/>
            </a:pPr>
            <a:r>
              <a:rPr lang="en-US" dirty="0">
                <a:solidFill>
                  <a:schemeClr val="tx1"/>
                </a:solidFill>
              </a:rPr>
              <a:t>Facilitates integration with other web services and applications.</a:t>
            </a:r>
          </a:p>
          <a:p>
            <a:endParaRPr lang="en-US" sz="1600" dirty="0"/>
          </a:p>
        </p:txBody>
      </p:sp>
      <p:sp>
        <p:nvSpPr>
          <p:cNvPr id="3" name="Content Placeholder 2">
            <a:extLst>
              <a:ext uri="{FF2B5EF4-FFF2-40B4-BE49-F238E27FC236}">
                <a16:creationId xmlns:a16="http://schemas.microsoft.com/office/drawing/2014/main" id="{534525AD-AAE8-3571-029C-AFD61C2D4636}"/>
              </a:ext>
            </a:extLst>
          </p:cNvPr>
          <p:cNvSpPr>
            <a:spLocks noGrp="1"/>
          </p:cNvSpPr>
          <p:nvPr>
            <p:ph sz="half" idx="2"/>
          </p:nvPr>
        </p:nvSpPr>
        <p:spPr>
          <a:xfrm>
            <a:off x="6112502" y="929391"/>
            <a:ext cx="5852160" cy="449705"/>
          </a:xfrm>
        </p:spPr>
        <p:style>
          <a:lnRef idx="2">
            <a:schemeClr val="accent1">
              <a:shade val="15000"/>
            </a:schemeClr>
          </a:lnRef>
          <a:fillRef idx="1">
            <a:schemeClr val="accent1"/>
          </a:fillRef>
          <a:effectRef idx="0">
            <a:schemeClr val="accent1"/>
          </a:effectRef>
          <a:fontRef idx="minor">
            <a:schemeClr val="lt1"/>
          </a:fontRef>
        </p:style>
        <p:txBody>
          <a:bodyPr/>
          <a:lstStyle/>
          <a:p>
            <a:r>
              <a:rPr lang="en-US" sz="1200" dirty="0"/>
              <a:t>GET /</a:t>
            </a:r>
            <a:r>
              <a:rPr lang="en-US" sz="1200" dirty="0" err="1"/>
              <a:t>stac</a:t>
            </a:r>
            <a:r>
              <a:rPr lang="en-US" sz="1200" dirty="0"/>
              <a:t>/</a:t>
            </a:r>
            <a:r>
              <a:rPr lang="en-US" sz="1200" dirty="0" err="1"/>
              <a:t>search?bbox</a:t>
            </a:r>
            <a:r>
              <a:rPr lang="en-US" sz="1200" dirty="0"/>
              <a:t>=[-180, -90, 180, 90]&amp;time=2021-01-01T00:00:00Z/2021-12-31T23:59:59Z</a:t>
            </a:r>
          </a:p>
        </p:txBody>
      </p:sp>
      <p:sp>
        <p:nvSpPr>
          <p:cNvPr id="7" name="Content Placeholder 4">
            <a:extLst>
              <a:ext uri="{FF2B5EF4-FFF2-40B4-BE49-F238E27FC236}">
                <a16:creationId xmlns:a16="http://schemas.microsoft.com/office/drawing/2014/main" id="{9D7B87EF-6B9A-C8B0-F0E8-6E16AEAC4C90}"/>
              </a:ext>
            </a:extLst>
          </p:cNvPr>
          <p:cNvSpPr txBox="1">
            <a:spLocks/>
          </p:cNvSpPr>
          <p:nvPr/>
        </p:nvSpPr>
        <p:spPr bwMode="auto">
          <a:xfrm>
            <a:off x="6112669" y="1424066"/>
            <a:ext cx="5851993" cy="5006714"/>
          </a:xfrm>
          <a:prstGeom prst="rect">
            <a:avLst/>
          </a:prstGeom>
          <a:extLst>
            <a:ext uri="{FAA26D3D-D897-4be2-8F04-BA451C77F1D7}">
              <ma14:placeholderFlag xmlns:ma14="http://schemas.microsoft.com/office/mac/drawingml/2011/main" xmlns="" val="1"/>
            </a:ext>
          </a:extLst>
        </p:spPr>
        <p:style>
          <a:lnRef idx="2">
            <a:schemeClr val="dk1">
              <a:shade val="15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a:solidFill>
                  <a:schemeClr val="lt1"/>
                </a:solidFill>
                <a:latin typeface="+mn-lt"/>
                <a:ea typeface="+mn-ea"/>
                <a:cs typeface="+mn-cs"/>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chemeClr val="lt1"/>
                </a:solidFill>
                <a:latin typeface="+mn-lt"/>
                <a:ea typeface="+mn-ea"/>
                <a:cs typeface="+mn-cs"/>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chemeClr val="lt1"/>
                </a:solidFill>
                <a:latin typeface="+mn-lt"/>
                <a:ea typeface="+mn-ea"/>
                <a:cs typeface="+mn-cs"/>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chemeClr val="lt1"/>
                </a:solidFill>
                <a:latin typeface="+mn-lt"/>
                <a:ea typeface="+mn-ea"/>
                <a:cs typeface="+mn-cs"/>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a:solidFill>
                  <a:schemeClr val="lt1"/>
                </a:solidFill>
                <a:latin typeface="+mn-lt"/>
                <a:ea typeface="+mn-ea"/>
                <a:cs typeface="+mn-cs"/>
              </a:defRPr>
            </a:lvl5pPr>
            <a:lvl6pPr marL="3356615" indent="-404264" algn="l" rtl="0" fontAlgn="base">
              <a:lnSpc>
                <a:spcPct val="119000"/>
              </a:lnSpc>
              <a:spcBef>
                <a:spcPct val="20000"/>
              </a:spcBef>
              <a:spcAft>
                <a:spcPct val="0"/>
              </a:spcAft>
              <a:buClr>
                <a:schemeClr val="accent1"/>
              </a:buClr>
              <a:buFont typeface="Verdana" pitchFamily="34" charset="0"/>
              <a:buChar char="–"/>
              <a:defRPr sz="1302">
                <a:solidFill>
                  <a:schemeClr val="lt1"/>
                </a:solidFill>
                <a:latin typeface="+mn-lt"/>
                <a:ea typeface="+mn-ea"/>
                <a:cs typeface="+mn-cs"/>
              </a:defRPr>
            </a:lvl6pPr>
            <a:lvl7pPr marL="3797630" indent="-404264" algn="l" rtl="0" fontAlgn="base">
              <a:lnSpc>
                <a:spcPct val="119000"/>
              </a:lnSpc>
              <a:spcBef>
                <a:spcPct val="20000"/>
              </a:spcBef>
              <a:spcAft>
                <a:spcPct val="0"/>
              </a:spcAft>
              <a:buClr>
                <a:schemeClr val="accent1"/>
              </a:buClr>
              <a:buFont typeface="Verdana" pitchFamily="34" charset="0"/>
              <a:buChar char="–"/>
              <a:defRPr sz="1302">
                <a:solidFill>
                  <a:schemeClr val="lt1"/>
                </a:solidFill>
                <a:latin typeface="+mn-lt"/>
                <a:ea typeface="+mn-ea"/>
                <a:cs typeface="+mn-cs"/>
              </a:defRPr>
            </a:lvl7pPr>
            <a:lvl8pPr marL="4238645" indent="-404264" algn="l" rtl="0" fontAlgn="base">
              <a:lnSpc>
                <a:spcPct val="119000"/>
              </a:lnSpc>
              <a:spcBef>
                <a:spcPct val="20000"/>
              </a:spcBef>
              <a:spcAft>
                <a:spcPct val="0"/>
              </a:spcAft>
              <a:buClr>
                <a:schemeClr val="accent1"/>
              </a:buClr>
              <a:buFont typeface="Verdana" pitchFamily="34" charset="0"/>
              <a:buChar char="–"/>
              <a:defRPr sz="1302">
                <a:solidFill>
                  <a:schemeClr val="lt1"/>
                </a:solidFill>
                <a:latin typeface="+mn-lt"/>
                <a:ea typeface="+mn-ea"/>
                <a:cs typeface="+mn-cs"/>
              </a:defRPr>
            </a:lvl8pPr>
            <a:lvl9pPr marL="4679660" indent="-404264" algn="l" rtl="0" fontAlgn="base">
              <a:lnSpc>
                <a:spcPct val="119000"/>
              </a:lnSpc>
              <a:spcBef>
                <a:spcPct val="20000"/>
              </a:spcBef>
              <a:spcAft>
                <a:spcPct val="0"/>
              </a:spcAft>
              <a:buClr>
                <a:schemeClr val="accent1"/>
              </a:buClr>
              <a:buFont typeface="Verdana" pitchFamily="34" charset="0"/>
              <a:buChar char="–"/>
              <a:defRPr sz="1302">
                <a:solidFill>
                  <a:schemeClr val="lt1"/>
                </a:solidFill>
                <a:latin typeface="+mn-lt"/>
                <a:ea typeface="+mn-ea"/>
                <a:cs typeface="+mn-cs"/>
              </a:defRPr>
            </a:lvl9pPr>
          </a:lstStyle>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"type": "</a:t>
            </a:r>
            <a:r>
              <a:rPr lang="en-US" sz="1100" b="0" i="0" u="none" strike="noStrike" err="1">
                <a:solidFill>
                  <a:srgbClr val="FFFFFF"/>
                </a:solidFill>
                <a:effectLst/>
                <a:latin typeface="Courier New" panose="02070309020205020404" pitchFamily="49" charset="0"/>
              </a:rPr>
              <a:t>FeatureCollection</a:t>
            </a:r>
            <a:r>
              <a:rPr lang="en-US" sz="1100" b="0" i="0" u="none" strike="noStrike">
                <a:solidFill>
                  <a:srgbClr val="FFFFFF"/>
                </a:solidFill>
                <a:effectLst/>
                <a:latin typeface="Courier New" panose="02070309020205020404" pitchFamily="49" charset="0"/>
              </a:rPr>
              <a:t>",</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"features":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r>
              <a:rPr lang="en-US" sz="1100" b="0" i="0" u="none" strike="noStrike" err="1">
                <a:solidFill>
                  <a:srgbClr val="FFFFFF"/>
                </a:solidFill>
                <a:effectLst/>
                <a:latin typeface="Courier New" panose="02070309020205020404" pitchFamily="49" charset="0"/>
              </a:rPr>
              <a:t>stac_version</a:t>
            </a:r>
            <a:r>
              <a:rPr lang="en-US" sz="1100" b="0" i="0" u="none" strike="noStrike">
                <a:solidFill>
                  <a:srgbClr val="FFFFFF"/>
                </a:solidFill>
                <a:effectLst/>
                <a:latin typeface="Courier New" panose="02070309020205020404" pitchFamily="49" charset="0"/>
              </a:rPr>
              <a:t>": "1.0.0",</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r>
              <a:rPr lang="en-US" sz="1100" b="0" i="0" u="none" strike="noStrike" err="1">
                <a:solidFill>
                  <a:srgbClr val="FFFFFF"/>
                </a:solidFill>
                <a:effectLst/>
                <a:latin typeface="Courier New" panose="02070309020205020404" pitchFamily="49" charset="0"/>
              </a:rPr>
              <a:t>stac_extensions</a:t>
            </a: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"type": "Feature",</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"id": "CS3-20160503_132131_05",</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r>
              <a:rPr lang="en-US" sz="1100" b="0" i="0" u="none" strike="noStrike" err="1">
                <a:solidFill>
                  <a:srgbClr val="FFFFFF"/>
                </a:solidFill>
                <a:effectLst/>
                <a:latin typeface="Courier New" panose="02070309020205020404" pitchFamily="49" charset="0"/>
              </a:rPr>
              <a:t>bbox</a:t>
            </a: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"geometry":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"properties":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"collection": "CS3",</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"links":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"assets":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"links":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"context":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"returned": 1,</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"limit": 5,</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"matched": 314159</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  }</a:t>
            </a:r>
          </a:p>
          <a:p>
            <a:pPr algn="l">
              <a:spcBef>
                <a:spcPts val="0"/>
              </a:spcBef>
              <a:buFont typeface="Arial" panose="020B0604020202020204" pitchFamily="34" charset="0"/>
              <a:buChar char="•"/>
            </a:pPr>
            <a:r>
              <a:rPr lang="en-US" sz="1100" b="0" i="0" u="none" strike="noStrike">
                <a:solidFill>
                  <a:srgbClr val="FFFFFF"/>
                </a:solidFill>
                <a:effectLst/>
                <a:latin typeface="Courier New" panose="02070309020205020404" pitchFamily="49" charset="0"/>
              </a:rPr>
              <a:t>}</a:t>
            </a:r>
            <a:endParaRPr lang="en-US" kern="0"/>
          </a:p>
        </p:txBody>
      </p:sp>
    </p:spTree>
    <p:extLst>
      <p:ext uri="{BB962C8B-B14F-4D97-AF65-F5344CB8AC3E}">
        <p14:creationId xmlns:p14="http://schemas.microsoft.com/office/powerpoint/2010/main" val="1054510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6517E-B8B5-F322-81C1-8A86DA73910B}"/>
              </a:ext>
            </a:extLst>
          </p:cNvPr>
          <p:cNvSpPr>
            <a:spLocks noGrp="1"/>
          </p:cNvSpPr>
          <p:nvPr>
            <p:ph type="title"/>
          </p:nvPr>
        </p:nvSpPr>
        <p:spPr/>
        <p:txBody>
          <a:bodyPr/>
          <a:lstStyle/>
          <a:p>
            <a:r>
              <a:rPr lang="en-US" dirty="0">
                <a:latin typeface="Arial"/>
                <a:cs typeface="Arial"/>
              </a:rPr>
              <a:t>STAC Landscape</a:t>
            </a:r>
            <a:endParaRPr lang="en-US" dirty="0"/>
          </a:p>
        </p:txBody>
      </p:sp>
      <p:sp>
        <p:nvSpPr>
          <p:cNvPr id="16" name="Content Placeholder 15">
            <a:extLst>
              <a:ext uri="{FF2B5EF4-FFF2-40B4-BE49-F238E27FC236}">
                <a16:creationId xmlns:a16="http://schemas.microsoft.com/office/drawing/2014/main" id="{2EA1E1D4-430F-B43C-DFA7-422013F3CE0A}"/>
              </a:ext>
            </a:extLst>
          </p:cNvPr>
          <p:cNvSpPr>
            <a:spLocks noGrp="1"/>
          </p:cNvSpPr>
          <p:nvPr>
            <p:ph idx="1"/>
          </p:nvPr>
        </p:nvSpPr>
        <p:spPr/>
        <p:txBody>
          <a:bodyPr/>
          <a:lstStyle/>
          <a:p>
            <a:r>
              <a:rPr lang="en-US" b="1" dirty="0">
                <a:solidFill>
                  <a:schemeClr val="accent1"/>
                </a:solidFill>
                <a:latin typeface="+mn-lt"/>
                <a:ea typeface="MS PGothic"/>
                <a:cs typeface="Arial"/>
              </a:rPr>
              <a:t>The adoption of STAC is a major trend in the r</a:t>
            </a:r>
            <a:r>
              <a:rPr lang="en-US" b="1" dirty="0">
                <a:solidFill>
                  <a:schemeClr val="accent1"/>
                </a:solidFill>
                <a:effectLst/>
                <a:latin typeface="+mn-lt"/>
                <a:ea typeface="MS PGothic"/>
                <a:cs typeface="Arial"/>
              </a:rPr>
              <a:t>emote </a:t>
            </a:r>
            <a:r>
              <a:rPr lang="en-US" b="1" dirty="0">
                <a:solidFill>
                  <a:schemeClr val="accent1"/>
                </a:solidFill>
                <a:latin typeface="+mn-lt"/>
                <a:ea typeface="MS PGothic"/>
                <a:cs typeface="Arial"/>
              </a:rPr>
              <a:t>s</a:t>
            </a:r>
            <a:r>
              <a:rPr lang="en-US" b="1" dirty="0">
                <a:solidFill>
                  <a:schemeClr val="accent1"/>
                </a:solidFill>
                <a:effectLst/>
                <a:latin typeface="+mn-lt"/>
                <a:ea typeface="MS PGothic"/>
                <a:cs typeface="Arial"/>
              </a:rPr>
              <a:t>ensing </a:t>
            </a:r>
            <a:r>
              <a:rPr lang="en-US" b="1" dirty="0">
                <a:solidFill>
                  <a:schemeClr val="accent1"/>
                </a:solidFill>
                <a:latin typeface="+mn-lt"/>
                <a:ea typeface="MS PGothic"/>
                <a:cs typeface="Arial"/>
              </a:rPr>
              <a:t>in</a:t>
            </a:r>
            <a:r>
              <a:rPr lang="en-US" b="1" dirty="0">
                <a:solidFill>
                  <a:schemeClr val="accent1"/>
                </a:solidFill>
                <a:effectLst/>
                <a:latin typeface="+mn-lt"/>
                <a:ea typeface="MS PGothic"/>
                <a:cs typeface="Arial"/>
              </a:rPr>
              <a:t>dustry!</a:t>
            </a:r>
          </a:p>
          <a:p>
            <a:endParaRPr lang="en-US" altLang="en-US" sz="1200" dirty="0">
              <a:latin typeface="+mn-lt"/>
            </a:endParaRPr>
          </a:p>
          <a:p>
            <a:pPr marL="285750" indent="-285750">
              <a:buFont typeface="Arial" panose="020B0604020202020204" pitchFamily="34" charset="0"/>
              <a:buChar char="•"/>
            </a:pPr>
            <a:r>
              <a:rPr lang="en-US" dirty="0">
                <a:solidFill>
                  <a:schemeClr val="tx1"/>
                </a:solidFill>
                <a:effectLst/>
                <a:latin typeface="+mn-lt"/>
                <a:ea typeface="MS PGothic"/>
                <a:cs typeface="Arial"/>
              </a:rPr>
              <a:t>Adoption by major players to catalog and access earth </a:t>
            </a:r>
            <a:r>
              <a:rPr lang="en-US" dirty="0">
                <a:solidFill>
                  <a:schemeClr val="tx1"/>
                </a:solidFill>
                <a:latin typeface="+mn-lt"/>
                <a:ea typeface="MS PGothic"/>
                <a:cs typeface="Arial"/>
              </a:rPr>
              <a:t>observation data:</a:t>
            </a:r>
            <a:endParaRPr lang="en-US" dirty="0">
              <a:solidFill>
                <a:schemeClr val="tx1"/>
              </a:solidFill>
              <a:effectLst/>
              <a:latin typeface="+mn-lt"/>
              <a:ea typeface="MS PGothic"/>
              <a:cs typeface="Arial"/>
            </a:endParaRPr>
          </a:p>
          <a:p>
            <a:pPr marL="1067076" lvl="1" indent="-285750">
              <a:buFont typeface="Arial" panose="020B0604020202020204" pitchFamily="34" charset="0"/>
              <a:buChar char="•"/>
            </a:pPr>
            <a:r>
              <a:rPr lang="en-US" altLang="en-US" dirty="0">
                <a:solidFill>
                  <a:schemeClr val="tx1"/>
                </a:solidFill>
                <a:latin typeface="+mn-lt"/>
                <a:ea typeface="MS PGothic"/>
                <a:cs typeface="Arial"/>
              </a:rPr>
              <a:t>Governmental organizations </a:t>
            </a:r>
          </a:p>
          <a:p>
            <a:pPr marL="1643521" lvl="2" indent="-285750">
              <a:buFont typeface="Arial" panose="020B0604020202020204" pitchFamily="34" charset="0"/>
              <a:buChar char="•"/>
            </a:pPr>
            <a:r>
              <a:rPr lang="en-US" altLang="en-US" dirty="0">
                <a:solidFill>
                  <a:schemeClr val="tx1"/>
                </a:solidFill>
                <a:latin typeface="+mn-lt"/>
                <a:ea typeface="MS PGothic"/>
                <a:cs typeface="Arial"/>
              </a:rPr>
              <a:t>ESA - Copernicus Data Space Ecosystem (CDSE)</a:t>
            </a:r>
          </a:p>
          <a:p>
            <a:pPr marL="1643521" lvl="2" indent="-285750">
              <a:buFont typeface="Arial" panose="020B0604020202020204" pitchFamily="34" charset="0"/>
              <a:buChar char="•"/>
            </a:pPr>
            <a:r>
              <a:rPr lang="en-US" altLang="en-US" dirty="0">
                <a:solidFill>
                  <a:schemeClr val="tx1"/>
                </a:solidFill>
                <a:latin typeface="+mn-lt"/>
                <a:ea typeface="MS PGothic"/>
                <a:cs typeface="Arial"/>
              </a:rPr>
              <a:t>NASA - Common Metadata Repository (CMR)</a:t>
            </a:r>
          </a:p>
          <a:p>
            <a:pPr marL="1643521" lvl="2" indent="-285750">
              <a:buFont typeface="Arial" panose="020B0604020202020204" pitchFamily="34" charset="0"/>
              <a:buChar char="•"/>
            </a:pPr>
            <a:r>
              <a:rPr lang="en-US" altLang="en-US" dirty="0">
                <a:solidFill>
                  <a:schemeClr val="tx1"/>
                </a:solidFill>
                <a:latin typeface="+mn-lt"/>
                <a:ea typeface="MS PGothic"/>
                <a:cs typeface="Arial"/>
              </a:rPr>
              <a:t>USGS Astrogeology Provided Analysis Ready Data</a:t>
            </a:r>
          </a:p>
          <a:p>
            <a:pPr marL="1067076" lvl="1" indent="-285750">
              <a:buFont typeface="Arial" panose="020B0604020202020204" pitchFamily="34" charset="0"/>
              <a:buChar char="•"/>
            </a:pPr>
            <a:r>
              <a:rPr lang="en-US" altLang="en-US" dirty="0">
                <a:solidFill>
                  <a:schemeClr val="tx1"/>
                </a:solidFill>
                <a:latin typeface="+mn-lt"/>
                <a:ea typeface="MS PGothic"/>
                <a:cs typeface="Arial"/>
              </a:rPr>
              <a:t>Large number of private companies support and uses STAC</a:t>
            </a:r>
          </a:p>
          <a:p>
            <a:pPr marL="1643521" lvl="2" indent="-285750">
              <a:buFont typeface="Arial" panose="020B0604020202020204" pitchFamily="34" charset="0"/>
              <a:buChar char="•"/>
            </a:pPr>
            <a:r>
              <a:rPr lang="en-US" altLang="en-US" dirty="0">
                <a:solidFill>
                  <a:schemeClr val="tx1"/>
                </a:solidFill>
                <a:latin typeface="+mn-lt"/>
                <a:ea typeface="MS PGothic"/>
                <a:cs typeface="Arial"/>
              </a:rPr>
              <a:t>Commercial satellite imagery providers both Optical and SAR</a:t>
            </a:r>
          </a:p>
          <a:p>
            <a:pPr marL="1643521" lvl="2" indent="-285750">
              <a:buFont typeface="Arial" panose="020B0604020202020204" pitchFamily="34" charset="0"/>
              <a:buChar char="•"/>
            </a:pPr>
            <a:r>
              <a:rPr lang="en-US" altLang="en-US" dirty="0">
                <a:solidFill>
                  <a:schemeClr val="tx1"/>
                </a:solidFill>
                <a:latin typeface="+mn-lt"/>
              </a:rPr>
              <a:t>Data analytics companies</a:t>
            </a:r>
          </a:p>
          <a:p>
            <a:pPr marL="1643521" lvl="2" indent="-285750">
              <a:buFont typeface="Arial" panose="020B0604020202020204" pitchFamily="34" charset="0"/>
              <a:buChar char="•"/>
            </a:pPr>
            <a:endParaRPr lang="en-US" altLang="en-US" sz="1100" dirty="0">
              <a:solidFill>
                <a:schemeClr val="tx1"/>
              </a:solidFill>
              <a:latin typeface="+mn-lt"/>
              <a:ea typeface="MS PGothic"/>
              <a:cs typeface="Arial"/>
            </a:endParaRPr>
          </a:p>
          <a:p>
            <a:pPr marL="285750" indent="-285750">
              <a:buFont typeface="Arial" panose="020B0604020202020204" pitchFamily="34" charset="0"/>
              <a:buChar char="•"/>
            </a:pPr>
            <a:r>
              <a:rPr lang="en-US" altLang="en-US" dirty="0">
                <a:solidFill>
                  <a:schemeClr val="tx1"/>
                </a:solidFill>
                <a:latin typeface="+mn-lt"/>
                <a:ea typeface="MS PGothic"/>
                <a:cs typeface="Arial"/>
              </a:rPr>
              <a:t>Examples of public catalogs: Planetary Computer (Microsoft), Earth Search (E84), Earth Engine Data Catalog (Google Earth Engine), Digital Earth Africa</a:t>
            </a:r>
          </a:p>
          <a:p>
            <a:pPr marL="1643521" lvl="2" indent="-285750">
              <a:buFont typeface="Arial" panose="020B0604020202020204" pitchFamily="34" charset="0"/>
              <a:buChar char="•"/>
            </a:pPr>
            <a:endParaRPr lang="en-US" altLang="en-US" sz="1200" dirty="0">
              <a:solidFill>
                <a:schemeClr val="tx1"/>
              </a:solidFill>
              <a:latin typeface="+mn-lt"/>
            </a:endParaRPr>
          </a:p>
          <a:p>
            <a:pPr marL="285750" indent="-285750">
              <a:buFont typeface="Arial" panose="020B0604020202020204" pitchFamily="34" charset="0"/>
              <a:buChar char="•"/>
            </a:pPr>
            <a:r>
              <a:rPr lang="en-US" altLang="en-US" dirty="0">
                <a:solidFill>
                  <a:schemeClr val="tx1"/>
                </a:solidFill>
                <a:latin typeface="+mn-lt"/>
              </a:rPr>
              <a:t>Beyond satellite data: environmental models, scientific citations, Machine Learning labeling</a:t>
            </a:r>
          </a:p>
        </p:txBody>
      </p:sp>
    </p:spTree>
    <p:extLst>
      <p:ext uri="{BB962C8B-B14F-4D97-AF65-F5344CB8AC3E}">
        <p14:creationId xmlns:p14="http://schemas.microsoft.com/office/powerpoint/2010/main" val="1379821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B8E1E-CD83-A3C5-45BD-AD3D109BEBBA}"/>
              </a:ext>
            </a:extLst>
          </p:cNvPr>
          <p:cNvSpPr>
            <a:spLocks noGrp="1"/>
          </p:cNvSpPr>
          <p:nvPr>
            <p:ph type="title"/>
          </p:nvPr>
        </p:nvSpPr>
        <p:spPr/>
        <p:txBody>
          <a:bodyPr/>
          <a:lstStyle/>
          <a:p>
            <a:r>
              <a:rPr lang="en-US"/>
              <a:t>STAC Extensions</a:t>
            </a:r>
          </a:p>
        </p:txBody>
      </p:sp>
      <p:sp>
        <p:nvSpPr>
          <p:cNvPr id="3" name="Content Placeholder 2">
            <a:extLst>
              <a:ext uri="{FF2B5EF4-FFF2-40B4-BE49-F238E27FC236}">
                <a16:creationId xmlns:a16="http://schemas.microsoft.com/office/drawing/2014/main" id="{D886A020-161D-552A-CE15-A977547253D9}"/>
              </a:ext>
            </a:extLst>
          </p:cNvPr>
          <p:cNvSpPr>
            <a:spLocks noGrp="1"/>
          </p:cNvSpPr>
          <p:nvPr>
            <p:ph sz="half" idx="1"/>
          </p:nvPr>
        </p:nvSpPr>
        <p:spPr>
          <a:xfrm>
            <a:off x="218859" y="1072721"/>
            <a:ext cx="5804673" cy="4318000"/>
          </a:xfrm>
        </p:spPr>
        <p:txBody>
          <a:bodyPr/>
          <a:lstStyle/>
          <a:p>
            <a:r>
              <a:rPr lang="en-US" b="1" dirty="0">
                <a:solidFill>
                  <a:schemeClr val="tx1"/>
                </a:solidFill>
              </a:rPr>
              <a:t>Purpose</a:t>
            </a:r>
            <a:r>
              <a:rPr lang="en-US" dirty="0">
                <a:solidFill>
                  <a:schemeClr val="tx1"/>
                </a:solidFill>
              </a:rPr>
              <a:t>:</a:t>
            </a:r>
          </a:p>
          <a:p>
            <a:r>
              <a:rPr lang="en-US" dirty="0">
                <a:solidFill>
                  <a:schemeClr val="tx1"/>
                </a:solidFill>
              </a:rPr>
              <a:t>Extensions allow for additional fields and functionality beyond the core specification.</a:t>
            </a:r>
          </a:p>
          <a:p>
            <a:r>
              <a:rPr lang="en-US" b="1" dirty="0">
                <a:solidFill>
                  <a:schemeClr val="tx1"/>
                </a:solidFill>
              </a:rPr>
              <a:t>Examples</a:t>
            </a:r>
            <a:r>
              <a:rPr lang="en-US" dirty="0">
                <a:solidFill>
                  <a:schemeClr val="tx1"/>
                </a:solidFill>
              </a:rPr>
              <a:t>:</a:t>
            </a:r>
          </a:p>
          <a:p>
            <a:pPr marL="285750" indent="-285750">
              <a:buFont typeface="Arial" panose="020B0604020202020204" pitchFamily="34" charset="0"/>
              <a:buChar char="•"/>
            </a:pPr>
            <a:r>
              <a:rPr lang="en-US" b="1" i="1" dirty="0">
                <a:solidFill>
                  <a:schemeClr val="tx1"/>
                </a:solidFill>
              </a:rPr>
              <a:t>Temporal</a:t>
            </a:r>
            <a:r>
              <a:rPr lang="en-US" dirty="0">
                <a:solidFill>
                  <a:schemeClr val="tx1"/>
                </a:solidFill>
              </a:rPr>
              <a:t>: Specifies temporal extent of assets.</a:t>
            </a:r>
          </a:p>
          <a:p>
            <a:pPr marL="285750" indent="-285750">
              <a:buFont typeface="Arial" panose="020B0604020202020204" pitchFamily="34" charset="0"/>
              <a:buChar char="•"/>
            </a:pPr>
            <a:r>
              <a:rPr lang="en-US" b="1" i="1" dirty="0">
                <a:solidFill>
                  <a:schemeClr val="tx1"/>
                </a:solidFill>
              </a:rPr>
              <a:t>Licensing</a:t>
            </a:r>
            <a:r>
              <a:rPr lang="en-US" dirty="0">
                <a:solidFill>
                  <a:schemeClr val="tx1"/>
                </a:solidFill>
              </a:rPr>
              <a:t>: Provides licensing information.</a:t>
            </a:r>
          </a:p>
          <a:p>
            <a:pPr marL="285750" indent="-285750">
              <a:buFont typeface="Arial" panose="020B0604020202020204" pitchFamily="34" charset="0"/>
              <a:buChar char="•"/>
            </a:pPr>
            <a:r>
              <a:rPr lang="en-US" b="1" i="1" dirty="0">
                <a:solidFill>
                  <a:schemeClr val="tx1"/>
                </a:solidFill>
              </a:rPr>
              <a:t>Processing</a:t>
            </a:r>
            <a:r>
              <a:rPr lang="en-US" dirty="0">
                <a:solidFill>
                  <a:schemeClr val="tx1"/>
                </a:solidFill>
              </a:rPr>
              <a:t>: Contains details about data processing steps.</a:t>
            </a:r>
          </a:p>
          <a:p>
            <a:endParaRPr lang="en-US" dirty="0"/>
          </a:p>
        </p:txBody>
      </p:sp>
      <p:sp>
        <p:nvSpPr>
          <p:cNvPr id="5" name="Content Placeholder 4">
            <a:extLst>
              <a:ext uri="{FF2B5EF4-FFF2-40B4-BE49-F238E27FC236}">
                <a16:creationId xmlns:a16="http://schemas.microsoft.com/office/drawing/2014/main" id="{45D5FFD2-B009-BDB1-8ABF-631B2EC73743}"/>
              </a:ext>
            </a:extLst>
          </p:cNvPr>
          <p:cNvSpPr>
            <a:spLocks noGrp="1"/>
          </p:cNvSpPr>
          <p:nvPr>
            <p:ph sz="half" idx="2"/>
          </p:nvPr>
        </p:nvSpPr>
        <p:spPr>
          <a:xfrm>
            <a:off x="6201808" y="920162"/>
            <a:ext cx="5762854" cy="5394960"/>
          </a:xfrm>
        </p:spPr>
        <p:style>
          <a:lnRef idx="2">
            <a:schemeClr val="dk1">
              <a:shade val="15000"/>
            </a:schemeClr>
          </a:lnRef>
          <a:fillRef idx="1">
            <a:schemeClr val="dk1"/>
          </a:fillRef>
          <a:effectRef idx="0">
            <a:schemeClr val="dk1"/>
          </a:effectRef>
          <a:fontRef idx="minor">
            <a:schemeClr val="lt1"/>
          </a:fontRef>
        </p:style>
        <p:txBody>
          <a:bodyPr/>
          <a:lstStyle/>
          <a:p>
            <a:r>
              <a:rPr lang="en-US" sz="1200" dirty="0"/>
              <a:t>{</a:t>
            </a:r>
          </a:p>
          <a:p>
            <a:r>
              <a:rPr lang="en-US" sz="1200" dirty="0"/>
              <a:t>  "type": "Feature",</a:t>
            </a:r>
          </a:p>
          <a:p>
            <a:r>
              <a:rPr lang="en-US" sz="1200" dirty="0"/>
              <a:t>  "id": "unique-id",</a:t>
            </a:r>
          </a:p>
          <a:p>
            <a:r>
              <a:rPr lang="en-US" sz="1200" dirty="0"/>
              <a:t>  "</a:t>
            </a:r>
            <a:r>
              <a:rPr lang="en-US" sz="1200" dirty="0" err="1"/>
              <a:t>bbox</a:t>
            </a:r>
            <a:r>
              <a:rPr lang="en-US" sz="1200" dirty="0"/>
              <a:t>": [-180, -90, 180, 90],</a:t>
            </a:r>
          </a:p>
          <a:p>
            <a:r>
              <a:rPr lang="en-US" sz="1200" dirty="0"/>
              <a:t>  "geometry": {</a:t>
            </a:r>
          </a:p>
          <a:p>
            <a:r>
              <a:rPr lang="en-US" sz="1200" dirty="0"/>
              <a:t>    "type": ”Polygon",</a:t>
            </a:r>
          </a:p>
          <a:p>
            <a:r>
              <a:rPr lang="en-US" sz="1200" dirty="0"/>
              <a:t>    "coordinates": [[…]]</a:t>
            </a:r>
          </a:p>
          <a:p>
            <a:r>
              <a:rPr lang="en-US" sz="1200" dirty="0"/>
              <a:t>  },</a:t>
            </a:r>
          </a:p>
          <a:p>
            <a:r>
              <a:rPr lang="en-US" sz="1200" dirty="0"/>
              <a:t>  "properties": {</a:t>
            </a:r>
          </a:p>
          <a:p>
            <a:r>
              <a:rPr lang="en-US" sz="1200" dirty="0"/>
              <a:t>    "datetime": "2020-01-01T00:00:00Z”,</a:t>
            </a:r>
          </a:p>
          <a:p>
            <a:r>
              <a:rPr lang="en-US" sz="1200" dirty="0"/>
              <a:t>    "title": "Example Item", </a:t>
            </a:r>
          </a:p>
          <a:p>
            <a:r>
              <a:rPr lang="en-US" sz="1200" dirty="0"/>
              <a:t>     "description": "A description of the example item."</a:t>
            </a:r>
          </a:p>
          <a:p>
            <a:r>
              <a:rPr lang="en-US" sz="1200" dirty="0"/>
              <a:t>  },</a:t>
            </a:r>
          </a:p>
          <a:p>
            <a:r>
              <a:rPr lang="en-US" sz="1200" dirty="0"/>
              <a:t>  "assets": {</a:t>
            </a:r>
          </a:p>
          <a:p>
            <a:r>
              <a:rPr lang="en-US" sz="1200" dirty="0"/>
              <a:t>    "image": {</a:t>
            </a:r>
          </a:p>
          <a:p>
            <a:r>
              <a:rPr lang="en-US" sz="1200" dirty="0"/>
              <a:t>      "</a:t>
            </a:r>
            <a:r>
              <a:rPr lang="en-US" sz="1200" dirty="0" err="1"/>
              <a:t>href</a:t>
            </a:r>
            <a:r>
              <a:rPr lang="en-US" sz="1200" dirty="0"/>
              <a:t>": "https://</a:t>
            </a:r>
            <a:r>
              <a:rPr lang="en-US" sz="1200" dirty="0" err="1"/>
              <a:t>example.com</a:t>
            </a:r>
            <a:r>
              <a:rPr lang="en-US" sz="1200" dirty="0"/>
              <a:t>/</a:t>
            </a:r>
            <a:r>
              <a:rPr lang="en-US" sz="1200" dirty="0" err="1"/>
              <a:t>image.tif</a:t>
            </a:r>
            <a:r>
              <a:rPr lang="en-US" sz="1200" dirty="0"/>
              <a:t>",</a:t>
            </a:r>
          </a:p>
          <a:p>
            <a:r>
              <a:rPr lang="en-US" sz="1200" dirty="0"/>
              <a:t>      "type": "image/tiff"</a:t>
            </a:r>
          </a:p>
          <a:p>
            <a:r>
              <a:rPr lang="en-US" sz="1200" dirty="0"/>
              <a:t>    },</a:t>
            </a:r>
          </a:p>
          <a:p>
            <a:r>
              <a:rPr lang="en-US" sz="1200" dirty="0"/>
              <a:t> },</a:t>
            </a:r>
          </a:p>
          <a:p>
            <a:r>
              <a:rPr lang="en-US" sz="1200" dirty="0"/>
              <a:t>"</a:t>
            </a:r>
            <a:r>
              <a:rPr lang="en-US" sz="1200" b="1" u="sng" dirty="0" err="1"/>
              <a:t>stac_extensions</a:t>
            </a:r>
            <a:r>
              <a:rPr lang="en-US" sz="1200" dirty="0"/>
              <a:t>": ["https://</a:t>
            </a:r>
            <a:r>
              <a:rPr lang="en-US" sz="1200" dirty="0" err="1"/>
              <a:t>stac-extensions.github.io</a:t>
            </a:r>
            <a:r>
              <a:rPr lang="en-US" sz="1200" dirty="0"/>
              <a:t>/license/v1.0.0/</a:t>
            </a:r>
            <a:r>
              <a:rPr lang="en-US" sz="1200" dirty="0" err="1"/>
              <a:t>schema.json</a:t>
            </a:r>
            <a:r>
              <a:rPr lang="en-US" sz="1200" dirty="0"/>
              <a:t>"]</a:t>
            </a:r>
          </a:p>
          <a:p>
            <a:r>
              <a:rPr lang="en-US" sz="1200" dirty="0"/>
              <a:t>}</a:t>
            </a:r>
            <a:endParaRPr lang="en-US" sz="2000" dirty="0"/>
          </a:p>
        </p:txBody>
      </p:sp>
      <p:sp>
        <p:nvSpPr>
          <p:cNvPr id="4" name="Rectangle 3">
            <a:extLst>
              <a:ext uri="{FF2B5EF4-FFF2-40B4-BE49-F238E27FC236}">
                <a16:creationId xmlns:a16="http://schemas.microsoft.com/office/drawing/2014/main" id="{111DDCED-485F-DCB2-E448-825B343D68A8}"/>
              </a:ext>
            </a:extLst>
          </p:cNvPr>
          <p:cNvSpPr/>
          <p:nvPr/>
        </p:nvSpPr>
        <p:spPr>
          <a:xfrm>
            <a:off x="216000" y="5008584"/>
            <a:ext cx="5804673" cy="1214654"/>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400" b="1" dirty="0"/>
              <a:t>Modularity: </a:t>
            </a:r>
            <a:r>
              <a:rPr lang="en-US" sz="2400" dirty="0"/>
              <a:t>Extensions make STAC flexible and adaptable to different needs.</a:t>
            </a:r>
          </a:p>
        </p:txBody>
      </p:sp>
    </p:spTree>
    <p:extLst>
      <p:ext uri="{BB962C8B-B14F-4D97-AF65-F5344CB8AC3E}">
        <p14:creationId xmlns:p14="http://schemas.microsoft.com/office/powerpoint/2010/main" val="428634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6517E-B8B5-F322-81C1-8A86DA73910B}"/>
              </a:ext>
            </a:extLst>
          </p:cNvPr>
          <p:cNvSpPr>
            <a:spLocks noGrp="1"/>
          </p:cNvSpPr>
          <p:nvPr>
            <p:ph type="title"/>
          </p:nvPr>
        </p:nvSpPr>
        <p:spPr/>
        <p:txBody>
          <a:bodyPr/>
          <a:lstStyle/>
          <a:p>
            <a:r>
              <a:rPr lang="en-US" dirty="0"/>
              <a:t>STAC Extensions</a:t>
            </a:r>
          </a:p>
        </p:txBody>
      </p:sp>
      <p:sp>
        <p:nvSpPr>
          <p:cNvPr id="3" name="Content Placeholder 2">
            <a:extLst>
              <a:ext uri="{FF2B5EF4-FFF2-40B4-BE49-F238E27FC236}">
                <a16:creationId xmlns:a16="http://schemas.microsoft.com/office/drawing/2014/main" id="{726C5B3A-FE56-5960-5B7C-252502D43E1B}"/>
              </a:ext>
            </a:extLst>
          </p:cNvPr>
          <p:cNvSpPr>
            <a:spLocks noGrp="1"/>
          </p:cNvSpPr>
          <p:nvPr>
            <p:ph idx="1"/>
          </p:nvPr>
        </p:nvSpPr>
        <p:spPr/>
        <p:txBody>
          <a:bodyPr/>
          <a:lstStyle/>
          <a:p>
            <a:pPr marL="285750" indent="-285750">
              <a:buFont typeface="Arial" panose="020B0604020202020204" pitchFamily="34" charset="0"/>
              <a:buChar char="•"/>
            </a:pPr>
            <a:r>
              <a:rPr lang="en-US" altLang="en-US" dirty="0"/>
              <a:t>Community contributed effort </a:t>
            </a:r>
            <a:r>
              <a:rPr lang="en-US" altLang="en-US" dirty="0">
                <a:hlinkClick r:id="rId3">
                  <a:extLst>
                    <a:ext uri="{A12FA001-AC4F-418D-AE19-62706E023703}">
                      <ahyp:hlinkClr xmlns:ahyp="http://schemas.microsoft.com/office/drawing/2018/hyperlinkcolor" val="tx"/>
                    </a:ext>
                  </a:extLst>
                </a:hlinkClick>
              </a:rPr>
              <a:t>https://github.com/stac-extensions</a:t>
            </a:r>
            <a:r>
              <a:rPr lang="en-US" altLang="en-US" dirty="0"/>
              <a:t> </a:t>
            </a:r>
          </a:p>
          <a:p>
            <a:pPr marL="285750" indent="-285750">
              <a:buFont typeface="Arial" panose="020B0604020202020204" pitchFamily="34" charset="0"/>
              <a:buChar char="•"/>
            </a:pPr>
            <a:r>
              <a:rPr lang="en-US" altLang="en-US" dirty="0"/>
              <a:t>Extensions specialized on: payloads, missions, standards, models, applications and use cases</a:t>
            </a:r>
          </a:p>
          <a:p>
            <a:pPr marL="285750" indent="-285750">
              <a:buFont typeface="Arial" panose="020B0604020202020204" pitchFamily="34" charset="0"/>
              <a:buChar char="•"/>
            </a:pPr>
            <a:endParaRPr lang="en-US" altLang="en-US" dirty="0">
              <a:latin typeface="Helvetica Neue" panose="02000503000000020004" pitchFamily="2" charset="0"/>
            </a:endParaRPr>
          </a:p>
          <a:p>
            <a:pPr marL="285750" indent="-285750">
              <a:buFont typeface="Arial" panose="020B0604020202020204" pitchFamily="34" charset="0"/>
              <a:buChar char="•"/>
            </a:pPr>
            <a:endParaRPr lang="en-US" altLang="en-US" dirty="0">
              <a:latin typeface="Helvetica Neue" panose="02000503000000020004" pitchFamily="2" charset="0"/>
            </a:endParaRPr>
          </a:p>
          <a:p>
            <a:pPr marL="285750" indent="-285750">
              <a:buFont typeface="Arial" panose="020B0604020202020204" pitchFamily="34" charset="0"/>
              <a:buChar char="•"/>
            </a:pPr>
            <a:endParaRPr lang="en-US" altLang="en-US" dirty="0">
              <a:latin typeface="Helvetica Neue" panose="02000503000000020004" pitchFamily="2" charset="0"/>
            </a:endParaRPr>
          </a:p>
          <a:p>
            <a:pPr marL="285750" indent="-285750">
              <a:buFont typeface="Arial" panose="020B0604020202020204" pitchFamily="34" charset="0"/>
              <a:buChar char="•"/>
            </a:pPr>
            <a:r>
              <a:rPr lang="en-US" altLang="en-US" dirty="0">
                <a:latin typeface="Helvetica Neue" panose="02000503000000020004" pitchFamily="2" charset="0"/>
              </a:rPr>
              <a:t>Example</a:t>
            </a:r>
            <a:endParaRPr lang="en-US" dirty="0">
              <a:effectLst/>
              <a:latin typeface="Helvetica Neue" panose="02000503000000020004" pitchFamily="2" charset="0"/>
            </a:endParaRPr>
          </a:p>
        </p:txBody>
      </p:sp>
      <p:grpSp>
        <p:nvGrpSpPr>
          <p:cNvPr id="25" name="Group 24">
            <a:extLst>
              <a:ext uri="{FF2B5EF4-FFF2-40B4-BE49-F238E27FC236}">
                <a16:creationId xmlns:a16="http://schemas.microsoft.com/office/drawing/2014/main" id="{BB737FAA-4B2E-2774-01E9-E1F37E8DA4DF}"/>
              </a:ext>
            </a:extLst>
          </p:cNvPr>
          <p:cNvGrpSpPr/>
          <p:nvPr/>
        </p:nvGrpSpPr>
        <p:grpSpPr>
          <a:xfrm>
            <a:off x="755816" y="1754842"/>
            <a:ext cx="10909507" cy="4382622"/>
            <a:chOff x="670399" y="1865290"/>
            <a:chExt cx="10858805" cy="4378554"/>
          </a:xfrm>
        </p:grpSpPr>
        <p:grpSp>
          <p:nvGrpSpPr>
            <p:cNvPr id="7" name="Group 6">
              <a:extLst>
                <a:ext uri="{FF2B5EF4-FFF2-40B4-BE49-F238E27FC236}">
                  <a16:creationId xmlns:a16="http://schemas.microsoft.com/office/drawing/2014/main" id="{35F21D31-C1EC-1E39-1497-60CDA1797DE4}"/>
                </a:ext>
              </a:extLst>
            </p:cNvPr>
            <p:cNvGrpSpPr>
              <a:grpSpLocks noChangeAspect="1"/>
            </p:cNvGrpSpPr>
            <p:nvPr/>
          </p:nvGrpSpPr>
          <p:grpSpPr>
            <a:xfrm>
              <a:off x="670399" y="3351941"/>
              <a:ext cx="2534195" cy="1371600"/>
              <a:chOff x="320948" y="2270861"/>
              <a:chExt cx="5165452" cy="2646310"/>
            </a:xfrm>
          </p:grpSpPr>
          <p:sp>
            <p:nvSpPr>
              <p:cNvPr id="6" name="Rectangle 5">
                <a:extLst>
                  <a:ext uri="{FF2B5EF4-FFF2-40B4-BE49-F238E27FC236}">
                    <a16:creationId xmlns:a16="http://schemas.microsoft.com/office/drawing/2014/main" id="{54173818-BBE6-EBB8-9A34-A97E81DBC19F}"/>
                  </a:ext>
                </a:extLst>
              </p:cNvPr>
              <p:cNvSpPr/>
              <p:nvPr/>
            </p:nvSpPr>
            <p:spPr>
              <a:xfrm>
                <a:off x="320948" y="2270861"/>
                <a:ext cx="5165452" cy="2646310"/>
              </a:xfrm>
              <a:prstGeom prst="rect">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10;&#10;Description automatically generated">
                <a:extLst>
                  <a:ext uri="{FF2B5EF4-FFF2-40B4-BE49-F238E27FC236}">
                    <a16:creationId xmlns:a16="http://schemas.microsoft.com/office/drawing/2014/main" id="{8C2192C8-CCE7-CD51-7E3B-B582E88ADF54}"/>
                  </a:ext>
                </a:extLst>
              </p:cNvPr>
              <p:cNvPicPr>
                <a:picLocks noChangeAspect="1"/>
              </p:cNvPicPr>
              <p:nvPr/>
            </p:nvPicPr>
            <p:blipFill rotWithShape="1">
              <a:blip r:embed="rId4">
                <a:extLst>
                  <a:ext uri="{28A0092B-C50C-407E-A947-70E740481C1C}">
                    <a14:useLocalDpi xmlns:a14="http://schemas.microsoft.com/office/drawing/2010/main" val="0"/>
                  </a:ext>
                </a:extLst>
              </a:blip>
              <a:srcRect r="36631"/>
              <a:stretch/>
            </p:blipFill>
            <p:spPr>
              <a:xfrm>
                <a:off x="373404" y="2297542"/>
                <a:ext cx="4925271" cy="2497301"/>
              </a:xfrm>
              <a:prstGeom prst="rect">
                <a:avLst/>
              </a:prstGeom>
            </p:spPr>
          </p:pic>
        </p:grpSp>
        <p:pic>
          <p:nvPicPr>
            <p:cNvPr id="9" name="Picture 8" descr="A screenshot of a computer&#10;&#10;Description automatically generated">
              <a:extLst>
                <a:ext uri="{FF2B5EF4-FFF2-40B4-BE49-F238E27FC236}">
                  <a16:creationId xmlns:a16="http://schemas.microsoft.com/office/drawing/2014/main" id="{9AC4A517-1042-D77C-A1D8-CFD2E9F60C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5393" y="1865290"/>
              <a:ext cx="3816348" cy="4344903"/>
            </a:xfrm>
            <a:prstGeom prst="rect">
              <a:avLst/>
            </a:prstGeom>
            <a:ln w="6350">
              <a:solidFill>
                <a:schemeClr val="tx1"/>
              </a:solidFill>
            </a:ln>
          </p:spPr>
        </p:pic>
        <p:pic>
          <p:nvPicPr>
            <p:cNvPr id="12" name="Picture 11" descr="A screenshot of a computer&#10;&#10;Description automatically generated">
              <a:extLst>
                <a:ext uri="{FF2B5EF4-FFF2-40B4-BE49-F238E27FC236}">
                  <a16:creationId xmlns:a16="http://schemas.microsoft.com/office/drawing/2014/main" id="{91049B25-3591-47D2-005B-1DCE047562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23850" y="1865290"/>
              <a:ext cx="3605354" cy="1608403"/>
            </a:xfrm>
            <a:prstGeom prst="rect">
              <a:avLst/>
            </a:prstGeom>
            <a:ln w="6350">
              <a:solidFill>
                <a:schemeClr val="tx1"/>
              </a:solidFill>
            </a:ln>
          </p:spPr>
        </p:pic>
        <p:cxnSp>
          <p:nvCxnSpPr>
            <p:cNvPr id="14" name="Straight Arrow Connector 13">
              <a:extLst>
                <a:ext uri="{FF2B5EF4-FFF2-40B4-BE49-F238E27FC236}">
                  <a16:creationId xmlns:a16="http://schemas.microsoft.com/office/drawing/2014/main" id="{7E5491A5-1783-A85A-F131-9D0D8E7678D5}"/>
                </a:ext>
              </a:extLst>
            </p:cNvPr>
            <p:cNvCxnSpPr>
              <a:cxnSpLocks/>
              <a:stCxn id="6" idx="3"/>
              <a:endCxn id="9" idx="1"/>
            </p:cNvCxnSpPr>
            <p:nvPr/>
          </p:nvCxnSpPr>
          <p:spPr>
            <a:xfrm>
              <a:off x="3204594" y="4037741"/>
              <a:ext cx="45079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56A6EEE-AD09-B698-27EC-B8D7ED023505}"/>
                </a:ext>
              </a:extLst>
            </p:cNvPr>
            <p:cNvCxnSpPr>
              <a:cxnSpLocks/>
              <a:stCxn id="17" idx="3"/>
              <a:endCxn id="12" idx="1"/>
            </p:cNvCxnSpPr>
            <p:nvPr/>
          </p:nvCxnSpPr>
          <p:spPr>
            <a:xfrm flipV="1">
              <a:off x="7442370" y="2669492"/>
              <a:ext cx="481480" cy="8991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F26A7389-B0A8-9EA2-CCD0-CFC77BCB9F27}"/>
                </a:ext>
              </a:extLst>
            </p:cNvPr>
            <p:cNvSpPr/>
            <p:nvPr/>
          </p:nvSpPr>
          <p:spPr>
            <a:xfrm>
              <a:off x="3679617" y="3455525"/>
              <a:ext cx="3762753" cy="226296"/>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3" name="TextBox 22">
              <a:extLst>
                <a:ext uri="{FF2B5EF4-FFF2-40B4-BE49-F238E27FC236}">
                  <a16:creationId xmlns:a16="http://schemas.microsoft.com/office/drawing/2014/main" id="{F689EF9C-D873-B229-8FE4-1274A353BE58}"/>
                </a:ext>
              </a:extLst>
            </p:cNvPr>
            <p:cNvSpPr txBox="1"/>
            <p:nvPr/>
          </p:nvSpPr>
          <p:spPr>
            <a:xfrm>
              <a:off x="7922540" y="3568673"/>
              <a:ext cx="3605354" cy="2675171"/>
            </a:xfrm>
            <a:prstGeom prst="rect">
              <a:avLst/>
            </a:prstGeom>
            <a:solidFill>
              <a:srgbClr val="000000"/>
            </a:solidFill>
            <a:ln w="6350">
              <a:solidFill>
                <a:srgbClr val="053249"/>
              </a:solidFill>
            </a:ln>
          </p:spPr>
          <p:txBody>
            <a:bodyPr wrap="square">
              <a:spAutoFit/>
            </a:bodyPr>
            <a:lstStyle/>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stac_version</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"1.0.0"</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stac_extensions</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p>
            <a:p>
              <a:r>
                <a:rPr lang="en-US" sz="700" b="0" dirty="0">
                  <a:solidFill>
                    <a:srgbClr val="CE9178"/>
                  </a:solidFill>
                  <a:effectLst/>
                  <a:highlight>
                    <a:srgbClr val="000000"/>
                  </a:highlight>
                  <a:latin typeface="Menlo" panose="020B0609030804020204" pitchFamily="49" charset="0"/>
                </a:rPr>
                <a:t>"https://</a:t>
              </a:r>
              <a:r>
                <a:rPr lang="en-US" sz="700" b="0" dirty="0" err="1">
                  <a:solidFill>
                    <a:srgbClr val="CE9178"/>
                  </a:solidFill>
                  <a:effectLst/>
                  <a:highlight>
                    <a:srgbClr val="000000"/>
                  </a:highlight>
                  <a:latin typeface="Menlo" panose="020B0609030804020204" pitchFamily="49" charset="0"/>
                </a:rPr>
                <a:t>stac-extensions.github.io</a:t>
              </a:r>
              <a:r>
                <a:rPr lang="en-US" sz="700" b="0" dirty="0">
                  <a:solidFill>
                    <a:srgbClr val="CE9178"/>
                  </a:solidFill>
                  <a:effectLst/>
                  <a:highlight>
                    <a:srgbClr val="000000"/>
                  </a:highlight>
                  <a:latin typeface="Menlo" panose="020B0609030804020204" pitchFamily="49" charset="0"/>
                </a:rPr>
                <a:t>/</a:t>
              </a:r>
              <a:r>
                <a:rPr lang="en-US" sz="700" b="0" dirty="0" err="1">
                  <a:solidFill>
                    <a:srgbClr val="CE9178"/>
                  </a:solidFill>
                  <a:effectLst/>
                  <a:highlight>
                    <a:srgbClr val="000000"/>
                  </a:highlight>
                  <a:latin typeface="Menlo" panose="020B0609030804020204" pitchFamily="49" charset="0"/>
                </a:rPr>
                <a:t>sar</a:t>
              </a:r>
              <a:r>
                <a:rPr lang="en-US" sz="700" b="0" dirty="0">
                  <a:solidFill>
                    <a:srgbClr val="CE9178"/>
                  </a:solidFill>
                  <a:effectLst/>
                  <a:highlight>
                    <a:srgbClr val="000000"/>
                  </a:highlight>
                  <a:latin typeface="Menlo" panose="020B0609030804020204" pitchFamily="49" charset="0"/>
                </a:rPr>
                <a:t>/v1.0.0/</a:t>
              </a:r>
              <a:r>
                <a:rPr lang="en-US" sz="700" b="0" dirty="0" err="1">
                  <a:solidFill>
                    <a:srgbClr val="CE9178"/>
                  </a:solidFill>
                  <a:effectLst/>
                  <a:highlight>
                    <a:srgbClr val="000000"/>
                  </a:highlight>
                  <a:latin typeface="Menlo" panose="020B0609030804020204" pitchFamily="49" charset="0"/>
                </a:rPr>
                <a:t>schema.json</a:t>
              </a:r>
              <a:r>
                <a:rPr lang="en-US" sz="700" b="0" dirty="0">
                  <a:solidFill>
                    <a:srgbClr val="CE9178"/>
                  </a:solidFill>
                  <a:effectLst/>
                  <a:highlight>
                    <a:srgbClr val="000000"/>
                  </a:highlight>
                  <a:latin typeface="Menlo" panose="020B0609030804020204" pitchFamily="49" charset="0"/>
                </a:rPr>
                <a:t>"</a:t>
              </a:r>
              <a:endParaRPr lang="en-US" sz="700" b="0" dirty="0">
                <a:solidFill>
                  <a:srgbClr val="CCCCCC"/>
                </a:solidFill>
                <a:effectLst/>
                <a:highlight>
                  <a:srgbClr val="000000"/>
                </a:highlight>
                <a:latin typeface="Menlo" panose="020B0609030804020204" pitchFamily="49" charset="0"/>
              </a:endParaRPr>
            </a:p>
            <a:p>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"id"</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"sentinel-1-example"</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"properties"</a:t>
              </a:r>
              <a:r>
                <a:rPr lang="en-US" sz="700" b="0" dirty="0">
                  <a:solidFill>
                    <a:srgbClr val="CCCCCC"/>
                  </a:solidFill>
                  <a:effectLst/>
                  <a:highlight>
                    <a:srgbClr val="000000"/>
                  </a:highlight>
                  <a:latin typeface="Menlo" panose="020B0609030804020204" pitchFamily="49" charset="0"/>
                </a:rPr>
                <a:t>: {</a:t>
              </a:r>
            </a:p>
            <a:p>
              <a:r>
                <a:rPr lang="en-US" sz="700" b="0" dirty="0">
                  <a:solidFill>
                    <a:srgbClr val="9CDCFE"/>
                  </a:solidFill>
                  <a:effectLst/>
                  <a:highlight>
                    <a:srgbClr val="000000"/>
                  </a:highlight>
                  <a:latin typeface="Menlo" panose="020B0609030804020204" pitchFamily="49" charset="0"/>
                </a:rPr>
                <a:t>"datetime"</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"2018-11-03T23:58:55.617217Z"</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start_datetime</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"2018-11-03T23:58:55.121559Z"</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end_datetime</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"2018-11-03T23:59:55.112875Z"</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"platform"</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"sentinel-1a"</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"constellation"</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"sentinel-1"</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"instruments"</a:t>
              </a:r>
              <a:r>
                <a:rPr lang="en-US" sz="700" b="0" dirty="0">
                  <a:solidFill>
                    <a:srgbClr val="CCCCCC"/>
                  </a:solidFill>
                  <a:effectLst/>
                  <a:highlight>
                    <a:srgbClr val="000000"/>
                  </a:highlight>
                  <a:latin typeface="Menlo" panose="020B0609030804020204" pitchFamily="49" charset="0"/>
                </a:rPr>
                <a:t>: [</a:t>
              </a:r>
            </a:p>
            <a:p>
              <a:r>
                <a:rPr lang="en-US" sz="700" b="0" dirty="0">
                  <a:solidFill>
                    <a:srgbClr val="CE9178"/>
                  </a:solidFill>
                  <a:effectLst/>
                  <a:highlight>
                    <a:srgbClr val="000000"/>
                  </a:highlight>
                  <a:latin typeface="Menlo" panose="020B0609030804020204" pitchFamily="49" charset="0"/>
                </a:rPr>
                <a:t>"c-</a:t>
              </a:r>
              <a:r>
                <a:rPr lang="en-US" sz="700" b="0" dirty="0" err="1">
                  <a:solidFill>
                    <a:srgbClr val="CE9178"/>
                  </a:solidFill>
                  <a:effectLst/>
                  <a:highlight>
                    <a:srgbClr val="000000"/>
                  </a:highlight>
                  <a:latin typeface="Menlo" panose="020B0609030804020204" pitchFamily="49" charset="0"/>
                </a:rPr>
                <a:t>sar</a:t>
              </a:r>
              <a:r>
                <a:rPr lang="en-US" sz="700" b="0" dirty="0">
                  <a:solidFill>
                    <a:srgbClr val="CE9178"/>
                  </a:solidFill>
                  <a:effectLst/>
                  <a:highlight>
                    <a:srgbClr val="000000"/>
                  </a:highlight>
                  <a:latin typeface="Menlo" panose="020B0609030804020204" pitchFamily="49" charset="0"/>
                </a:rPr>
                <a:t>"</a:t>
              </a:r>
              <a:endParaRPr lang="en-US" sz="700" b="0" dirty="0">
                <a:solidFill>
                  <a:srgbClr val="CCCCCC"/>
                </a:solidFill>
                <a:effectLst/>
                <a:highlight>
                  <a:srgbClr val="000000"/>
                </a:highlight>
                <a:latin typeface="Menlo" panose="020B0609030804020204" pitchFamily="49" charset="0"/>
              </a:endParaRPr>
            </a:p>
            <a:p>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sar:instrument_mode</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"EW"</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sar:polarizations</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p>
            <a:p>
              <a:r>
                <a:rPr lang="en-US" sz="700" b="0" dirty="0">
                  <a:solidFill>
                    <a:srgbClr val="CE9178"/>
                  </a:solidFill>
                  <a:effectLst/>
                  <a:highlight>
                    <a:srgbClr val="000000"/>
                  </a:highlight>
                  <a:latin typeface="Menlo" panose="020B0609030804020204" pitchFamily="49" charset="0"/>
                </a:rPr>
                <a:t>"HH"</a:t>
              </a:r>
              <a:endParaRPr lang="en-US" sz="700" b="0" dirty="0">
                <a:solidFill>
                  <a:srgbClr val="CCCCCC"/>
                </a:solidFill>
                <a:effectLst/>
                <a:highlight>
                  <a:srgbClr val="000000"/>
                </a:highlight>
                <a:latin typeface="Menlo" panose="020B0609030804020204" pitchFamily="49" charset="0"/>
              </a:endParaRPr>
            </a:p>
            <a:p>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sar:resolution_range</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B5CEA8"/>
                  </a:solidFill>
                  <a:effectLst/>
                  <a:highlight>
                    <a:srgbClr val="000000"/>
                  </a:highlight>
                  <a:latin typeface="Menlo" panose="020B0609030804020204" pitchFamily="49" charset="0"/>
                </a:rPr>
                <a:t>50</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sar:resolution_azimuth</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B5CEA8"/>
                  </a:solidFill>
                  <a:effectLst/>
                  <a:highlight>
                    <a:srgbClr val="000000"/>
                  </a:highlight>
                  <a:latin typeface="Menlo" panose="020B0609030804020204" pitchFamily="49" charset="0"/>
                </a:rPr>
                <a:t>50</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sar:looks_equivalent_number</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B5CEA8"/>
                  </a:solidFill>
                  <a:effectLst/>
                  <a:highlight>
                    <a:srgbClr val="000000"/>
                  </a:highlight>
                  <a:latin typeface="Menlo" panose="020B0609030804020204" pitchFamily="49" charset="0"/>
                </a:rPr>
                <a:t>2.7</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sar:frequency_band</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"C"</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sar:center_frequency</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B5CEA8"/>
                  </a:solidFill>
                  <a:effectLst/>
                  <a:highlight>
                    <a:srgbClr val="000000"/>
                  </a:highlight>
                  <a:latin typeface="Menlo" panose="020B0609030804020204" pitchFamily="49" charset="0"/>
                </a:rPr>
                <a:t>5.405</a:t>
              </a:r>
              <a:r>
                <a:rPr lang="en-US" sz="700" b="0" dirty="0">
                  <a:solidFill>
                    <a:srgbClr val="CCCCCC"/>
                  </a:solidFill>
                  <a:effectLst/>
                  <a:highlight>
                    <a:srgbClr val="000000"/>
                  </a:highlight>
                  <a:latin typeface="Menlo" panose="020B0609030804020204" pitchFamily="49" charset="0"/>
                </a:rPr>
                <a:t>,</a:t>
              </a:r>
            </a:p>
            <a:p>
              <a:r>
                <a:rPr lang="en-US" sz="700" b="0" dirty="0">
                  <a:solidFill>
                    <a:srgbClr val="9CDCFE"/>
                  </a:solidFill>
                  <a:effectLst/>
                  <a:highlight>
                    <a:srgbClr val="000000"/>
                  </a:highlight>
                  <a:latin typeface="Menlo" panose="020B0609030804020204" pitchFamily="49" charset="0"/>
                </a:rPr>
                <a:t>"</a:t>
              </a:r>
              <a:r>
                <a:rPr lang="en-US" sz="700" b="0" dirty="0" err="1">
                  <a:solidFill>
                    <a:srgbClr val="9CDCFE"/>
                  </a:solidFill>
                  <a:effectLst/>
                  <a:highlight>
                    <a:srgbClr val="000000"/>
                  </a:highlight>
                  <a:latin typeface="Menlo" panose="020B0609030804020204" pitchFamily="49" charset="0"/>
                </a:rPr>
                <a:t>sar:product_type</a:t>
              </a:r>
              <a:r>
                <a:rPr lang="en-US" sz="700" b="0" dirty="0">
                  <a:solidFill>
                    <a:srgbClr val="9CDCFE"/>
                  </a:solidFill>
                  <a:effectLst/>
                  <a:highlight>
                    <a:srgbClr val="000000"/>
                  </a:highlight>
                  <a:latin typeface="Menlo" panose="020B0609030804020204" pitchFamily="49" charset="0"/>
                </a:rPr>
                <a:t>"</a:t>
              </a:r>
              <a:r>
                <a:rPr lang="en-US" sz="700" b="0" dirty="0">
                  <a:solidFill>
                    <a:srgbClr val="CCCCCC"/>
                  </a:solidFill>
                  <a:effectLst/>
                  <a:highlight>
                    <a:srgbClr val="000000"/>
                  </a:highlight>
                  <a:latin typeface="Menlo" panose="020B0609030804020204" pitchFamily="49" charset="0"/>
                </a:rPr>
                <a:t>: </a:t>
              </a:r>
              <a:r>
                <a:rPr lang="en-US" sz="700" b="0" dirty="0">
                  <a:solidFill>
                    <a:srgbClr val="CE9178"/>
                  </a:solidFill>
                  <a:effectLst/>
                  <a:highlight>
                    <a:srgbClr val="000000"/>
                  </a:highlight>
                  <a:latin typeface="Menlo" panose="020B0609030804020204" pitchFamily="49" charset="0"/>
                </a:rPr>
                <a:t>"GRD”</a:t>
              </a:r>
            </a:p>
          </p:txBody>
        </p:sp>
      </p:grpSp>
      <p:sp>
        <p:nvSpPr>
          <p:cNvPr id="26" name="Rectangle 25">
            <a:extLst>
              <a:ext uri="{FF2B5EF4-FFF2-40B4-BE49-F238E27FC236}">
                <a16:creationId xmlns:a16="http://schemas.microsoft.com/office/drawing/2014/main" id="{C06C2A79-C922-EA01-8C00-3B6FB409D442}"/>
              </a:ext>
            </a:extLst>
          </p:cNvPr>
          <p:cNvSpPr/>
          <p:nvPr/>
        </p:nvSpPr>
        <p:spPr>
          <a:xfrm>
            <a:off x="8004384" y="5419165"/>
            <a:ext cx="3543209" cy="684617"/>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27" name="Straight Arrow Connector 26">
            <a:extLst>
              <a:ext uri="{FF2B5EF4-FFF2-40B4-BE49-F238E27FC236}">
                <a16:creationId xmlns:a16="http://schemas.microsoft.com/office/drawing/2014/main" id="{E2E056DA-BE67-4E3B-7D6E-BF0B87F50F33}"/>
              </a:ext>
            </a:extLst>
          </p:cNvPr>
          <p:cNvCxnSpPr>
            <a:cxnSpLocks/>
            <a:stCxn id="17" idx="3"/>
            <a:endCxn id="26" idx="1"/>
          </p:cNvCxnSpPr>
          <p:nvPr/>
        </p:nvCxnSpPr>
        <p:spPr>
          <a:xfrm>
            <a:off x="7559407" y="3459808"/>
            <a:ext cx="444977" cy="2301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69366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4742B-8A7B-68F8-F5FE-D201B70B5E02}"/>
              </a:ext>
            </a:extLst>
          </p:cNvPr>
          <p:cNvSpPr>
            <a:spLocks noGrp="1"/>
          </p:cNvSpPr>
          <p:nvPr>
            <p:ph type="title"/>
          </p:nvPr>
        </p:nvSpPr>
        <p:spPr/>
        <p:txBody>
          <a:bodyPr wrap="square" anchor="ctr">
            <a:normAutofit/>
          </a:bodyPr>
          <a:lstStyle/>
          <a:p>
            <a:r>
              <a:rPr lang="en-US"/>
              <a:t>Benefits of STAC</a:t>
            </a:r>
          </a:p>
        </p:txBody>
      </p:sp>
      <p:graphicFrame>
        <p:nvGraphicFramePr>
          <p:cNvPr id="8" name="Content Placeholder 3">
            <a:extLst>
              <a:ext uri="{FF2B5EF4-FFF2-40B4-BE49-F238E27FC236}">
                <a16:creationId xmlns:a16="http://schemas.microsoft.com/office/drawing/2014/main" id="{B901201D-5201-3AE4-BBD3-FB9DBFD33549}"/>
              </a:ext>
            </a:extLst>
          </p:cNvPr>
          <p:cNvGraphicFramePr>
            <a:graphicFrameLocks noGrp="1"/>
          </p:cNvGraphicFramePr>
          <p:nvPr>
            <p:ph idx="1"/>
            <p:extLst>
              <p:ext uri="{D42A27DB-BD31-4B8C-83A1-F6EECF244321}">
                <p14:modId xmlns:p14="http://schemas.microsoft.com/office/powerpoint/2010/main" val="2610301457"/>
              </p:ext>
            </p:extLst>
          </p:nvPr>
        </p:nvGraphicFramePr>
        <p:xfrm>
          <a:off x="219075" y="882650"/>
          <a:ext cx="11764963" cy="5327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7497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2FB64-AAD3-AC21-F22A-EB2EA8CA4619}"/>
              </a:ext>
            </a:extLst>
          </p:cNvPr>
          <p:cNvSpPr>
            <a:spLocks noGrp="1"/>
          </p:cNvSpPr>
          <p:nvPr>
            <p:ph type="title"/>
          </p:nvPr>
        </p:nvSpPr>
        <p:spPr/>
        <p:txBody>
          <a:bodyPr wrap="square" anchor="ctr">
            <a:normAutofit/>
          </a:bodyPr>
          <a:lstStyle/>
          <a:p>
            <a:r>
              <a:rPr lang="en-US"/>
              <a:t>Getting Started with STAC</a:t>
            </a:r>
          </a:p>
        </p:txBody>
      </p:sp>
      <p:graphicFrame>
        <p:nvGraphicFramePr>
          <p:cNvPr id="5" name="Content Placeholder 2">
            <a:extLst>
              <a:ext uri="{FF2B5EF4-FFF2-40B4-BE49-F238E27FC236}">
                <a16:creationId xmlns:a16="http://schemas.microsoft.com/office/drawing/2014/main" id="{AC19E350-A20C-1168-960B-95D6775AC6B4}"/>
              </a:ext>
            </a:extLst>
          </p:cNvPr>
          <p:cNvGraphicFramePr>
            <a:graphicFrameLocks noGrp="1"/>
          </p:cNvGraphicFramePr>
          <p:nvPr>
            <p:ph idx="1"/>
            <p:extLst>
              <p:ext uri="{D42A27DB-BD31-4B8C-83A1-F6EECF244321}">
                <p14:modId xmlns:p14="http://schemas.microsoft.com/office/powerpoint/2010/main" val="3820754012"/>
              </p:ext>
            </p:extLst>
          </p:nvPr>
        </p:nvGraphicFramePr>
        <p:xfrm>
          <a:off x="219075" y="882650"/>
          <a:ext cx="11764963" cy="5327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4348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5175-3C6C-16B8-FD4B-EF51CAE9C958}"/>
              </a:ext>
            </a:extLst>
          </p:cNvPr>
          <p:cNvSpPr>
            <a:spLocks noGrp="1"/>
          </p:cNvSpPr>
          <p:nvPr>
            <p:ph type="title"/>
          </p:nvPr>
        </p:nvSpPr>
        <p:spPr/>
        <p:txBody>
          <a:bodyPr/>
          <a:lstStyle/>
          <a:p>
            <a:r>
              <a:rPr lang="en-US"/>
              <a:t>Demo</a:t>
            </a:r>
          </a:p>
        </p:txBody>
      </p:sp>
      <p:sp>
        <p:nvSpPr>
          <p:cNvPr id="3" name="Content Placeholder 2">
            <a:extLst>
              <a:ext uri="{FF2B5EF4-FFF2-40B4-BE49-F238E27FC236}">
                <a16:creationId xmlns:a16="http://schemas.microsoft.com/office/drawing/2014/main" id="{5941CAD5-45D9-8682-72D1-3629DFBF7A56}"/>
              </a:ext>
            </a:extLst>
          </p:cNvPr>
          <p:cNvSpPr>
            <a:spLocks noGrp="1"/>
          </p:cNvSpPr>
          <p:nvPr>
            <p:ph idx="1"/>
          </p:nvPr>
        </p:nvSpPr>
        <p:spPr/>
        <p:txBody>
          <a:bodyPr/>
          <a:lstStyle/>
          <a:p>
            <a:r>
              <a:rPr lang="en-GB">
                <a:solidFill>
                  <a:schemeClr val="tx1"/>
                </a:solidFill>
                <a:latin typeface="Arial"/>
                <a:ea typeface="MS PGothic"/>
                <a:cs typeface="Arial"/>
              </a:rPr>
              <a:t>Within the Copernicus Data Space Ecosystem (CDSE) project there are two main STAC implementations:</a:t>
            </a:r>
          </a:p>
          <a:p>
            <a:pPr marL="1066800" lvl="1" indent="-285750">
              <a:buClr>
                <a:srgbClr val="75C8AE"/>
              </a:buClr>
              <a:buFont typeface="Arial,Sans-Serif"/>
              <a:buChar char="•"/>
            </a:pPr>
            <a:r>
              <a:rPr lang="en-GB">
                <a:solidFill>
                  <a:schemeClr val="tx1"/>
                </a:solidFill>
                <a:latin typeface="Arial"/>
                <a:ea typeface="MS PGothic"/>
                <a:cs typeface="Arial"/>
              </a:rPr>
              <a:t>Basic catalogue </a:t>
            </a:r>
            <a:endParaRPr lang="en-GB">
              <a:solidFill>
                <a:schemeClr val="tx1"/>
              </a:solidFill>
            </a:endParaRPr>
          </a:p>
          <a:p>
            <a:pPr marL="1066800" lvl="1" indent="-285750">
              <a:buClr>
                <a:srgbClr val="75C8AE"/>
              </a:buClr>
              <a:buFont typeface="Arial,Sans-Serif"/>
              <a:buChar char="•"/>
            </a:pPr>
            <a:r>
              <a:rPr lang="en-GB">
                <a:solidFill>
                  <a:schemeClr val="tx1"/>
                </a:solidFill>
                <a:latin typeface="Arial"/>
                <a:ea typeface="MS PGothic"/>
                <a:cs typeface="Arial"/>
              </a:rPr>
              <a:t>STAC development catalogue with a wide range of extensions enabled and all STAC assets loaded – an agile development to encourage feedback</a:t>
            </a:r>
          </a:p>
          <a:p>
            <a:pPr marL="1066800" lvl="1" indent="-285750">
              <a:buClr>
                <a:srgbClr val="75C8AE"/>
              </a:buClr>
              <a:buFont typeface="Arial,Sans-Serif"/>
              <a:buChar char="•"/>
            </a:pPr>
            <a:endParaRPr lang="en-GB">
              <a:solidFill>
                <a:schemeClr val="tx1"/>
              </a:solidFill>
              <a:latin typeface="Arial"/>
              <a:ea typeface="MS PGothic"/>
              <a:cs typeface="Arial"/>
            </a:endParaRPr>
          </a:p>
          <a:p>
            <a:r>
              <a:rPr lang="en-GB">
                <a:solidFill>
                  <a:schemeClr val="tx1"/>
                </a:solidFill>
                <a:latin typeface="Arial"/>
                <a:ea typeface="MS PGothic"/>
                <a:cs typeface="Arial"/>
              </a:rPr>
              <a:t>The main objective of the CDSE STAC catalogue is to:</a:t>
            </a:r>
          </a:p>
          <a:p>
            <a:pPr marL="1066800" lvl="1" indent="-285750">
              <a:buClr>
                <a:srgbClr val="75C8AE"/>
              </a:buClr>
              <a:buFont typeface="Arial,Sans-Serif"/>
              <a:buChar char="•"/>
            </a:pPr>
            <a:r>
              <a:rPr lang="en-GB">
                <a:solidFill>
                  <a:schemeClr val="tx1"/>
                </a:solidFill>
                <a:latin typeface="Arial"/>
                <a:ea typeface="MS PGothic"/>
                <a:cs typeface="Arial"/>
              </a:rPr>
              <a:t>Provide a complete archive of Sentinel user-level products including additional collections </a:t>
            </a:r>
            <a:r>
              <a:rPr lang="en-GB" err="1">
                <a:solidFill>
                  <a:schemeClr val="tx1"/>
                </a:solidFill>
                <a:latin typeface="Arial"/>
                <a:ea typeface="MS PGothic"/>
                <a:cs typeface="Arial"/>
              </a:rPr>
              <a:t>eg.</a:t>
            </a:r>
            <a:r>
              <a:rPr lang="en-GB">
                <a:solidFill>
                  <a:schemeClr val="tx1"/>
                </a:solidFill>
                <a:latin typeface="Arial"/>
                <a:ea typeface="MS PGothic"/>
                <a:cs typeface="Arial"/>
              </a:rPr>
              <a:t> COPDEM</a:t>
            </a:r>
          </a:p>
          <a:p>
            <a:pPr marL="1066800" lvl="1" indent="-285750">
              <a:buClr>
                <a:srgbClr val="75C8AE"/>
              </a:buClr>
              <a:buFont typeface="Arial,Sans-Serif"/>
              <a:buChar char="•"/>
            </a:pPr>
            <a:r>
              <a:rPr lang="en-GB">
                <a:solidFill>
                  <a:schemeClr val="tx1"/>
                </a:solidFill>
                <a:latin typeface="Arial"/>
                <a:ea typeface="MS PGothic"/>
                <a:cs typeface="Arial"/>
              </a:rPr>
              <a:t>Provide a comprehensive set of metadata at each STAC level (collection, item, asset)</a:t>
            </a:r>
            <a:endParaRPr lang="en-GB">
              <a:solidFill>
                <a:schemeClr val="tx1"/>
              </a:solidFill>
            </a:endParaRPr>
          </a:p>
          <a:p>
            <a:pPr marL="1066800" lvl="1" indent="-285750">
              <a:buClr>
                <a:srgbClr val="75C8AE"/>
              </a:buClr>
              <a:buFont typeface="Arial,Sans-Serif"/>
              <a:buChar char="•"/>
            </a:pPr>
            <a:r>
              <a:rPr lang="en-GB">
                <a:solidFill>
                  <a:schemeClr val="tx1"/>
                </a:solidFill>
                <a:latin typeface="Arial"/>
                <a:ea typeface="MS PGothic"/>
                <a:cs typeface="Arial"/>
              </a:rPr>
              <a:t>Include a wide range of STAC extensions, maximising interoperability and functionality</a:t>
            </a:r>
            <a:endParaRPr lang="en-GB">
              <a:solidFill>
                <a:schemeClr val="tx1"/>
              </a:solidFill>
            </a:endParaRPr>
          </a:p>
          <a:p>
            <a:pPr marL="1066800" lvl="1" indent="-285750">
              <a:buClr>
                <a:srgbClr val="75C8AE"/>
              </a:buClr>
              <a:buFont typeface="Arial,Sans-Serif"/>
              <a:buChar char="•"/>
            </a:pPr>
            <a:r>
              <a:rPr lang="en-GB">
                <a:solidFill>
                  <a:schemeClr val="tx1"/>
                </a:solidFill>
                <a:latin typeface="Arial"/>
                <a:ea typeface="MS PGothic"/>
                <a:cs typeface="Arial"/>
              </a:rPr>
              <a:t>Contribute to the </a:t>
            </a:r>
            <a:r>
              <a:rPr lang="en-GB">
                <a:solidFill>
                  <a:schemeClr val="tx1"/>
                </a:solidFill>
                <a:latin typeface="Arial"/>
                <a:ea typeface="MS PGothic"/>
                <a:cs typeface="Arial"/>
                <a:hlinkClick r:id="rId2">
                  <a:extLst>
                    <a:ext uri="{A12FA001-AC4F-418D-AE19-62706E023703}">
                      <ahyp:hlinkClr xmlns:ahyp="http://schemas.microsoft.com/office/drawing/2018/hyperlinkcolor" val="tx"/>
                    </a:ext>
                  </a:extLst>
                </a:hlinkClick>
              </a:rPr>
              <a:t>EOPF STAC extension</a:t>
            </a:r>
            <a:r>
              <a:rPr lang="en-GB">
                <a:solidFill>
                  <a:schemeClr val="tx1"/>
                </a:solidFill>
                <a:latin typeface="Arial"/>
                <a:ea typeface="MS PGothic"/>
                <a:cs typeface="Arial"/>
              </a:rPr>
              <a:t> and modify (slim-down) the Sentinel extensions for ESA satellite missions </a:t>
            </a:r>
            <a:r>
              <a:rPr lang="en-GB" u="sng">
                <a:solidFill>
                  <a:schemeClr val="tx1"/>
                </a:solidFill>
                <a:latin typeface="Arial"/>
                <a:ea typeface="MS PGothic"/>
                <a:cs typeface="Arial"/>
              </a:rPr>
              <a:t>together with the STAC community</a:t>
            </a:r>
            <a:endParaRPr lang="en-GB" u="sng">
              <a:solidFill>
                <a:schemeClr val="tx1"/>
              </a:solidFill>
            </a:endParaRPr>
          </a:p>
          <a:p>
            <a:pPr>
              <a:buClr>
                <a:srgbClr val="75C8AE"/>
              </a:buClr>
            </a:pPr>
            <a:endParaRPr lang="en-GB">
              <a:latin typeface="Arial"/>
              <a:ea typeface="MS PGothic"/>
              <a:cs typeface="Arial"/>
            </a:endParaRPr>
          </a:p>
          <a:p>
            <a:pPr>
              <a:buClr>
                <a:srgbClr val="75C8AE"/>
              </a:buClr>
            </a:pPr>
            <a:endParaRPr lang="en-GB">
              <a:latin typeface="Arial"/>
              <a:ea typeface="MS PGothic"/>
              <a:cs typeface="Arial"/>
            </a:endParaRPr>
          </a:p>
        </p:txBody>
      </p:sp>
    </p:spTree>
    <p:extLst>
      <p:ext uri="{BB962C8B-B14F-4D97-AF65-F5344CB8AC3E}">
        <p14:creationId xmlns:p14="http://schemas.microsoft.com/office/powerpoint/2010/main" val="3580233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126000" y="3606281"/>
            <a:ext cx="10105120" cy="519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8202" tIns="44101" rIns="88202" bIns="44101" numCol="1" anchor="b" anchorCtr="0" compatLnSpc="1">
            <a:prstTxWarp prst="textNoShape">
              <a:avLst/>
            </a:prstTxWarp>
            <a:spAutoFit/>
          </a:bodyPr>
          <a:lstStyle/>
          <a:p>
            <a:pPr defTabSz="882030">
              <a:defRPr/>
            </a:pPr>
            <a:r>
              <a:rPr lang="en-GB" sz="2800" b="1" dirty="0">
                <a:solidFill>
                  <a:schemeClr val="bg1"/>
                </a:solidFill>
                <a:latin typeface="Arial" panose="020B0604020202020204" pitchFamily="34" charset="0"/>
                <a:ea typeface="+mj-ea"/>
                <a:cs typeface="Arial" panose="020B0604020202020204" pitchFamily="34" charset="0"/>
              </a:rPr>
              <a:t>STAC in Future Sentinel Re-Engineered Data Formats </a:t>
            </a:r>
          </a:p>
        </p:txBody>
      </p:sp>
      <p:sp>
        <p:nvSpPr>
          <p:cNvPr id="8" name="Text Box 25"/>
          <p:cNvSpPr txBox="1">
            <a:spLocks noChangeArrowheads="1"/>
          </p:cNvSpPr>
          <p:nvPr/>
        </p:nvSpPr>
        <p:spPr bwMode="auto">
          <a:xfrm>
            <a:off x="6915681" y="5885467"/>
            <a:ext cx="5123720" cy="276999"/>
          </a:xfrm>
          <a:prstGeom prst="rect">
            <a:avLst/>
          </a:prstGeom>
          <a:noFill/>
          <a:ln>
            <a:noFill/>
          </a:ln>
          <a:effectLst/>
        </p:spPr>
        <p:txBody>
          <a:bodyPr wrap="squar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06/06/2024</a:t>
            </a:r>
          </a:p>
        </p:txBody>
      </p:sp>
      <p:sp>
        <p:nvSpPr>
          <p:cNvPr id="2" name="Text Box 99">
            <a:extLst>
              <a:ext uri="{FF2B5EF4-FFF2-40B4-BE49-F238E27FC236}">
                <a16:creationId xmlns:a16="http://schemas.microsoft.com/office/drawing/2014/main" id="{B06A49EE-0921-4A0E-99D9-29F5A2AC6E1F}"/>
              </a:ext>
            </a:extLst>
          </p:cNvPr>
          <p:cNvSpPr/>
          <p:nvPr/>
        </p:nvSpPr>
        <p:spPr>
          <a:xfrm>
            <a:off x="7288567" y="5590659"/>
            <a:ext cx="4750834"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200">
                <a:latin typeface="Arial" panose="020B0604020202020204" pitchFamily="34" charset="0"/>
                <a:cs typeface="Arial" panose="020B0604020202020204" pitchFamily="34" charset="0"/>
              </a:rPr>
              <a:t>ESA ESRIN</a:t>
            </a:r>
          </a:p>
        </p:txBody>
      </p:sp>
      <p:sp>
        <p:nvSpPr>
          <p:cNvPr id="3" name="Text Box 24">
            <a:extLst>
              <a:ext uri="{FF2B5EF4-FFF2-40B4-BE49-F238E27FC236}">
                <a16:creationId xmlns:a16="http://schemas.microsoft.com/office/drawing/2014/main" id="{0271295D-FD56-BDEF-B7BD-DB1E90FB5E90}"/>
              </a:ext>
            </a:extLst>
          </p:cNvPr>
          <p:cNvSpPr txBox="1">
            <a:spLocks noChangeArrowheads="1"/>
          </p:cNvSpPr>
          <p:nvPr/>
        </p:nvSpPr>
        <p:spPr bwMode="auto">
          <a:xfrm>
            <a:off x="6915706" y="5224144"/>
            <a:ext cx="5123696" cy="276999"/>
          </a:xfrm>
          <a:prstGeom prst="rect">
            <a:avLst/>
          </a:prstGeom>
          <a:noFill/>
          <a:ln>
            <a:noFill/>
          </a:ln>
          <a:effectLst/>
        </p:spPr>
        <p:txBody>
          <a:bodyPr wrap="squar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Roberto De </a:t>
            </a:r>
            <a:r>
              <a:rPr lang="en-GB" sz="1200" dirty="0" err="1">
                <a:solidFill>
                  <a:schemeClr val="bg1"/>
                </a:solidFill>
                <a:latin typeface="Arial" panose="020B0604020202020204" pitchFamily="34" charset="0"/>
                <a:cs typeface="Arial" panose="020B0604020202020204" pitchFamily="34" charset="0"/>
              </a:rPr>
              <a:t>Bonis</a:t>
            </a:r>
            <a:r>
              <a:rPr lang="en-GB" sz="1200" dirty="0">
                <a:solidFill>
                  <a:schemeClr val="bg1"/>
                </a:solidFill>
                <a:latin typeface="Arial" panose="020B0604020202020204" pitchFamily="34" charset="0"/>
                <a:cs typeface="Arial" panose="020B0604020202020204" pitchFamily="34" charset="0"/>
              </a:rPr>
              <a:t>, Davide Castelletti, Vincent Dumoulin </a:t>
            </a:r>
          </a:p>
        </p:txBody>
      </p:sp>
    </p:spTree>
    <p:extLst>
      <p:ext uri="{BB962C8B-B14F-4D97-AF65-F5344CB8AC3E}">
        <p14:creationId xmlns:p14="http://schemas.microsoft.com/office/powerpoint/2010/main" val="72521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additive="base">
                                        <p:cTn id="20"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uild="allAtOnce"/>
      <p:bldP spid="2" grpId="0" build="allAtOnce"/>
      <p:bldP spid="3"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C31E00-BAB0-85EF-53E6-66296DA272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988AEA-4871-E285-EFEA-F3ACE200EC4A}"/>
              </a:ext>
            </a:extLst>
          </p:cNvPr>
          <p:cNvSpPr>
            <a:spLocks noGrp="1"/>
          </p:cNvSpPr>
          <p:nvPr>
            <p:ph type="title"/>
          </p:nvPr>
        </p:nvSpPr>
        <p:spPr>
          <a:xfrm>
            <a:off x="216000" y="154800"/>
            <a:ext cx="10108800" cy="565200"/>
          </a:xfrm>
        </p:spPr>
        <p:txBody>
          <a:bodyPr vert="horz" wrap="square" lIns="91440" tIns="45720" rIns="91440" bIns="45720" numCol="1" anchor="ctr" anchorCtr="0" compatLnSpc="1">
            <a:prstTxWarp prst="textNoShape">
              <a:avLst/>
            </a:prstTxWarp>
            <a:normAutofit/>
          </a:bodyPr>
          <a:lstStyle/>
          <a:p>
            <a:r>
              <a:rPr lang="en-GB" b="1">
                <a:latin typeface="Arial" panose="020B0604020202020204" pitchFamily="34" charset="0"/>
                <a:ea typeface="+mj-ea"/>
                <a:cs typeface="Arial" panose="020B0604020202020204" pitchFamily="34" charset="0"/>
              </a:rPr>
              <a:t>Why Data Processors Re-Engineering</a:t>
            </a:r>
          </a:p>
        </p:txBody>
      </p:sp>
      <p:sp>
        <p:nvSpPr>
          <p:cNvPr id="6" name="TextBox 5">
            <a:extLst>
              <a:ext uri="{FF2B5EF4-FFF2-40B4-BE49-F238E27FC236}">
                <a16:creationId xmlns:a16="http://schemas.microsoft.com/office/drawing/2014/main" id="{C5094EFC-EB8C-FC34-8FCA-730C0366A279}"/>
              </a:ext>
            </a:extLst>
          </p:cNvPr>
          <p:cNvSpPr txBox="1"/>
          <p:nvPr/>
        </p:nvSpPr>
        <p:spPr bwMode="auto">
          <a:xfrm>
            <a:off x="6112669" y="1355727"/>
            <a:ext cx="5804673" cy="43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a:bodyPr>
          <a:lstStyle/>
          <a:p>
            <a:pPr eaLnBrk="0" hangingPunct="0">
              <a:lnSpc>
                <a:spcPct val="119000"/>
              </a:lnSpc>
              <a:spcBef>
                <a:spcPct val="20000"/>
              </a:spcBef>
              <a:buClr>
                <a:srgbClr val="8197A6"/>
              </a:buClr>
            </a:pPr>
            <a:r>
              <a:rPr lang="en-US" altLang="en-US" i="0">
                <a:solidFill>
                  <a:srgbClr val="8197A6"/>
                </a:solidFill>
                <a:effectLst/>
                <a:latin typeface="+mn-lt"/>
                <a:ea typeface="MS PGothic" pitchFamily="34" charset="-128"/>
              </a:rPr>
              <a:t>ESA Copernicus Earth Observation Processor Framework (EOPF) </a:t>
            </a:r>
            <a:r>
              <a:rPr lang="en-US" altLang="en-US" b="0" i="0">
                <a:solidFill>
                  <a:srgbClr val="8197A6"/>
                </a:solidFill>
                <a:effectLst/>
                <a:latin typeface="+mn-lt"/>
                <a:ea typeface="MS PGothic" pitchFamily="34" charset="-128"/>
              </a:rPr>
              <a:t>allow:</a:t>
            </a:r>
            <a:endParaRPr lang="en-US" altLang="en-US">
              <a:solidFill>
                <a:srgbClr val="8197A6"/>
              </a:solidFill>
              <a:latin typeface="+mn-lt"/>
              <a:ea typeface="MS PGothic" pitchFamily="34" charset="-128"/>
            </a:endParaRPr>
          </a:p>
          <a:p>
            <a:pPr eaLnBrk="0" hangingPunct="0">
              <a:lnSpc>
                <a:spcPct val="119000"/>
              </a:lnSpc>
              <a:spcBef>
                <a:spcPct val="20000"/>
              </a:spcBef>
              <a:buClr>
                <a:srgbClr val="8197A6"/>
              </a:buClr>
            </a:pPr>
            <a:endParaRPr lang="en-US" altLang="en-US" b="0" i="0">
              <a:solidFill>
                <a:srgbClr val="8197A6"/>
              </a:solidFill>
              <a:effectLst/>
              <a:latin typeface="+mn-lt"/>
              <a:ea typeface="MS PGothic" pitchFamily="34" charset="-128"/>
            </a:endParaRPr>
          </a:p>
          <a:p>
            <a:pPr eaLnBrk="0" hangingPunct="0">
              <a:lnSpc>
                <a:spcPct val="119000"/>
              </a:lnSpc>
              <a:spcBef>
                <a:spcPct val="20000"/>
              </a:spcBef>
              <a:buClr>
                <a:srgbClr val="8197A6"/>
              </a:buClr>
            </a:pPr>
            <a:r>
              <a:rPr lang="en-US" altLang="en-US">
                <a:solidFill>
                  <a:srgbClr val="8197A6"/>
                </a:solidFill>
                <a:latin typeface="+mn-lt"/>
                <a:ea typeface="MS PGothic" pitchFamily="34" charset="-128"/>
              </a:rPr>
              <a:t>T</a:t>
            </a:r>
            <a:r>
              <a:rPr lang="en-US" altLang="en-US" b="0" i="0">
                <a:solidFill>
                  <a:srgbClr val="8197A6"/>
                </a:solidFill>
                <a:effectLst/>
                <a:latin typeface="+mn-lt"/>
                <a:ea typeface="MS PGothic" pitchFamily="34" charset="-128"/>
              </a:rPr>
              <a:t>he full transition of the Ground Segment to a cloud environment </a:t>
            </a:r>
          </a:p>
          <a:p>
            <a:pPr eaLnBrk="0" hangingPunct="0">
              <a:lnSpc>
                <a:spcPct val="119000"/>
              </a:lnSpc>
              <a:spcBef>
                <a:spcPct val="20000"/>
              </a:spcBef>
              <a:buClr>
                <a:srgbClr val="8197A6"/>
              </a:buClr>
            </a:pPr>
            <a:r>
              <a:rPr lang="en-US" altLang="en-US" b="0" i="0">
                <a:solidFill>
                  <a:srgbClr val="8197A6"/>
                </a:solidFill>
                <a:effectLst/>
                <a:latin typeface="+mn-lt"/>
                <a:ea typeface="MS PGothic" pitchFamily="34" charset="-128"/>
              </a:rPr>
              <a:t>The shift to a paradigm that offers at any point in time the latest version of the data</a:t>
            </a:r>
            <a:endParaRPr lang="en-US" altLang="en-US">
              <a:solidFill>
                <a:srgbClr val="8197A6"/>
              </a:solidFill>
              <a:latin typeface="+mn-lt"/>
              <a:ea typeface="MS PGothic" pitchFamily="34" charset="-128"/>
            </a:endParaRPr>
          </a:p>
          <a:p>
            <a:pPr eaLnBrk="0" hangingPunct="0">
              <a:lnSpc>
                <a:spcPct val="119000"/>
              </a:lnSpc>
              <a:spcBef>
                <a:spcPct val="20000"/>
              </a:spcBef>
              <a:buClr>
                <a:srgbClr val="8197A6"/>
              </a:buClr>
            </a:pPr>
            <a:endParaRPr lang="en-US" altLang="en-US">
              <a:solidFill>
                <a:srgbClr val="8197A6"/>
              </a:solidFill>
              <a:latin typeface="+mn-lt"/>
              <a:ea typeface="MS PGothic" pitchFamily="34" charset="-128"/>
            </a:endParaRPr>
          </a:p>
        </p:txBody>
      </p:sp>
      <p:graphicFrame>
        <p:nvGraphicFramePr>
          <p:cNvPr id="3" name="Diagram 2">
            <a:extLst>
              <a:ext uri="{FF2B5EF4-FFF2-40B4-BE49-F238E27FC236}">
                <a16:creationId xmlns:a16="http://schemas.microsoft.com/office/drawing/2014/main" id="{B6C236F8-E0A3-6587-9CEF-28BFDBB65FF1}"/>
              </a:ext>
            </a:extLst>
          </p:cNvPr>
          <p:cNvGraphicFramePr/>
          <p:nvPr>
            <p:extLst>
              <p:ext uri="{D42A27DB-BD31-4B8C-83A1-F6EECF244321}">
                <p14:modId xmlns:p14="http://schemas.microsoft.com/office/powerpoint/2010/main" val="3326243163"/>
              </p:ext>
            </p:extLst>
          </p:nvPr>
        </p:nvGraphicFramePr>
        <p:xfrm>
          <a:off x="216000" y="1355727"/>
          <a:ext cx="5762854" cy="431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79603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p:txBody>
          <a:bodyPr/>
          <a:lstStyle/>
          <a:p>
            <a:r>
              <a:rPr lang="en-US"/>
              <a:t>What is STAC?</a:t>
            </a:r>
            <a:endParaRPr lang="en-GB"/>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p:txBody>
          <a:bodyPr/>
          <a:lstStyle/>
          <a:p>
            <a:pPr marL="285750" indent="-285750">
              <a:buFont typeface="Arial" panose="020B0604020202020204" pitchFamily="34" charset="0"/>
              <a:buChar char="•"/>
            </a:pPr>
            <a:r>
              <a:rPr lang="en-US" sz="2400" b="1" dirty="0">
                <a:solidFill>
                  <a:schemeClr val="tx1"/>
                </a:solidFill>
              </a:rPr>
              <a:t>STAC</a:t>
            </a:r>
            <a:r>
              <a:rPr lang="en-US" sz="2400" dirty="0">
                <a:solidFill>
                  <a:schemeClr val="tx1"/>
                </a:solidFill>
              </a:rPr>
              <a:t> stands for </a:t>
            </a:r>
            <a:r>
              <a:rPr lang="fr-FR" sz="2400" b="1" i="0" u="none" strike="noStrike" dirty="0" err="1">
                <a:solidFill>
                  <a:schemeClr val="tx1"/>
                </a:solidFill>
                <a:effectLst/>
                <a:latin typeface="Arial" panose="020B0604020202020204" pitchFamily="34" charset="0"/>
              </a:rPr>
              <a:t>S</a:t>
            </a:r>
            <a:r>
              <a:rPr lang="fr-FR" sz="2400" b="0" i="0" u="none" strike="noStrike" dirty="0" err="1">
                <a:solidFill>
                  <a:schemeClr val="tx1"/>
                </a:solidFill>
                <a:effectLst/>
                <a:latin typeface="Arial" panose="020B0604020202020204" pitchFamily="34" charset="0"/>
              </a:rPr>
              <a:t>patio</a:t>
            </a:r>
            <a:r>
              <a:rPr lang="fr-FR" sz="2400" b="0" i="0" u="none" strike="noStrike" dirty="0">
                <a:solidFill>
                  <a:schemeClr val="tx1"/>
                </a:solidFill>
                <a:effectLst/>
                <a:latin typeface="Arial" panose="020B0604020202020204" pitchFamily="34" charset="0"/>
              </a:rPr>
              <a:t> </a:t>
            </a:r>
            <a:r>
              <a:rPr lang="fr-FR" sz="2400" b="1" i="0" u="none" strike="noStrike" dirty="0">
                <a:solidFill>
                  <a:schemeClr val="tx1"/>
                </a:solidFill>
                <a:effectLst/>
                <a:latin typeface="Arial" panose="020B0604020202020204" pitchFamily="34" charset="0"/>
              </a:rPr>
              <a:t>T</a:t>
            </a:r>
            <a:r>
              <a:rPr lang="fr-FR" sz="2400" b="0" i="0" u="none" strike="noStrike" dirty="0">
                <a:solidFill>
                  <a:schemeClr val="tx1"/>
                </a:solidFill>
                <a:effectLst/>
                <a:latin typeface="Arial" panose="020B0604020202020204" pitchFamily="34" charset="0"/>
              </a:rPr>
              <a:t>emporal </a:t>
            </a:r>
            <a:r>
              <a:rPr lang="fr-FR" sz="2400" b="1" i="0" u="none" strike="noStrike" dirty="0">
                <a:solidFill>
                  <a:schemeClr val="tx1"/>
                </a:solidFill>
                <a:effectLst/>
                <a:latin typeface="Arial" panose="020B0604020202020204" pitchFamily="34" charset="0"/>
              </a:rPr>
              <a:t>A</a:t>
            </a:r>
            <a:r>
              <a:rPr lang="fr-FR" sz="2400" b="0" i="0" u="none" strike="noStrike" dirty="0">
                <a:solidFill>
                  <a:schemeClr val="tx1"/>
                </a:solidFill>
                <a:effectLst/>
                <a:latin typeface="Arial" panose="020B0604020202020204" pitchFamily="34" charset="0"/>
              </a:rPr>
              <a:t>sset </a:t>
            </a:r>
            <a:r>
              <a:rPr lang="fr-FR" sz="2400" b="1" i="0" u="none" strike="noStrike" dirty="0" err="1">
                <a:solidFill>
                  <a:schemeClr val="tx1"/>
                </a:solidFill>
                <a:effectLst/>
                <a:latin typeface="Arial" panose="020B0604020202020204" pitchFamily="34" charset="0"/>
              </a:rPr>
              <a:t>C</a:t>
            </a:r>
            <a:r>
              <a:rPr lang="fr-FR" sz="2400" b="0" i="0" u="none" strike="noStrike" dirty="0" err="1">
                <a:solidFill>
                  <a:schemeClr val="tx1"/>
                </a:solidFill>
                <a:effectLst/>
                <a:latin typeface="Arial" panose="020B0604020202020204" pitchFamily="34" charset="0"/>
              </a:rPr>
              <a:t>atalog</a:t>
            </a:r>
            <a:endParaRPr lang="en-US" sz="2400" dirty="0">
              <a:solidFill>
                <a:schemeClr val="tx1"/>
              </a:solidFill>
            </a:endParaRPr>
          </a:p>
          <a:p>
            <a:pPr marL="285750"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It is a specification to standardize the way geospatial assets are described and cataloged.</a:t>
            </a:r>
          </a:p>
          <a:p>
            <a:pPr marL="1067076" lvl="1" indent="-285750">
              <a:buFont typeface="Arial" panose="020B0604020202020204" pitchFamily="34" charset="0"/>
              <a:buChar char="•"/>
            </a:pPr>
            <a:r>
              <a:rPr lang="fr-FR" sz="2400" b="0" i="0" u="none" strike="noStrike" dirty="0">
                <a:solidFill>
                  <a:schemeClr val="tx1"/>
                </a:solidFill>
                <a:effectLst/>
                <a:latin typeface="Arial" panose="020B0604020202020204" pitchFamily="34" charset="0"/>
              </a:rPr>
              <a:t>Open </a:t>
            </a:r>
            <a:r>
              <a:rPr lang="fr-FR" sz="2400" b="0" i="0" u="none" strike="noStrike" dirty="0" err="1">
                <a:solidFill>
                  <a:schemeClr val="tx1"/>
                </a:solidFill>
                <a:effectLst/>
                <a:latin typeface="Arial" panose="020B0604020202020204" pitchFamily="34" charset="0"/>
              </a:rPr>
              <a:t>specification</a:t>
            </a:r>
            <a:r>
              <a:rPr lang="fr-FR" sz="2400" b="0" i="0" u="none" strike="noStrike" dirty="0">
                <a:solidFill>
                  <a:schemeClr val="tx1"/>
                </a:solidFill>
                <a:effectLst/>
                <a:latin typeface="Arial" panose="020B0604020202020204" pitchFamily="34" charset="0"/>
              </a:rPr>
              <a:t>, </a:t>
            </a:r>
            <a:r>
              <a:rPr lang="fr-FR" sz="2400" b="0" i="0" u="none" strike="noStrike" dirty="0" err="1">
                <a:solidFill>
                  <a:schemeClr val="tx1"/>
                </a:solidFill>
                <a:effectLst/>
                <a:latin typeface="Arial" panose="020B0604020202020204" pitchFamily="34" charset="0"/>
              </a:rPr>
              <a:t>started</a:t>
            </a:r>
            <a:r>
              <a:rPr lang="fr-FR" sz="2400" b="0" i="0" u="none" strike="noStrike" dirty="0">
                <a:solidFill>
                  <a:schemeClr val="tx1"/>
                </a:solidFill>
                <a:effectLst/>
                <a:latin typeface="Arial" panose="020B0604020202020204" pitchFamily="34" charset="0"/>
              </a:rPr>
              <a:t> in 2018 by Radiant </a:t>
            </a:r>
            <a:r>
              <a:rPr lang="fr-FR" sz="2400" b="0" i="0" u="none" strike="noStrike" dirty="0" err="1">
                <a:solidFill>
                  <a:schemeClr val="tx1"/>
                </a:solidFill>
                <a:effectLst/>
                <a:latin typeface="Arial" panose="020B0604020202020204" pitchFamily="34" charset="0"/>
              </a:rPr>
              <a:t>Earth</a:t>
            </a:r>
            <a:r>
              <a:rPr lang="fr-FR" sz="2400" b="0" i="0" u="none" strike="noStrike" dirty="0">
                <a:solidFill>
                  <a:schemeClr val="tx1"/>
                </a:solidFill>
                <a:effectLst/>
                <a:latin typeface="Arial" panose="020B0604020202020204" pitchFamily="34" charset="0"/>
              </a:rPr>
              <a:t>, </a:t>
            </a:r>
            <a:r>
              <a:rPr lang="fr-FR" sz="2400" b="0" i="0" u="none" strike="noStrike" dirty="0" err="1">
                <a:solidFill>
                  <a:schemeClr val="tx1"/>
                </a:solidFill>
                <a:effectLst/>
                <a:latin typeface="Arial" panose="020B0604020202020204" pitchFamily="34" charset="0"/>
              </a:rPr>
              <a:t>current</a:t>
            </a:r>
            <a:r>
              <a:rPr lang="fr-FR" sz="2400" b="0" i="0" u="none" strike="noStrike" dirty="0">
                <a:solidFill>
                  <a:schemeClr val="tx1"/>
                </a:solidFill>
                <a:effectLst/>
                <a:latin typeface="Arial" panose="020B0604020202020204" pitchFamily="34" charset="0"/>
              </a:rPr>
              <a:t> version 1.0.0 </a:t>
            </a:r>
            <a:r>
              <a:rPr lang="en-US" sz="2400" b="0" i="0" u="none" strike="noStrike" dirty="0">
                <a:solidFill>
                  <a:schemeClr val="tx1"/>
                </a:solidFill>
                <a:effectLst/>
                <a:latin typeface="Arial" panose="020B0604020202020204" pitchFamily="34" charset="0"/>
              </a:rPr>
              <a:t>​</a:t>
            </a:r>
          </a:p>
          <a:p>
            <a:pPr marL="1067076" lvl="1"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The specification is divided in two parts</a:t>
            </a:r>
          </a:p>
          <a:p>
            <a:pPr marL="1067076" lvl="1" indent="-285750">
              <a:buFont typeface="Arial" panose="020B0604020202020204" pitchFamily="34" charset="0"/>
              <a:buChar char="•"/>
            </a:pPr>
            <a:r>
              <a:rPr lang="en-US" sz="2400" dirty="0">
                <a:solidFill>
                  <a:schemeClr val="tx1"/>
                </a:solidFill>
              </a:rPr>
              <a:t>STAC Core: A set of common data structures using JSON and </a:t>
            </a:r>
            <a:r>
              <a:rPr lang="en-US" sz="2400" dirty="0" err="1">
                <a:solidFill>
                  <a:schemeClr val="tx1"/>
                </a:solidFill>
              </a:rPr>
              <a:t>GeoJSON</a:t>
            </a:r>
            <a:endParaRPr lang="en-US" sz="2400" dirty="0">
              <a:solidFill>
                <a:schemeClr val="tx1"/>
              </a:solidFill>
            </a:endParaRPr>
          </a:p>
          <a:p>
            <a:pPr marL="1067076" lvl="1" indent="-285750">
              <a:buFont typeface="Arial" panose="020B0604020202020204" pitchFamily="34" charset="0"/>
              <a:buChar char="•"/>
            </a:pPr>
            <a:r>
              <a:rPr lang="en-US" sz="2400" dirty="0">
                <a:solidFill>
                  <a:schemeClr val="tx1"/>
                </a:solidFill>
              </a:rPr>
              <a:t>STAC API: A RESTful API</a:t>
            </a:r>
            <a:endParaRPr lang="en-GB" dirty="0">
              <a:solidFill>
                <a:schemeClr val="tx1"/>
              </a:solidFill>
            </a:endParaRPr>
          </a:p>
        </p:txBody>
      </p:sp>
      <p:sp>
        <p:nvSpPr>
          <p:cNvPr id="3" name="Rectangle 2">
            <a:extLst>
              <a:ext uri="{FF2B5EF4-FFF2-40B4-BE49-F238E27FC236}">
                <a16:creationId xmlns:a16="http://schemas.microsoft.com/office/drawing/2014/main" id="{B803ECF8-74FA-3BA3-8D39-65A0C4190352}"/>
              </a:ext>
            </a:extLst>
          </p:cNvPr>
          <p:cNvSpPr/>
          <p:nvPr/>
        </p:nvSpPr>
        <p:spPr>
          <a:xfrm>
            <a:off x="240938" y="5581938"/>
            <a:ext cx="11743462" cy="58685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t>Purpose</a:t>
            </a:r>
            <a:r>
              <a:rPr lang="en-US" sz="2400"/>
              <a:t>: To make it easier to find, share, and use geospatial data.</a:t>
            </a:r>
          </a:p>
        </p:txBody>
      </p:sp>
    </p:spTree>
    <p:extLst>
      <p:ext uri="{BB962C8B-B14F-4D97-AF65-F5344CB8AC3E}">
        <p14:creationId xmlns:p14="http://schemas.microsoft.com/office/powerpoint/2010/main" val="262181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49686-9244-3886-32E1-14C121D9095F}"/>
              </a:ext>
            </a:extLst>
          </p:cNvPr>
          <p:cNvSpPr>
            <a:spLocks noGrp="1"/>
          </p:cNvSpPr>
          <p:nvPr>
            <p:ph type="title"/>
          </p:nvPr>
        </p:nvSpPr>
        <p:spPr/>
        <p:txBody>
          <a:bodyPr/>
          <a:lstStyle/>
          <a:p>
            <a:r>
              <a:rPr lang="en-US" dirty="0"/>
              <a:t>Data Model and Product Design</a:t>
            </a:r>
            <a:endParaRPr lang="en-IT"/>
          </a:p>
        </p:txBody>
      </p:sp>
      <p:graphicFrame>
        <p:nvGraphicFramePr>
          <p:cNvPr id="4" name="Diagram 3">
            <a:extLst>
              <a:ext uri="{FF2B5EF4-FFF2-40B4-BE49-F238E27FC236}">
                <a16:creationId xmlns:a16="http://schemas.microsoft.com/office/drawing/2014/main" id="{793AB706-E5B4-FB3B-3E2D-A37279E966E5}"/>
              </a:ext>
            </a:extLst>
          </p:cNvPr>
          <p:cNvGraphicFramePr/>
          <p:nvPr>
            <p:extLst>
              <p:ext uri="{D42A27DB-BD31-4B8C-83A1-F6EECF244321}">
                <p14:modId xmlns:p14="http://schemas.microsoft.com/office/powerpoint/2010/main" val="1201406286"/>
              </p:ext>
            </p:extLst>
          </p:nvPr>
        </p:nvGraphicFramePr>
        <p:xfrm>
          <a:off x="360947" y="1246679"/>
          <a:ext cx="5185611" cy="46025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6C74E50A-7562-20AF-BF18-9768EB25EC41}"/>
              </a:ext>
            </a:extLst>
          </p:cNvPr>
          <p:cNvGraphicFramePr/>
          <p:nvPr>
            <p:extLst>
              <p:ext uri="{D42A27DB-BD31-4B8C-83A1-F6EECF244321}">
                <p14:modId xmlns:p14="http://schemas.microsoft.com/office/powerpoint/2010/main" val="443666129"/>
              </p:ext>
            </p:extLst>
          </p:nvPr>
        </p:nvGraphicFramePr>
        <p:xfrm>
          <a:off x="6003759" y="1246680"/>
          <a:ext cx="5185610" cy="46025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18698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7D5D5-653E-F5C7-02C4-0B059B51399F}"/>
              </a:ext>
            </a:extLst>
          </p:cNvPr>
          <p:cNvSpPr>
            <a:spLocks noGrp="1"/>
          </p:cNvSpPr>
          <p:nvPr>
            <p:ph type="title"/>
          </p:nvPr>
        </p:nvSpPr>
        <p:spPr>
          <a:noFill/>
        </p:spPr>
        <p:txBody>
          <a:bodyPr/>
          <a:lstStyle/>
          <a:p>
            <a:r>
              <a:rPr lang="en-GB"/>
              <a:t>Cloud Native Data Format: </a:t>
            </a:r>
            <a:r>
              <a:rPr lang="en-GB" err="1"/>
              <a:t>Zarr</a:t>
            </a:r>
            <a:endParaRPr lang="en-IT"/>
          </a:p>
        </p:txBody>
      </p:sp>
      <p:grpSp>
        <p:nvGrpSpPr>
          <p:cNvPr id="82" name="Group 81">
            <a:extLst>
              <a:ext uri="{FF2B5EF4-FFF2-40B4-BE49-F238E27FC236}">
                <a16:creationId xmlns:a16="http://schemas.microsoft.com/office/drawing/2014/main" id="{AC70241B-58B6-0463-679A-9E1B4EF75DFD}"/>
              </a:ext>
            </a:extLst>
          </p:cNvPr>
          <p:cNvGrpSpPr/>
          <p:nvPr/>
        </p:nvGrpSpPr>
        <p:grpSpPr>
          <a:xfrm>
            <a:off x="1399378" y="1870284"/>
            <a:ext cx="9426581" cy="3092032"/>
            <a:chOff x="1083050" y="1835514"/>
            <a:chExt cx="9426581" cy="3092032"/>
          </a:xfrm>
        </p:grpSpPr>
        <p:sp>
          <p:nvSpPr>
            <p:cNvPr id="5" name="Rectangle 4">
              <a:extLst>
                <a:ext uri="{FF2B5EF4-FFF2-40B4-BE49-F238E27FC236}">
                  <a16:creationId xmlns:a16="http://schemas.microsoft.com/office/drawing/2014/main" id="{E121B9E0-BDBD-AB06-FC48-210A94C773EF}"/>
                </a:ext>
              </a:extLst>
            </p:cNvPr>
            <p:cNvSpPr/>
            <p:nvPr/>
          </p:nvSpPr>
          <p:spPr>
            <a:xfrm>
              <a:off x="9026664" y="2234353"/>
              <a:ext cx="1436566" cy="725464"/>
            </a:xfrm>
            <a:prstGeom prst="rect">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cs typeface="Arial"/>
                </a:rPr>
                <a:t>New Sentinel Processors</a:t>
              </a:r>
            </a:p>
          </p:txBody>
        </p:sp>
        <p:sp>
          <p:nvSpPr>
            <p:cNvPr id="6" name="Rectangle 5">
              <a:extLst>
                <a:ext uri="{FF2B5EF4-FFF2-40B4-BE49-F238E27FC236}">
                  <a16:creationId xmlns:a16="http://schemas.microsoft.com/office/drawing/2014/main" id="{1223ED52-0CD6-3767-2F21-9862F0D0FAF7}"/>
                </a:ext>
              </a:extLst>
            </p:cNvPr>
            <p:cNvSpPr/>
            <p:nvPr/>
          </p:nvSpPr>
          <p:spPr>
            <a:xfrm>
              <a:off x="5717988" y="2232663"/>
              <a:ext cx="1436566" cy="742292"/>
            </a:xfrm>
            <a:prstGeom prst="rect">
              <a:avLst/>
            </a:prstGeom>
            <a:ln w="12700"/>
          </p:spPr>
          <p:style>
            <a:lnRef idx="3">
              <a:schemeClr val="lt1"/>
            </a:lnRef>
            <a:fillRef idx="1">
              <a:schemeClr val="accent2"/>
            </a:fillRef>
            <a:effectRef idx="1">
              <a:schemeClr val="accent2"/>
            </a:effectRef>
            <a:fontRef idx="minor">
              <a:schemeClr val="lt1"/>
            </a:fontRef>
          </p:style>
          <p:txBody>
            <a:bodyPr lIns="91440" tIns="45720" rIns="91440" bIns="45720" rtlCol="0" anchor="ctr"/>
            <a:lstStyle/>
            <a:p>
              <a:pPr algn="ctr"/>
              <a:r>
                <a:rPr lang="en-GB" sz="1400" dirty="0">
                  <a:cs typeface="Arial"/>
                </a:rPr>
                <a:t>STAC Catalogue</a:t>
              </a:r>
              <a:endParaRPr lang="en-US" sz="1400" dirty="0"/>
            </a:p>
          </p:txBody>
        </p:sp>
        <p:sp>
          <p:nvSpPr>
            <p:cNvPr id="7" name="Rectangle 6">
              <a:extLst>
                <a:ext uri="{FF2B5EF4-FFF2-40B4-BE49-F238E27FC236}">
                  <a16:creationId xmlns:a16="http://schemas.microsoft.com/office/drawing/2014/main" id="{5E30F127-8E84-FE91-104C-58A56C1D1C0B}"/>
                </a:ext>
              </a:extLst>
            </p:cNvPr>
            <p:cNvSpPr/>
            <p:nvPr/>
          </p:nvSpPr>
          <p:spPr>
            <a:xfrm>
              <a:off x="7343914" y="3392271"/>
              <a:ext cx="1436566" cy="555366"/>
            </a:xfrm>
            <a:prstGeom prst="rect">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dirty="0">
                  <a:cs typeface="Arial"/>
                </a:rPr>
                <a:t>Data Converter</a:t>
              </a:r>
            </a:p>
          </p:txBody>
        </p:sp>
        <p:pic>
          <p:nvPicPr>
            <p:cNvPr id="8" name="Picture 7" descr="Image result for zarr format">
              <a:extLst>
                <a:ext uri="{FF2B5EF4-FFF2-40B4-BE49-F238E27FC236}">
                  <a16:creationId xmlns:a16="http://schemas.microsoft.com/office/drawing/2014/main" id="{992DC879-126F-8DB9-96F0-71EF33298568}"/>
                </a:ext>
              </a:extLst>
            </p:cNvPr>
            <p:cNvPicPr>
              <a:picLocks noChangeAspect="1"/>
            </p:cNvPicPr>
            <p:nvPr/>
          </p:nvPicPr>
          <p:blipFill>
            <a:blip r:embed="rId2"/>
            <a:stretch>
              <a:fillRect/>
            </a:stretch>
          </p:blipFill>
          <p:spPr>
            <a:xfrm>
              <a:off x="7690644" y="2247362"/>
              <a:ext cx="732697" cy="702931"/>
            </a:xfrm>
            <a:prstGeom prst="rect">
              <a:avLst/>
            </a:prstGeom>
            <a:solidFill>
              <a:schemeClr val="accent1">
                <a:lumMod val="60000"/>
                <a:lumOff val="40000"/>
              </a:schemeClr>
            </a:solidFill>
            <a:ln w="12700">
              <a:solidFill>
                <a:schemeClr val="tx1"/>
              </a:solidFill>
            </a:ln>
          </p:spPr>
        </p:pic>
        <p:sp>
          <p:nvSpPr>
            <p:cNvPr id="9" name="Rectangle 8">
              <a:extLst>
                <a:ext uri="{FF2B5EF4-FFF2-40B4-BE49-F238E27FC236}">
                  <a16:creationId xmlns:a16="http://schemas.microsoft.com/office/drawing/2014/main" id="{5EB57977-9A8E-129B-ECED-EDF821976647}"/>
                </a:ext>
              </a:extLst>
            </p:cNvPr>
            <p:cNvSpPr/>
            <p:nvPr/>
          </p:nvSpPr>
          <p:spPr>
            <a:xfrm>
              <a:off x="7343914" y="4372180"/>
              <a:ext cx="1436566" cy="555366"/>
            </a:xfrm>
            <a:prstGeom prst="rect">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dirty="0">
                  <a:cs typeface="Arial"/>
                </a:rPr>
                <a:t>COG, </a:t>
              </a:r>
            </a:p>
            <a:p>
              <a:pPr algn="ctr"/>
              <a:r>
                <a:rPr lang="en-GB" sz="1400" dirty="0">
                  <a:cs typeface="Arial"/>
                </a:rPr>
                <a:t>NCDF, SAFE</a:t>
              </a:r>
            </a:p>
          </p:txBody>
        </p:sp>
        <p:pic>
          <p:nvPicPr>
            <p:cNvPr id="10" name="Picture 9" descr="Image result for user">
              <a:extLst>
                <a:ext uri="{FF2B5EF4-FFF2-40B4-BE49-F238E27FC236}">
                  <a16:creationId xmlns:a16="http://schemas.microsoft.com/office/drawing/2014/main" id="{417FCDDD-6178-3AF1-7C0E-CE2D5D031E62}"/>
                </a:ext>
              </a:extLst>
            </p:cNvPr>
            <p:cNvPicPr>
              <a:picLocks noChangeAspect="1"/>
            </p:cNvPicPr>
            <p:nvPr/>
          </p:nvPicPr>
          <p:blipFill>
            <a:blip r:embed="rId3">
              <a:duotone>
                <a:schemeClr val="accent1">
                  <a:shade val="45000"/>
                  <a:satMod val="135000"/>
                </a:schemeClr>
                <a:prstClr val="white"/>
              </a:duotone>
            </a:blip>
            <a:stretch>
              <a:fillRect/>
            </a:stretch>
          </p:blipFill>
          <p:spPr>
            <a:xfrm>
              <a:off x="1083050" y="2194826"/>
              <a:ext cx="830395" cy="821684"/>
            </a:xfrm>
            <a:prstGeom prst="rect">
              <a:avLst/>
            </a:prstGeom>
            <a:solidFill>
              <a:schemeClr val="accent1">
                <a:lumMod val="60000"/>
                <a:lumOff val="40000"/>
              </a:schemeClr>
            </a:solidFill>
          </p:spPr>
        </p:pic>
        <p:grpSp>
          <p:nvGrpSpPr>
            <p:cNvPr id="45" name="Group 44">
              <a:extLst>
                <a:ext uri="{FF2B5EF4-FFF2-40B4-BE49-F238E27FC236}">
                  <a16:creationId xmlns:a16="http://schemas.microsoft.com/office/drawing/2014/main" id="{A1DB2FA5-1839-90C1-A4CB-EF62F77F4CAB}"/>
                </a:ext>
              </a:extLst>
            </p:cNvPr>
            <p:cNvGrpSpPr/>
            <p:nvPr/>
          </p:nvGrpSpPr>
          <p:grpSpPr>
            <a:xfrm rot="21282578">
              <a:off x="2036082" y="2127655"/>
              <a:ext cx="1572464" cy="1050922"/>
              <a:chOff x="1623678" y="3113670"/>
              <a:chExt cx="1953195" cy="1082845"/>
            </a:xfrm>
          </p:grpSpPr>
          <p:grpSp>
            <p:nvGrpSpPr>
              <p:cNvPr id="43" name="Group 42">
                <a:extLst>
                  <a:ext uri="{FF2B5EF4-FFF2-40B4-BE49-F238E27FC236}">
                    <a16:creationId xmlns:a16="http://schemas.microsoft.com/office/drawing/2014/main" id="{44BA1850-3207-8F8B-67DC-47D054640D8E}"/>
                  </a:ext>
                </a:extLst>
              </p:cNvPr>
              <p:cNvGrpSpPr/>
              <p:nvPr/>
            </p:nvGrpSpPr>
            <p:grpSpPr>
              <a:xfrm rot="248681">
                <a:off x="1623678" y="3113670"/>
                <a:ext cx="1953195" cy="1082845"/>
                <a:chOff x="2302754" y="2895698"/>
                <a:chExt cx="1953195" cy="1082845"/>
              </a:xfrm>
            </p:grpSpPr>
            <p:sp>
              <p:nvSpPr>
                <p:cNvPr id="26" name="Cube 25">
                  <a:extLst>
                    <a:ext uri="{FF2B5EF4-FFF2-40B4-BE49-F238E27FC236}">
                      <a16:creationId xmlns:a16="http://schemas.microsoft.com/office/drawing/2014/main" id="{3E56073B-2394-1D70-9FA1-B62385A70544}"/>
                    </a:ext>
                  </a:extLst>
                </p:cNvPr>
                <p:cNvSpPr/>
                <p:nvPr/>
              </p:nvSpPr>
              <p:spPr>
                <a:xfrm rot="1186893">
                  <a:off x="2302754" y="2895698"/>
                  <a:ext cx="379748" cy="363352"/>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sp>
              <p:nvSpPr>
                <p:cNvPr id="27" name="Cube 26">
                  <a:extLst>
                    <a:ext uri="{FF2B5EF4-FFF2-40B4-BE49-F238E27FC236}">
                      <a16:creationId xmlns:a16="http://schemas.microsoft.com/office/drawing/2014/main" id="{344F8761-3580-2388-626B-031E007C0FFD}"/>
                    </a:ext>
                  </a:extLst>
                </p:cNvPr>
                <p:cNvSpPr/>
                <p:nvPr/>
              </p:nvSpPr>
              <p:spPr>
                <a:xfrm rot="14539641">
                  <a:off x="2533530" y="3456717"/>
                  <a:ext cx="262960" cy="273920"/>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sp>
              <p:nvSpPr>
                <p:cNvPr id="28" name="Cube 27">
                  <a:extLst>
                    <a:ext uri="{FF2B5EF4-FFF2-40B4-BE49-F238E27FC236}">
                      <a16:creationId xmlns:a16="http://schemas.microsoft.com/office/drawing/2014/main" id="{BBED0945-0A54-9C4C-2334-58A50E608EDE}"/>
                    </a:ext>
                  </a:extLst>
                </p:cNvPr>
                <p:cNvSpPr/>
                <p:nvPr/>
              </p:nvSpPr>
              <p:spPr>
                <a:xfrm rot="20293757">
                  <a:off x="3018383" y="3099756"/>
                  <a:ext cx="161668" cy="213088"/>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sp>
              <p:nvSpPr>
                <p:cNvPr id="29" name="Cube 28">
                  <a:extLst>
                    <a:ext uri="{FF2B5EF4-FFF2-40B4-BE49-F238E27FC236}">
                      <a16:creationId xmlns:a16="http://schemas.microsoft.com/office/drawing/2014/main" id="{56D913C6-E197-09F0-DE5C-1D39A244E8E8}"/>
                    </a:ext>
                  </a:extLst>
                </p:cNvPr>
                <p:cNvSpPr/>
                <p:nvPr/>
              </p:nvSpPr>
              <p:spPr>
                <a:xfrm rot="20001113">
                  <a:off x="3457025" y="3163555"/>
                  <a:ext cx="267377" cy="219810"/>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sp>
              <p:nvSpPr>
                <p:cNvPr id="30" name="Cube 29">
                  <a:extLst>
                    <a:ext uri="{FF2B5EF4-FFF2-40B4-BE49-F238E27FC236}">
                      <a16:creationId xmlns:a16="http://schemas.microsoft.com/office/drawing/2014/main" id="{98104E3F-A776-47AB-379D-6CE86A0B811F}"/>
                    </a:ext>
                  </a:extLst>
                </p:cNvPr>
                <p:cNvSpPr/>
                <p:nvPr/>
              </p:nvSpPr>
              <p:spPr>
                <a:xfrm rot="1045914">
                  <a:off x="3052768" y="3521143"/>
                  <a:ext cx="161668" cy="213088"/>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sp>
              <p:nvSpPr>
                <p:cNvPr id="31" name="Cube 30">
                  <a:extLst>
                    <a:ext uri="{FF2B5EF4-FFF2-40B4-BE49-F238E27FC236}">
                      <a16:creationId xmlns:a16="http://schemas.microsoft.com/office/drawing/2014/main" id="{4D1D9ED4-6BE0-6BD7-50C5-70F8FD54050C}"/>
                    </a:ext>
                  </a:extLst>
                </p:cNvPr>
                <p:cNvSpPr/>
                <p:nvPr/>
              </p:nvSpPr>
              <p:spPr>
                <a:xfrm rot="1166849">
                  <a:off x="3752023" y="3410106"/>
                  <a:ext cx="161668" cy="213088"/>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sp>
              <p:nvSpPr>
                <p:cNvPr id="32" name="Cube 31">
                  <a:extLst>
                    <a:ext uri="{FF2B5EF4-FFF2-40B4-BE49-F238E27FC236}">
                      <a16:creationId xmlns:a16="http://schemas.microsoft.com/office/drawing/2014/main" id="{C3FE2960-7B4E-2ADF-D2C5-DC1E4B8EC64C}"/>
                    </a:ext>
                  </a:extLst>
                </p:cNvPr>
                <p:cNvSpPr/>
                <p:nvPr/>
              </p:nvSpPr>
              <p:spPr>
                <a:xfrm rot="21181750">
                  <a:off x="4094281" y="3334329"/>
                  <a:ext cx="161668" cy="158351"/>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sp>
              <p:nvSpPr>
                <p:cNvPr id="42" name="Cube 41">
                  <a:extLst>
                    <a:ext uri="{FF2B5EF4-FFF2-40B4-BE49-F238E27FC236}">
                      <a16:creationId xmlns:a16="http://schemas.microsoft.com/office/drawing/2014/main" id="{FE2B22AF-2CD7-73F3-A153-C9DF8804A95B}"/>
                    </a:ext>
                  </a:extLst>
                </p:cNvPr>
                <p:cNvSpPr/>
                <p:nvPr/>
              </p:nvSpPr>
              <p:spPr>
                <a:xfrm rot="14539641">
                  <a:off x="2860597" y="3820206"/>
                  <a:ext cx="148074" cy="168599"/>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grpSp>
          <p:sp>
            <p:nvSpPr>
              <p:cNvPr id="44" name="Cube 43">
                <a:extLst>
                  <a:ext uri="{FF2B5EF4-FFF2-40B4-BE49-F238E27FC236}">
                    <a16:creationId xmlns:a16="http://schemas.microsoft.com/office/drawing/2014/main" id="{FFBEFCCA-EB4F-D5CC-0666-695B68ECE305}"/>
                  </a:ext>
                </a:extLst>
              </p:cNvPr>
              <p:cNvSpPr/>
              <p:nvPr/>
            </p:nvSpPr>
            <p:spPr>
              <a:xfrm rot="20542438">
                <a:off x="2655284" y="3830769"/>
                <a:ext cx="161668" cy="142678"/>
              </a:xfrm>
              <a:prstGeom prst="cube">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grpSp>
        <p:cxnSp>
          <p:nvCxnSpPr>
            <p:cNvPr id="53" name="Elbow Connector 52">
              <a:extLst>
                <a:ext uri="{FF2B5EF4-FFF2-40B4-BE49-F238E27FC236}">
                  <a16:creationId xmlns:a16="http://schemas.microsoft.com/office/drawing/2014/main" id="{5AA3E84A-2660-B0AD-CA30-FF85F2190963}"/>
                </a:ext>
              </a:extLst>
            </p:cNvPr>
            <p:cNvCxnSpPr>
              <a:cxnSpLocks/>
              <a:stCxn id="9" idx="1"/>
              <a:endCxn id="10" idx="2"/>
            </p:cNvCxnSpPr>
            <p:nvPr/>
          </p:nvCxnSpPr>
          <p:spPr>
            <a:xfrm rot="10800000">
              <a:off x="1498248" y="3016511"/>
              <a:ext cx="5845666" cy="163335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5E742E4E-FAF7-029D-059B-32A83F7A9D7A}"/>
                </a:ext>
              </a:extLst>
            </p:cNvPr>
            <p:cNvCxnSpPr>
              <a:stCxn id="8" idx="1"/>
              <a:endCxn id="6" idx="3"/>
            </p:cNvCxnSpPr>
            <p:nvPr/>
          </p:nvCxnSpPr>
          <p:spPr>
            <a:xfrm flipH="1">
              <a:off x="7154554" y="2598828"/>
              <a:ext cx="536090" cy="498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9CFB0F71-F54A-9CA4-BABA-9DA1CCAD493D}"/>
                </a:ext>
              </a:extLst>
            </p:cNvPr>
            <p:cNvCxnSpPr>
              <a:cxnSpLocks/>
              <a:stCxn id="5" idx="1"/>
              <a:endCxn id="8" idx="3"/>
            </p:cNvCxnSpPr>
            <p:nvPr/>
          </p:nvCxnSpPr>
          <p:spPr>
            <a:xfrm flipH="1">
              <a:off x="8423341" y="2597085"/>
              <a:ext cx="603323" cy="17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F7F5600C-439E-9201-1563-F0557617B93F}"/>
                </a:ext>
              </a:extLst>
            </p:cNvPr>
            <p:cNvCxnSpPr>
              <a:cxnSpLocks/>
              <a:stCxn id="7" idx="2"/>
              <a:endCxn id="9" idx="0"/>
            </p:cNvCxnSpPr>
            <p:nvPr/>
          </p:nvCxnSpPr>
          <p:spPr>
            <a:xfrm>
              <a:off x="8062197" y="3947637"/>
              <a:ext cx="0" cy="4245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05D19CD7-06D9-22BC-7C78-B8A7D0D66C0B}"/>
                </a:ext>
              </a:extLst>
            </p:cNvPr>
            <p:cNvSpPr/>
            <p:nvPr/>
          </p:nvSpPr>
          <p:spPr>
            <a:xfrm>
              <a:off x="3821333" y="2246226"/>
              <a:ext cx="1436566" cy="722005"/>
            </a:xfrm>
            <a:prstGeom prst="rect">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dirty="0" err="1">
                  <a:cs typeface="Arial"/>
                </a:rPr>
                <a:t>Xarray</a:t>
              </a:r>
              <a:r>
                <a:rPr lang="en-GB" sz="1400" dirty="0">
                  <a:cs typeface="Arial"/>
                </a:rPr>
                <a:t> </a:t>
              </a:r>
            </a:p>
            <a:p>
              <a:pPr algn="ctr"/>
              <a:r>
                <a:rPr lang="en-GB" sz="1400" dirty="0" err="1">
                  <a:cs typeface="Arial"/>
                </a:rPr>
                <a:t>PyStac</a:t>
              </a:r>
              <a:endParaRPr lang="en-GB" sz="1400" dirty="0">
                <a:cs typeface="Arial"/>
              </a:endParaRPr>
            </a:p>
            <a:p>
              <a:pPr algn="ctr"/>
              <a:r>
                <a:rPr lang="en-GB" sz="1400" dirty="0" err="1">
                  <a:cs typeface="Arial"/>
                </a:rPr>
                <a:t>StackStac</a:t>
              </a:r>
              <a:r>
                <a:rPr lang="en-GB" sz="1400" dirty="0">
                  <a:cs typeface="Arial"/>
                </a:rPr>
                <a:t>...</a:t>
              </a:r>
              <a:endParaRPr lang="en-US" sz="1400" dirty="0"/>
            </a:p>
          </p:txBody>
        </p:sp>
        <p:cxnSp>
          <p:nvCxnSpPr>
            <p:cNvPr id="74" name="Straight Arrow Connector 73">
              <a:extLst>
                <a:ext uri="{FF2B5EF4-FFF2-40B4-BE49-F238E27FC236}">
                  <a16:creationId xmlns:a16="http://schemas.microsoft.com/office/drawing/2014/main" id="{4508845C-CF34-23B2-89BF-B670AFA117D9}"/>
                </a:ext>
              </a:extLst>
            </p:cNvPr>
            <p:cNvCxnSpPr>
              <a:cxnSpLocks/>
              <a:stCxn id="6" idx="1"/>
              <a:endCxn id="72" idx="3"/>
            </p:cNvCxnSpPr>
            <p:nvPr/>
          </p:nvCxnSpPr>
          <p:spPr>
            <a:xfrm flipH="1">
              <a:off x="5257899" y="2603809"/>
              <a:ext cx="460089" cy="3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470E004D-FCED-87EA-B89A-6C6AB96B0E2E}"/>
                </a:ext>
              </a:extLst>
            </p:cNvPr>
            <p:cNvCxnSpPr>
              <a:cxnSpLocks/>
              <a:stCxn id="72" idx="1"/>
              <a:endCxn id="10" idx="3"/>
            </p:cNvCxnSpPr>
            <p:nvPr/>
          </p:nvCxnSpPr>
          <p:spPr>
            <a:xfrm flipH="1" flipV="1">
              <a:off x="1913445" y="2605668"/>
              <a:ext cx="1907888" cy="1561"/>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pic>
          <p:nvPicPr>
            <p:cNvPr id="81" name="Graphic 80" descr="Single gear outline">
              <a:extLst>
                <a:ext uri="{FF2B5EF4-FFF2-40B4-BE49-F238E27FC236}">
                  <a16:creationId xmlns:a16="http://schemas.microsoft.com/office/drawing/2014/main" id="{26FA1DF7-C552-3531-050C-07F16E57BBA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81271" y="1835514"/>
              <a:ext cx="428360" cy="428360"/>
            </a:xfrm>
            <a:prstGeom prst="rect">
              <a:avLst/>
            </a:prstGeom>
          </p:spPr>
        </p:pic>
      </p:grpSp>
      <p:sp>
        <p:nvSpPr>
          <p:cNvPr id="88" name="Cube 87">
            <a:extLst>
              <a:ext uri="{FF2B5EF4-FFF2-40B4-BE49-F238E27FC236}">
                <a16:creationId xmlns:a16="http://schemas.microsoft.com/office/drawing/2014/main" id="{7E7929F3-6833-D9DA-1816-0B6438EFFA3D}"/>
              </a:ext>
            </a:extLst>
          </p:cNvPr>
          <p:cNvSpPr/>
          <p:nvPr/>
        </p:nvSpPr>
        <p:spPr>
          <a:xfrm rot="1118152">
            <a:off x="5680291" y="4238468"/>
            <a:ext cx="798594" cy="794863"/>
          </a:xfrm>
          <a:prstGeom prst="cube">
            <a:avLst>
              <a:gd name="adj" fmla="val 10272"/>
            </a:avLst>
          </a:prstGeom>
          <a:solidFill>
            <a:schemeClr val="accent1">
              <a:lumMod val="60000"/>
              <a:lumOff val="40000"/>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1400"/>
          </a:p>
        </p:txBody>
      </p:sp>
      <p:cxnSp>
        <p:nvCxnSpPr>
          <p:cNvPr id="89" name="Straight Arrow Connector 88">
            <a:extLst>
              <a:ext uri="{FF2B5EF4-FFF2-40B4-BE49-F238E27FC236}">
                <a16:creationId xmlns:a16="http://schemas.microsoft.com/office/drawing/2014/main" id="{93CC1C49-54D7-C7C1-4A23-02A412554C14}"/>
              </a:ext>
            </a:extLst>
          </p:cNvPr>
          <p:cNvCxnSpPr>
            <a:cxnSpLocks/>
            <a:stCxn id="8" idx="2"/>
            <a:endCxn id="7" idx="0"/>
          </p:cNvCxnSpPr>
          <p:nvPr/>
        </p:nvCxnSpPr>
        <p:spPr>
          <a:xfrm>
            <a:off x="8373321" y="2985063"/>
            <a:ext cx="5204" cy="4419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9001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CCD62-C853-F688-F957-D874660CC007}"/>
              </a:ext>
            </a:extLst>
          </p:cNvPr>
          <p:cNvSpPr>
            <a:spLocks noGrp="1"/>
          </p:cNvSpPr>
          <p:nvPr>
            <p:ph type="title"/>
          </p:nvPr>
        </p:nvSpPr>
        <p:spPr/>
        <p:txBody>
          <a:bodyPr/>
          <a:lstStyle/>
          <a:p>
            <a:r>
              <a:rPr lang="fr-FR">
                <a:solidFill>
                  <a:schemeClr val="tx1"/>
                </a:solidFill>
              </a:rPr>
              <a:t>EOPF Product Structure</a:t>
            </a:r>
            <a:endParaRPr lang="en-IT">
              <a:solidFill>
                <a:schemeClr val="tx1"/>
              </a:solidFill>
            </a:endParaRPr>
          </a:p>
        </p:txBody>
      </p:sp>
      <p:sp>
        <p:nvSpPr>
          <p:cNvPr id="12" name="TextBox 11">
            <a:extLst>
              <a:ext uri="{FF2B5EF4-FFF2-40B4-BE49-F238E27FC236}">
                <a16:creationId xmlns:a16="http://schemas.microsoft.com/office/drawing/2014/main" id="{B6CC03C7-B18E-1A6E-F735-447DE144B597}"/>
              </a:ext>
            </a:extLst>
          </p:cNvPr>
          <p:cNvSpPr txBox="1"/>
          <p:nvPr/>
        </p:nvSpPr>
        <p:spPr>
          <a:xfrm>
            <a:off x="368136" y="5609987"/>
            <a:ext cx="11609195"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b="0" i="0" u="none" strike="noStrike" kern="1200" cap="none" spc="0" normalizeH="0" baseline="0" noProof="0" dirty="0">
                <a:ln>
                  <a:noFill/>
                </a:ln>
                <a:effectLst/>
                <a:uLnTx/>
                <a:uFillTx/>
                <a:latin typeface="+mn-lt"/>
                <a:ea typeface="+mn-ea"/>
                <a:cs typeface="+mn-cs"/>
              </a:rPr>
              <a:t>An </a:t>
            </a:r>
            <a:r>
              <a:rPr kumimoji="0" lang="en-GB" b="0" i="0" u="none" strike="noStrike" kern="1200" cap="none" spc="0" normalizeH="0" baseline="0" noProof="0" dirty="0" err="1">
                <a:ln>
                  <a:noFill/>
                </a:ln>
                <a:effectLst/>
                <a:uLnTx/>
                <a:uFillTx/>
                <a:latin typeface="+mn-lt"/>
                <a:ea typeface="+mn-ea"/>
                <a:cs typeface="+mn-cs"/>
              </a:rPr>
              <a:t>EOProduct</a:t>
            </a:r>
            <a:r>
              <a:rPr kumimoji="0" lang="en-GB" b="0" i="0" u="none" strike="noStrike" kern="1200" cap="none" spc="0" normalizeH="0" baseline="0" noProof="0" dirty="0">
                <a:ln>
                  <a:noFill/>
                </a:ln>
                <a:effectLst/>
                <a:uLnTx/>
                <a:uFillTx/>
                <a:latin typeface="+mn-lt"/>
                <a:ea typeface="+mn-ea"/>
                <a:cs typeface="+mn-cs"/>
              </a:rPr>
              <a:t> comes with global </a:t>
            </a:r>
            <a:r>
              <a:rPr kumimoji="0" lang="en-GB" b="1" i="0" u="none" strike="noStrike" kern="1200" cap="none" spc="0" normalizeH="0" baseline="0" noProof="0" dirty="0">
                <a:ln>
                  <a:noFill/>
                </a:ln>
                <a:effectLst/>
                <a:uLnTx/>
                <a:uFillTx/>
                <a:latin typeface="+mn-lt"/>
                <a:ea typeface="+mn-ea"/>
                <a:cs typeface="+mn-cs"/>
              </a:rPr>
              <a:t>attributes</a:t>
            </a:r>
            <a:r>
              <a:rPr kumimoji="0" lang="en-GB" b="0" i="0" u="none" strike="noStrike" kern="1200" cap="none" spc="0" normalizeH="0" baseline="0" noProof="0" dirty="0">
                <a:ln>
                  <a:noFill/>
                </a:ln>
                <a:effectLst/>
                <a:uLnTx/>
                <a:uFillTx/>
                <a:latin typeface="+mn-lt"/>
                <a:ea typeface="+mn-ea"/>
                <a:cs typeface="+mn-cs"/>
              </a:rPr>
              <a:t> which are discovery metadata following the STAC standard.</a:t>
            </a:r>
          </a:p>
        </p:txBody>
      </p:sp>
      <p:grpSp>
        <p:nvGrpSpPr>
          <p:cNvPr id="4" name="Group 3">
            <a:extLst>
              <a:ext uri="{FF2B5EF4-FFF2-40B4-BE49-F238E27FC236}">
                <a16:creationId xmlns:a16="http://schemas.microsoft.com/office/drawing/2014/main" id="{22BD24F3-349D-FFA7-B850-C50FD9FD8BEF}"/>
              </a:ext>
            </a:extLst>
          </p:cNvPr>
          <p:cNvGrpSpPr/>
          <p:nvPr/>
        </p:nvGrpSpPr>
        <p:grpSpPr>
          <a:xfrm>
            <a:off x="216000" y="1480791"/>
            <a:ext cx="11591460" cy="4162092"/>
            <a:chOff x="216000" y="1761625"/>
            <a:chExt cx="11591460" cy="4162092"/>
          </a:xfrm>
        </p:grpSpPr>
        <p:sp>
          <p:nvSpPr>
            <p:cNvPr id="8" name="TextBox 7">
              <a:extLst>
                <a:ext uri="{FF2B5EF4-FFF2-40B4-BE49-F238E27FC236}">
                  <a16:creationId xmlns:a16="http://schemas.microsoft.com/office/drawing/2014/main" id="{6777EB18-C2CC-D393-30F3-F01394F680E9}"/>
                </a:ext>
              </a:extLst>
            </p:cNvPr>
            <p:cNvSpPr txBox="1"/>
            <p:nvPr/>
          </p:nvSpPr>
          <p:spPr>
            <a:xfrm>
              <a:off x="3610915" y="2919341"/>
              <a:ext cx="8196545"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effectLst/>
                  <a:uLnTx/>
                  <a:uFillTx/>
                  <a:latin typeface="+mn-lt"/>
                  <a:ea typeface="+mn-ea"/>
                  <a:cs typeface="+mn-cs"/>
                </a:rPr>
                <a:t>Contains variables for the sensed data</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a:ln>
                    <a:noFill/>
                  </a:ln>
                  <a:effectLst/>
                  <a:uLnTx/>
                  <a:uFillTx/>
                  <a:latin typeface="+mn-lt"/>
                  <a:ea typeface="+mn-ea"/>
                  <a:cs typeface="+mn-cs"/>
                </a:rPr>
                <a:t>Can contain subgroups, in particular if there are primary measurements and orphans or if there are different grids.</a:t>
              </a:r>
            </a:p>
          </p:txBody>
        </p:sp>
        <p:sp>
          <p:nvSpPr>
            <p:cNvPr id="10" name="TextBox 9">
              <a:extLst>
                <a:ext uri="{FF2B5EF4-FFF2-40B4-BE49-F238E27FC236}">
                  <a16:creationId xmlns:a16="http://schemas.microsoft.com/office/drawing/2014/main" id="{B11DA64E-B153-5367-48E9-3C7AABD99C24}"/>
                </a:ext>
              </a:extLst>
            </p:cNvPr>
            <p:cNvSpPr txBox="1"/>
            <p:nvPr/>
          </p:nvSpPr>
          <p:spPr>
            <a:xfrm>
              <a:off x="3610914" y="3919474"/>
              <a:ext cx="8196546" cy="584775"/>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effectLst/>
                  <a:uLnTx/>
                  <a:uFillTx/>
                  <a:latin typeface="+mn-lt"/>
                  <a:ea typeface="+mn-ea"/>
                  <a:cs typeface="+mn-cs"/>
                </a:rPr>
                <a:t>Contains variables with flags and quality information that help to filter measurements.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a:ln>
                    <a:noFill/>
                  </a:ln>
                  <a:effectLst/>
                  <a:uLnTx/>
                  <a:uFillTx/>
                  <a:latin typeface="+mn-lt"/>
                  <a:ea typeface="+mn-ea"/>
                  <a:cs typeface="+mn-cs"/>
                </a:rPr>
                <a:t>Can contains subgroups, e.g. in case of different grids.</a:t>
              </a:r>
            </a:p>
          </p:txBody>
        </p:sp>
        <p:sp>
          <p:nvSpPr>
            <p:cNvPr id="14" name="TextBox 13">
              <a:extLst>
                <a:ext uri="{FF2B5EF4-FFF2-40B4-BE49-F238E27FC236}">
                  <a16:creationId xmlns:a16="http://schemas.microsoft.com/office/drawing/2014/main" id="{D896EC2D-A650-18E5-4C1F-307869A4E1EE}"/>
                </a:ext>
              </a:extLst>
            </p:cNvPr>
            <p:cNvSpPr txBox="1"/>
            <p:nvPr/>
          </p:nvSpPr>
          <p:spPr>
            <a:xfrm>
              <a:off x="3610914" y="4654139"/>
              <a:ext cx="8196546"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effectLst/>
                  <a:uLnTx/>
                  <a:uFillTx/>
                  <a:latin typeface="+mn-lt"/>
                  <a:ea typeface="+mn-ea"/>
                  <a:cs typeface="+mn-cs"/>
                </a:rPr>
                <a:t>Contains variables that describe measurement conditions: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a:ln>
                    <a:noFill/>
                  </a:ln>
                  <a:effectLst/>
                  <a:uLnTx/>
                  <a:uFillTx/>
                  <a:latin typeface="+mn-lt"/>
                  <a:ea typeface="+mn-ea"/>
                  <a:cs typeface="+mn-cs"/>
                </a:rPr>
                <a:t>Can be geometric (angles), meteorological (under discussion), and instrumental (detectors, clock, …). </a:t>
              </a:r>
            </a:p>
          </p:txBody>
        </p:sp>
        <p:sp>
          <p:nvSpPr>
            <p:cNvPr id="18" name="Left Bracket 17">
              <a:extLst>
                <a:ext uri="{FF2B5EF4-FFF2-40B4-BE49-F238E27FC236}">
                  <a16:creationId xmlns:a16="http://schemas.microsoft.com/office/drawing/2014/main" id="{7E438788-6750-9D79-582A-29273DEA8AB4}"/>
                </a:ext>
              </a:extLst>
            </p:cNvPr>
            <p:cNvSpPr/>
            <p:nvPr/>
          </p:nvSpPr>
          <p:spPr>
            <a:xfrm>
              <a:off x="3610914" y="2919341"/>
              <a:ext cx="225054" cy="866354"/>
            </a:xfrm>
            <a:prstGeom prst="leftBracket">
              <a:avLst/>
            </a:prstGeom>
            <a:ln w="28575">
              <a:solidFill>
                <a:srgbClr val="33CC3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003249"/>
                </a:solidFill>
                <a:effectLst/>
                <a:uLnTx/>
                <a:uFillTx/>
                <a:latin typeface="Arial" panose="020B0604020202020204"/>
                <a:ea typeface="+mn-ea"/>
                <a:cs typeface="+mn-cs"/>
              </a:endParaRPr>
            </a:p>
          </p:txBody>
        </p:sp>
        <p:sp>
          <p:nvSpPr>
            <p:cNvPr id="19" name="Left Bracket 18">
              <a:extLst>
                <a:ext uri="{FF2B5EF4-FFF2-40B4-BE49-F238E27FC236}">
                  <a16:creationId xmlns:a16="http://schemas.microsoft.com/office/drawing/2014/main" id="{1158B726-D06C-5202-1900-D38B036E3C60}"/>
                </a:ext>
              </a:extLst>
            </p:cNvPr>
            <p:cNvSpPr/>
            <p:nvPr/>
          </p:nvSpPr>
          <p:spPr>
            <a:xfrm>
              <a:off x="3610914" y="3931690"/>
              <a:ext cx="225054" cy="661995"/>
            </a:xfrm>
            <a:prstGeom prst="leftBracket">
              <a:avLst/>
            </a:prstGeom>
            <a:ln w="28575">
              <a:solidFill>
                <a:srgbClr val="CCFF66"/>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003249"/>
                </a:solidFill>
                <a:effectLst/>
                <a:uLnTx/>
                <a:uFillTx/>
                <a:latin typeface="Arial" panose="020B0604020202020204"/>
                <a:ea typeface="+mn-ea"/>
                <a:cs typeface="+mn-cs"/>
              </a:endParaRPr>
            </a:p>
          </p:txBody>
        </p:sp>
        <p:sp>
          <p:nvSpPr>
            <p:cNvPr id="20" name="Left Bracket 19">
              <a:extLst>
                <a:ext uri="{FF2B5EF4-FFF2-40B4-BE49-F238E27FC236}">
                  <a16:creationId xmlns:a16="http://schemas.microsoft.com/office/drawing/2014/main" id="{79719EFE-ADBD-ADD6-7926-943A610391A1}"/>
                </a:ext>
              </a:extLst>
            </p:cNvPr>
            <p:cNvSpPr/>
            <p:nvPr/>
          </p:nvSpPr>
          <p:spPr>
            <a:xfrm>
              <a:off x="3610914" y="4694763"/>
              <a:ext cx="225054" cy="866354"/>
            </a:xfrm>
            <a:prstGeom prst="leftBracket">
              <a:avLst/>
            </a:prstGeom>
            <a:ln w="28575">
              <a:solidFill>
                <a:srgbClr val="FF99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003249"/>
                </a:solidFill>
                <a:effectLst/>
                <a:uLnTx/>
                <a:uFillTx/>
                <a:latin typeface="Arial" panose="020B0604020202020204"/>
                <a:ea typeface="+mn-ea"/>
                <a:cs typeface="+mn-cs"/>
              </a:endParaRPr>
            </a:p>
          </p:txBody>
        </p:sp>
        <p:grpSp>
          <p:nvGrpSpPr>
            <p:cNvPr id="5" name="Group 4">
              <a:extLst>
                <a:ext uri="{FF2B5EF4-FFF2-40B4-BE49-F238E27FC236}">
                  <a16:creationId xmlns:a16="http://schemas.microsoft.com/office/drawing/2014/main" id="{639055FC-282F-F418-AD4B-14B35217796F}"/>
                </a:ext>
              </a:extLst>
            </p:cNvPr>
            <p:cNvGrpSpPr/>
            <p:nvPr/>
          </p:nvGrpSpPr>
          <p:grpSpPr>
            <a:xfrm>
              <a:off x="216000" y="1761625"/>
              <a:ext cx="4705476" cy="4162092"/>
              <a:chOff x="216000" y="778441"/>
              <a:chExt cx="4705476" cy="4162092"/>
            </a:xfrm>
          </p:grpSpPr>
          <p:pic>
            <p:nvPicPr>
              <p:cNvPr id="4100" name="Picture 4" descr="A screenshot of a computer&#10;&#10;Description automatically generated">
                <a:extLst>
                  <a:ext uri="{FF2B5EF4-FFF2-40B4-BE49-F238E27FC236}">
                    <a16:creationId xmlns:a16="http://schemas.microsoft.com/office/drawing/2014/main" id="{1B4DD423-D628-3C58-9198-6E25B9877215}"/>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6000" y="778441"/>
                <a:ext cx="4705476" cy="4162092"/>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a:extLst>
                  <a:ext uri="{FF2B5EF4-FFF2-40B4-BE49-F238E27FC236}">
                    <a16:creationId xmlns:a16="http://schemas.microsoft.com/office/drawing/2014/main" id="{26C4C65A-9649-448E-FAA8-A37AD538911B}"/>
                  </a:ext>
                </a:extLst>
              </p:cNvPr>
              <p:cNvSpPr/>
              <p:nvPr/>
            </p:nvSpPr>
            <p:spPr>
              <a:xfrm>
                <a:off x="368136" y="1223159"/>
                <a:ext cx="4310743" cy="534390"/>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IT"/>
                  <a:t>EOPF Product</a:t>
                </a:r>
              </a:p>
            </p:txBody>
          </p:sp>
        </p:grpSp>
      </p:grpSp>
      <p:sp>
        <p:nvSpPr>
          <p:cNvPr id="6" name="TextBox 5">
            <a:extLst>
              <a:ext uri="{FF2B5EF4-FFF2-40B4-BE49-F238E27FC236}">
                <a16:creationId xmlns:a16="http://schemas.microsoft.com/office/drawing/2014/main" id="{112FED16-7A0B-0D6E-5C3E-171CD7E27366}"/>
              </a:ext>
            </a:extLst>
          </p:cNvPr>
          <p:cNvSpPr txBox="1"/>
          <p:nvPr/>
        </p:nvSpPr>
        <p:spPr>
          <a:xfrm>
            <a:off x="216000" y="967082"/>
            <a:ext cx="11761331" cy="646331"/>
          </a:xfrm>
          <a:prstGeom prst="rect">
            <a:avLst/>
          </a:prstGeom>
          <a:noFill/>
        </p:spPr>
        <p:txBody>
          <a:bodyPr wrap="square">
            <a:spAutoFit/>
          </a:bodyPr>
          <a:lstStyle/>
          <a:p>
            <a:pPr algn="just">
              <a:defRPr/>
            </a:pPr>
            <a:r>
              <a:rPr lang="en-GB" b="0" i="0" dirty="0">
                <a:effectLst/>
                <a:latin typeface="+mn-lt"/>
              </a:rPr>
              <a:t>The EOPF Product Structure is a standardized framework applicable across all Sentinel missions, offering complete flexibility for defining extensions, which is then tailored in detail for each Sentinel product.</a:t>
            </a:r>
            <a:r>
              <a:rPr kumimoji="0" lang="en-GB" b="0" i="0" u="none" strike="noStrike" kern="1200" cap="none" spc="0" normalizeH="0" baseline="0" noProof="0" dirty="0">
                <a:ln>
                  <a:noFill/>
                </a:ln>
                <a:effectLst/>
                <a:uLnTx/>
                <a:uFillTx/>
                <a:latin typeface="+mn-lt"/>
                <a:ea typeface="+mn-ea"/>
                <a:cs typeface="+mn-cs"/>
              </a:rPr>
              <a:t>  </a:t>
            </a:r>
          </a:p>
        </p:txBody>
      </p:sp>
    </p:spTree>
    <p:extLst>
      <p:ext uri="{BB962C8B-B14F-4D97-AF65-F5344CB8AC3E}">
        <p14:creationId xmlns:p14="http://schemas.microsoft.com/office/powerpoint/2010/main" val="3373065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CCD62-C853-F688-F957-D874660CC007}"/>
              </a:ext>
            </a:extLst>
          </p:cNvPr>
          <p:cNvSpPr>
            <a:spLocks noGrp="1"/>
          </p:cNvSpPr>
          <p:nvPr>
            <p:ph type="title"/>
          </p:nvPr>
        </p:nvSpPr>
        <p:spPr/>
        <p:txBody>
          <a:bodyPr/>
          <a:lstStyle/>
          <a:p>
            <a:r>
              <a:rPr lang="en-IT"/>
              <a:t>EOPF</a:t>
            </a:r>
            <a:r>
              <a:rPr lang="fr-FR"/>
              <a:t> </a:t>
            </a:r>
            <a:r>
              <a:rPr lang="fr-FR" err="1"/>
              <a:t>Metadata</a:t>
            </a:r>
            <a:endParaRPr lang="en-IT"/>
          </a:p>
        </p:txBody>
      </p:sp>
      <p:sp>
        <p:nvSpPr>
          <p:cNvPr id="3" name="Content Placeholder 2">
            <a:extLst>
              <a:ext uri="{FF2B5EF4-FFF2-40B4-BE49-F238E27FC236}">
                <a16:creationId xmlns:a16="http://schemas.microsoft.com/office/drawing/2014/main" id="{0182DEE9-EFFB-146B-CC91-46DE2809A178}"/>
              </a:ext>
            </a:extLst>
          </p:cNvPr>
          <p:cNvSpPr>
            <a:spLocks noGrp="1"/>
          </p:cNvSpPr>
          <p:nvPr>
            <p:ph idx="1"/>
          </p:nvPr>
        </p:nvSpPr>
        <p:spPr/>
        <p:txBody>
          <a:bodyPr/>
          <a:lstStyle/>
          <a:p>
            <a:r>
              <a:rPr lang="en-US" altLang="en-US" dirty="0">
                <a:solidFill>
                  <a:schemeClr val="tx1"/>
                </a:solidFill>
                <a:latin typeface="+mn-lt"/>
                <a:ea typeface="MS PGothic"/>
                <a:cs typeface="Arial"/>
              </a:rPr>
              <a:t>The Product Global Attribute incorporates three primary metadata categories:</a:t>
            </a:r>
          </a:p>
          <a:p>
            <a:endParaRPr lang="en-US" altLang="en-US" sz="1000" dirty="0">
              <a:solidFill>
                <a:schemeClr val="tx1"/>
              </a:solidFill>
              <a:latin typeface="+mn-lt"/>
              <a:ea typeface="MS PGothic"/>
              <a:cs typeface="Arial"/>
            </a:endParaRPr>
          </a:p>
          <a:p>
            <a:pPr marL="285750" indent="-285750">
              <a:buFont typeface="Arial" panose="020B0604020202020204" pitchFamily="34" charset="0"/>
              <a:buChar char="•"/>
            </a:pPr>
            <a:r>
              <a:rPr lang="en-US" altLang="en-US" b="1" dirty="0">
                <a:solidFill>
                  <a:schemeClr val="tx1"/>
                </a:solidFill>
                <a:latin typeface="+mn-lt"/>
                <a:ea typeface="MS PGothic"/>
                <a:cs typeface="Arial"/>
              </a:rPr>
              <a:t>Discovery Metadata </a:t>
            </a:r>
            <a:r>
              <a:rPr lang="en-US" altLang="en-US" b="1" dirty="0">
                <a:solidFill>
                  <a:schemeClr val="tx1"/>
                </a:solidFill>
                <a:latin typeface="+mn-lt"/>
                <a:ea typeface="MS PGothic"/>
                <a:cs typeface="Arial"/>
                <a:sym typeface="Wingdings" pitchFamily="2" charset="2"/>
              </a:rPr>
              <a:t> </a:t>
            </a:r>
            <a:r>
              <a:rPr lang="en-US" altLang="en-US" b="1" dirty="0">
                <a:solidFill>
                  <a:schemeClr val="tx1"/>
                </a:solidFill>
                <a:latin typeface="+mn-lt"/>
                <a:ea typeface="MS PGothic"/>
                <a:cs typeface="Arial"/>
              </a:rPr>
              <a:t>STAC</a:t>
            </a:r>
            <a:r>
              <a:rPr lang="en-US" altLang="en-US" dirty="0">
                <a:solidFill>
                  <a:schemeClr val="tx1"/>
                </a:solidFill>
                <a:latin typeface="+mn-lt"/>
                <a:ea typeface="MS PGothic"/>
                <a:cs typeface="Arial"/>
              </a:rPr>
              <a:t>: </a:t>
            </a:r>
          </a:p>
          <a:p>
            <a:pPr marL="1067076" lvl="1" indent="-285750">
              <a:buFont typeface="Arial" panose="020B0604020202020204" pitchFamily="34" charset="0"/>
              <a:buChar char="•"/>
            </a:pPr>
            <a:r>
              <a:rPr lang="en-US" altLang="en-US" dirty="0">
                <a:solidFill>
                  <a:schemeClr val="tx1"/>
                </a:solidFill>
                <a:latin typeface="+mn-lt"/>
                <a:ea typeface="MS PGothic"/>
                <a:cs typeface="Arial"/>
              </a:rPr>
              <a:t>Can </a:t>
            </a:r>
            <a:r>
              <a:rPr lang="en-US" altLang="en-US" dirty="0" err="1">
                <a:solidFill>
                  <a:schemeClr val="tx1"/>
                </a:solidFill>
                <a:latin typeface="+mn-lt"/>
                <a:ea typeface="MS PGothic"/>
                <a:cs typeface="Arial"/>
              </a:rPr>
              <a:t>utilise</a:t>
            </a:r>
            <a:r>
              <a:rPr lang="en-US" altLang="en-US" dirty="0">
                <a:solidFill>
                  <a:schemeClr val="tx1"/>
                </a:solidFill>
                <a:latin typeface="+mn-lt"/>
                <a:ea typeface="MS PGothic"/>
                <a:cs typeface="Arial"/>
              </a:rPr>
              <a:t> extensions encompass “processing,” “sat,” "</a:t>
            </a:r>
            <a:r>
              <a:rPr lang="en-US" altLang="en-US" dirty="0" err="1">
                <a:solidFill>
                  <a:schemeClr val="tx1"/>
                </a:solidFill>
                <a:latin typeface="+mn-lt"/>
                <a:ea typeface="MS PGothic"/>
                <a:cs typeface="Arial"/>
              </a:rPr>
              <a:t>sar</a:t>
            </a:r>
            <a:r>
              <a:rPr lang="en-US" altLang="en-US" dirty="0">
                <a:solidFill>
                  <a:schemeClr val="tx1"/>
                </a:solidFill>
                <a:latin typeface="+mn-lt"/>
                <a:ea typeface="MS PGothic"/>
                <a:cs typeface="Arial"/>
              </a:rPr>
              <a:t>," “view,” “</a:t>
            </a:r>
            <a:r>
              <a:rPr lang="en-US" altLang="en-US" dirty="0" err="1">
                <a:solidFill>
                  <a:schemeClr val="tx1"/>
                </a:solidFill>
                <a:latin typeface="+mn-lt"/>
                <a:ea typeface="MS PGothic"/>
                <a:cs typeface="Arial"/>
              </a:rPr>
              <a:t>eo</a:t>
            </a:r>
            <a:r>
              <a:rPr lang="en-US" altLang="en-US" dirty="0">
                <a:solidFill>
                  <a:schemeClr val="tx1"/>
                </a:solidFill>
                <a:latin typeface="+mn-lt"/>
                <a:ea typeface="MS PGothic"/>
                <a:cs typeface="Arial"/>
              </a:rPr>
              <a:t>,” “scientific,” “projection,” and “classification.”</a:t>
            </a:r>
          </a:p>
          <a:p>
            <a:pPr marL="1064895" lvl="1" indent="-285750">
              <a:buFont typeface="Arial" panose="020B0604020202020204" pitchFamily="34" charset="0"/>
              <a:buChar char="•"/>
            </a:pPr>
            <a:r>
              <a:rPr lang="en-GB" altLang="en-US" dirty="0">
                <a:solidFill>
                  <a:schemeClr val="tx1"/>
                </a:solidFill>
                <a:latin typeface="+mn-lt"/>
                <a:ea typeface="MS PGothic"/>
                <a:cs typeface="Arial"/>
              </a:rPr>
              <a:t>Integration of mission-specific extensions is avoided to achieve harmonized metadata across various missions.</a:t>
            </a:r>
          </a:p>
          <a:p>
            <a:pPr marL="1064895" lvl="1" indent="-285750">
              <a:buFont typeface="Arial" panose="020B0604020202020204" pitchFamily="34" charset="0"/>
              <a:buChar char="•"/>
            </a:pPr>
            <a:r>
              <a:rPr lang="en-GB" altLang="en-US" dirty="0">
                <a:solidFill>
                  <a:schemeClr val="tx1"/>
                </a:solidFill>
                <a:latin typeface="+mn-lt"/>
                <a:ea typeface="MS PGothic"/>
                <a:cs typeface="Arial"/>
              </a:rPr>
              <a:t>Additionally, an EOPF STAC extension to accommodate specific fields typical to (ESA) EO catalogues, such as processing baseline, </a:t>
            </a:r>
            <a:r>
              <a:rPr lang="en-GB" altLang="en-US" dirty="0" err="1">
                <a:solidFill>
                  <a:schemeClr val="tx1"/>
                </a:solidFill>
                <a:latin typeface="+mn-lt"/>
                <a:ea typeface="MS PGothic"/>
                <a:cs typeface="Arial"/>
              </a:rPr>
              <a:t>datatake_id</a:t>
            </a:r>
            <a:r>
              <a:rPr lang="en-GB" altLang="en-US" dirty="0">
                <a:solidFill>
                  <a:schemeClr val="tx1"/>
                </a:solidFill>
                <a:latin typeface="+mn-lt"/>
                <a:ea typeface="MS PGothic"/>
                <a:cs typeface="Arial"/>
              </a:rPr>
              <a:t>, etc.</a:t>
            </a:r>
          </a:p>
          <a:p>
            <a:pPr marL="1064895" lvl="1" indent="-285750">
              <a:buFont typeface="Arial" panose="020B0604020202020204" pitchFamily="34" charset="0"/>
              <a:buChar char="•"/>
            </a:pPr>
            <a:endParaRPr lang="en-US" altLang="en-US" sz="1000" dirty="0">
              <a:solidFill>
                <a:schemeClr val="tx1"/>
              </a:solidFill>
              <a:latin typeface="+mn-lt"/>
              <a:ea typeface="MS PGothic"/>
              <a:cs typeface="Arial"/>
            </a:endParaRPr>
          </a:p>
          <a:p>
            <a:pPr marL="285750" indent="-285750">
              <a:buFont typeface="Arial" panose="020B0604020202020204" pitchFamily="34" charset="0"/>
              <a:buChar char="•"/>
            </a:pPr>
            <a:r>
              <a:rPr lang="en-US" altLang="en-US" b="1" dirty="0">
                <a:solidFill>
                  <a:schemeClr val="tx1"/>
                </a:solidFill>
                <a:latin typeface="+mn-lt"/>
                <a:ea typeface="MS PGothic"/>
                <a:cs typeface="Arial"/>
              </a:rPr>
              <a:t>Other Metadata </a:t>
            </a:r>
            <a:r>
              <a:rPr lang="en-US" altLang="en-US" b="1" dirty="0">
                <a:solidFill>
                  <a:schemeClr val="tx1"/>
                </a:solidFill>
                <a:latin typeface="+mn-lt"/>
                <a:ea typeface="MS PGothic"/>
                <a:cs typeface="Arial"/>
                <a:sym typeface="Wingdings" pitchFamily="2" charset="2"/>
              </a:rPr>
              <a:t> </a:t>
            </a:r>
            <a:r>
              <a:rPr lang="en-US" altLang="en-US" b="1" dirty="0">
                <a:solidFill>
                  <a:schemeClr val="tx1"/>
                </a:solidFill>
                <a:latin typeface="+mn-lt"/>
                <a:ea typeface="MS PGothic"/>
                <a:cs typeface="Arial"/>
              </a:rPr>
              <a:t>JSON:</a:t>
            </a:r>
            <a:r>
              <a:rPr lang="en-US" altLang="en-US" dirty="0">
                <a:solidFill>
                  <a:schemeClr val="tx1"/>
                </a:solidFill>
                <a:latin typeface="+mn-lt"/>
                <a:ea typeface="MS PGothic"/>
                <a:cs typeface="Arial"/>
              </a:rPr>
              <a:t> elements beyond product discovery, providing extensive details such as sensor states, orbit parameters, etc.</a:t>
            </a:r>
          </a:p>
          <a:p>
            <a:pPr marL="285750" indent="-285750">
              <a:buFont typeface="Arial" panose="020B0604020202020204" pitchFamily="34" charset="0"/>
              <a:buChar char="•"/>
            </a:pPr>
            <a:endParaRPr lang="en-US" altLang="en-US" sz="1000" dirty="0">
              <a:solidFill>
                <a:schemeClr val="tx1"/>
              </a:solidFill>
              <a:latin typeface="+mn-lt"/>
              <a:ea typeface="MS PGothic"/>
              <a:cs typeface="Arial"/>
            </a:endParaRPr>
          </a:p>
          <a:p>
            <a:pPr marL="285750" indent="-285750">
              <a:buFont typeface="Arial" panose="020B0604020202020204" pitchFamily="34" charset="0"/>
              <a:buChar char="•"/>
            </a:pPr>
            <a:r>
              <a:rPr lang="en-US" altLang="en-US" b="1" dirty="0">
                <a:solidFill>
                  <a:schemeClr val="tx1"/>
                </a:solidFill>
                <a:latin typeface="+mn-lt"/>
                <a:ea typeface="MS PGothic"/>
                <a:cs typeface="Arial"/>
              </a:rPr>
              <a:t>Processing History Metadata </a:t>
            </a:r>
            <a:r>
              <a:rPr lang="en-US" altLang="en-US" b="1" dirty="0">
                <a:solidFill>
                  <a:schemeClr val="tx1"/>
                </a:solidFill>
                <a:latin typeface="+mn-lt"/>
                <a:ea typeface="MS PGothic"/>
                <a:cs typeface="Arial"/>
                <a:sym typeface="Wingdings" pitchFamily="2" charset="2"/>
              </a:rPr>
              <a:t> </a:t>
            </a:r>
            <a:r>
              <a:rPr lang="en-US" altLang="en-US" b="1" dirty="0">
                <a:solidFill>
                  <a:schemeClr val="tx1"/>
                </a:solidFill>
                <a:latin typeface="+mn-lt"/>
                <a:ea typeface="MS PGothic"/>
                <a:cs typeface="Arial"/>
              </a:rPr>
              <a:t>JSON:</a:t>
            </a:r>
            <a:r>
              <a:rPr lang="en-US" altLang="en-US" dirty="0">
                <a:solidFill>
                  <a:schemeClr val="tx1"/>
                </a:solidFill>
                <a:latin typeface="+mn-lt"/>
                <a:ea typeface="MS PGothic"/>
                <a:cs typeface="Arial"/>
              </a:rPr>
              <a:t> a comprehensive record of all processing steps post-acquisition. </a:t>
            </a:r>
          </a:p>
          <a:p>
            <a:endParaRPr lang="en-US" sz="2000" dirty="0">
              <a:solidFill>
                <a:schemeClr val="tx1"/>
              </a:solidFill>
            </a:endParaRPr>
          </a:p>
        </p:txBody>
      </p:sp>
    </p:spTree>
    <p:extLst>
      <p:ext uri="{BB962C8B-B14F-4D97-AF65-F5344CB8AC3E}">
        <p14:creationId xmlns:p14="http://schemas.microsoft.com/office/powerpoint/2010/main" val="2281860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673816E-9E82-EC89-FF8C-AB3796373773}"/>
              </a:ext>
            </a:extLst>
          </p:cNvPr>
          <p:cNvGrpSpPr/>
          <p:nvPr/>
        </p:nvGrpSpPr>
        <p:grpSpPr>
          <a:xfrm>
            <a:off x="4320295" y="3076204"/>
            <a:ext cx="3584747" cy="914400"/>
            <a:chOff x="3179419" y="3191359"/>
            <a:chExt cx="3584747" cy="914400"/>
          </a:xfrm>
        </p:grpSpPr>
        <p:pic>
          <p:nvPicPr>
            <p:cNvPr id="2" name="Graphic 1" descr="Right pointing backhand index outline">
              <a:extLst>
                <a:ext uri="{FF2B5EF4-FFF2-40B4-BE49-F238E27FC236}">
                  <a16:creationId xmlns:a16="http://schemas.microsoft.com/office/drawing/2014/main" id="{0FA55231-E7A6-165F-DCB1-505EC82EC7F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79419" y="3191359"/>
              <a:ext cx="914400" cy="914400"/>
            </a:xfrm>
            <a:prstGeom prst="rect">
              <a:avLst/>
            </a:prstGeom>
          </p:spPr>
        </p:pic>
        <p:sp>
          <p:nvSpPr>
            <p:cNvPr id="3" name="TextBox 2">
              <a:extLst>
                <a:ext uri="{FF2B5EF4-FFF2-40B4-BE49-F238E27FC236}">
                  <a16:creationId xmlns:a16="http://schemas.microsoft.com/office/drawing/2014/main" id="{4C00C0C3-062E-C455-17BC-07B139DB2824}"/>
                </a:ext>
              </a:extLst>
            </p:cNvPr>
            <p:cNvSpPr txBox="1"/>
            <p:nvPr/>
          </p:nvSpPr>
          <p:spPr>
            <a:xfrm>
              <a:off x="4159974" y="3494671"/>
              <a:ext cx="2604192" cy="338554"/>
            </a:xfrm>
            <a:prstGeom prst="rect">
              <a:avLst/>
            </a:prstGeom>
            <a:noFill/>
          </p:spPr>
          <p:txBody>
            <a:bodyPr wrap="square" lIns="91440" tIns="45720" rIns="91440" bIns="45720" rtlCol="0" anchor="t">
              <a:spAutoFit/>
            </a:bodyPr>
            <a:lstStyle/>
            <a:p>
              <a:r>
                <a:rPr lang="en-US" sz="1600" dirty="0">
                  <a:latin typeface="+mn-lt"/>
                  <a:ea typeface="Verdana"/>
                  <a:hlinkClick r:id="rId4"/>
                </a:rPr>
                <a:t>https://eopf.copernicus.eu/</a:t>
              </a:r>
              <a:endParaRPr lang="en-US" sz="1600" dirty="0">
                <a:latin typeface="+mn-lt"/>
                <a:ea typeface="Verdana"/>
              </a:endParaRPr>
            </a:p>
          </p:txBody>
        </p:sp>
      </p:grpSp>
      <p:sp>
        <p:nvSpPr>
          <p:cNvPr id="4" name="TextBox 3">
            <a:extLst>
              <a:ext uri="{FF2B5EF4-FFF2-40B4-BE49-F238E27FC236}">
                <a16:creationId xmlns:a16="http://schemas.microsoft.com/office/drawing/2014/main" id="{EEDDF656-B00D-51BA-601A-FCEE2AE0880D}"/>
              </a:ext>
            </a:extLst>
          </p:cNvPr>
          <p:cNvSpPr txBox="1"/>
          <p:nvPr/>
        </p:nvSpPr>
        <p:spPr>
          <a:xfrm>
            <a:off x="147145" y="202833"/>
            <a:ext cx="2509020" cy="461665"/>
          </a:xfrm>
          <a:prstGeom prst="rect">
            <a:avLst/>
          </a:prstGeom>
          <a:noFill/>
        </p:spPr>
        <p:txBody>
          <a:bodyPr wrap="none" rtlCol="0">
            <a:spAutoFit/>
          </a:bodyPr>
          <a:lstStyle/>
          <a:p>
            <a:r>
              <a:rPr lang="en-IT" sz="2400">
                <a:solidFill>
                  <a:schemeClr val="bg1"/>
                </a:solidFill>
              </a:rPr>
              <a:t>Data Processor</a:t>
            </a:r>
          </a:p>
        </p:txBody>
      </p:sp>
      <p:sp>
        <p:nvSpPr>
          <p:cNvPr id="6" name="TextBox 5">
            <a:extLst>
              <a:ext uri="{FF2B5EF4-FFF2-40B4-BE49-F238E27FC236}">
                <a16:creationId xmlns:a16="http://schemas.microsoft.com/office/drawing/2014/main" id="{CCF2D2F3-65DB-B699-2CEE-77E52D4957A3}"/>
              </a:ext>
            </a:extLst>
          </p:cNvPr>
          <p:cNvSpPr txBox="1"/>
          <p:nvPr/>
        </p:nvSpPr>
        <p:spPr>
          <a:xfrm>
            <a:off x="1054711" y="2221066"/>
            <a:ext cx="10115916" cy="646331"/>
          </a:xfrm>
          <a:prstGeom prst="rect">
            <a:avLst/>
          </a:prstGeom>
          <a:noFill/>
        </p:spPr>
        <p:txBody>
          <a:bodyPr wrap="square" rtlCol="0">
            <a:spAutoFit/>
          </a:bodyPr>
          <a:lstStyle/>
          <a:p>
            <a:pPr algn="just"/>
            <a:r>
              <a:rPr lang="en-IT">
                <a:latin typeface="+mn-lt"/>
              </a:rPr>
              <a:t>The documentation describing the design and interfaces of the Re-Engineered Data Processors will be gradually availabe on the EOPF web-site in the line with the implementation schedule:</a:t>
            </a:r>
          </a:p>
        </p:txBody>
      </p:sp>
    </p:spTree>
    <p:extLst>
      <p:ext uri="{BB962C8B-B14F-4D97-AF65-F5344CB8AC3E}">
        <p14:creationId xmlns:p14="http://schemas.microsoft.com/office/powerpoint/2010/main" val="3215787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5175-3C6C-16B8-FD4B-EF51CAE9C958}"/>
              </a:ext>
            </a:extLst>
          </p:cNvPr>
          <p:cNvSpPr>
            <a:spLocks noGrp="1"/>
          </p:cNvSpPr>
          <p:nvPr>
            <p:ph type="title"/>
          </p:nvPr>
        </p:nvSpPr>
        <p:spPr/>
        <p:txBody>
          <a:bodyPr/>
          <a:lstStyle/>
          <a:p>
            <a:r>
              <a:rPr lang="en-US"/>
              <a:t>Demo</a:t>
            </a:r>
          </a:p>
        </p:txBody>
      </p:sp>
      <p:sp>
        <p:nvSpPr>
          <p:cNvPr id="4" name="Content Placeholder 3">
            <a:extLst>
              <a:ext uri="{FF2B5EF4-FFF2-40B4-BE49-F238E27FC236}">
                <a16:creationId xmlns:a16="http://schemas.microsoft.com/office/drawing/2014/main" id="{E964410E-FA3F-8E2A-96AC-8F3A247A5BC4}"/>
              </a:ext>
            </a:extLst>
          </p:cNvPr>
          <p:cNvSpPr>
            <a:spLocks noGrp="1"/>
          </p:cNvSpPr>
          <p:nvPr>
            <p:ph idx="1"/>
          </p:nvPr>
        </p:nvSpPr>
        <p:spPr/>
        <p:txBody>
          <a:bodyPr/>
          <a:lstStyle/>
          <a:p>
            <a:pPr marL="285750" indent="-285750">
              <a:buFont typeface="Arial" panose="020B0604020202020204" pitchFamily="34" charset="0"/>
              <a:buChar char="•"/>
            </a:pPr>
            <a:r>
              <a:rPr lang="en-US" sz="2400">
                <a:hlinkClick r:id="rId2"/>
              </a:rPr>
              <a:t>Future Sentinel 1 analysis ready data</a:t>
            </a:r>
            <a:endParaRPr lang="en-US" sz="2400"/>
          </a:p>
          <a:p>
            <a:pPr marL="285750" indent="-285750">
              <a:buFont typeface="Arial" panose="020B0604020202020204" pitchFamily="34" charset="0"/>
              <a:buChar char="•"/>
            </a:pPr>
            <a:endParaRPr lang="en-US" sz="2400"/>
          </a:p>
          <a:p>
            <a:pPr marL="285750" indent="-285750">
              <a:buFont typeface="Arial" panose="020B0604020202020204" pitchFamily="34" charset="0"/>
              <a:buChar char="•"/>
            </a:pPr>
            <a:r>
              <a:rPr lang="en-US" sz="2400">
                <a:solidFill>
                  <a:schemeClr val="tx1"/>
                </a:solidFill>
              </a:rPr>
              <a:t>Sentinel 2 </a:t>
            </a:r>
            <a:r>
              <a:rPr lang="en-US" sz="2400" err="1">
                <a:solidFill>
                  <a:schemeClr val="tx1"/>
                </a:solidFill>
              </a:rPr>
              <a:t>Stac</a:t>
            </a:r>
            <a:r>
              <a:rPr lang="en-US" sz="2400">
                <a:solidFill>
                  <a:schemeClr val="tx1"/>
                </a:solidFill>
              </a:rPr>
              <a:t> Zarr data access: </a:t>
            </a:r>
          </a:p>
          <a:p>
            <a:endParaRPr lang="en-US" dirty="0"/>
          </a:p>
        </p:txBody>
      </p:sp>
    </p:spTree>
    <p:extLst>
      <p:ext uri="{BB962C8B-B14F-4D97-AF65-F5344CB8AC3E}">
        <p14:creationId xmlns:p14="http://schemas.microsoft.com/office/powerpoint/2010/main" val="1765623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126000" y="3562102"/>
            <a:ext cx="10105120" cy="564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8202" tIns="44101" rIns="88202" bIns="44101" numCol="1" anchor="b" anchorCtr="0" compatLnSpc="1">
            <a:prstTxWarp prst="textNoShape">
              <a:avLst/>
            </a:prstTxWarp>
            <a:spAutoFit/>
          </a:bodyPr>
          <a:lstStyle/>
          <a:p>
            <a:pPr defTabSz="882030">
              <a:defRPr/>
            </a:pPr>
            <a:r>
              <a:rPr lang="en-GB" sz="3087" b="1" dirty="0">
                <a:solidFill>
                  <a:schemeClr val="bg1"/>
                </a:solidFill>
                <a:latin typeface="Arial" panose="020B0604020202020204" pitchFamily="34" charset="0"/>
                <a:ea typeface="+mj-ea"/>
                <a:cs typeface="Arial" panose="020B0604020202020204" pitchFamily="34" charset="0"/>
              </a:rPr>
              <a:t>Questions</a:t>
            </a:r>
          </a:p>
        </p:txBody>
      </p:sp>
      <p:sp>
        <p:nvSpPr>
          <p:cNvPr id="8" name="Text Box 25"/>
          <p:cNvSpPr txBox="1">
            <a:spLocks noChangeArrowheads="1"/>
          </p:cNvSpPr>
          <p:nvPr/>
        </p:nvSpPr>
        <p:spPr bwMode="auto">
          <a:xfrm>
            <a:off x="6915681" y="5885467"/>
            <a:ext cx="5123720" cy="276999"/>
          </a:xfrm>
          <a:prstGeom prst="rect">
            <a:avLst/>
          </a:prstGeom>
          <a:noFill/>
          <a:ln>
            <a:noFill/>
          </a:ln>
          <a:effectLst/>
        </p:spPr>
        <p:txBody>
          <a:bodyPr wrap="squar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06/06/2024</a:t>
            </a:r>
          </a:p>
        </p:txBody>
      </p:sp>
      <p:sp>
        <p:nvSpPr>
          <p:cNvPr id="2" name="Text Box 99">
            <a:extLst>
              <a:ext uri="{FF2B5EF4-FFF2-40B4-BE49-F238E27FC236}">
                <a16:creationId xmlns:a16="http://schemas.microsoft.com/office/drawing/2014/main" id="{B06A49EE-0921-4A0E-99D9-29F5A2AC6E1F}"/>
              </a:ext>
            </a:extLst>
          </p:cNvPr>
          <p:cNvSpPr/>
          <p:nvPr/>
        </p:nvSpPr>
        <p:spPr>
          <a:xfrm>
            <a:off x="7288567" y="5590659"/>
            <a:ext cx="4750834"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200">
                <a:latin typeface="Arial" panose="020B0604020202020204" pitchFamily="34" charset="0"/>
                <a:cs typeface="Arial" panose="020B0604020202020204" pitchFamily="34" charset="0"/>
              </a:rPr>
              <a:t>ESA ESRIN</a:t>
            </a:r>
          </a:p>
        </p:txBody>
      </p:sp>
    </p:spTree>
    <p:extLst>
      <p:ext uri="{BB962C8B-B14F-4D97-AF65-F5344CB8AC3E}">
        <p14:creationId xmlns:p14="http://schemas.microsoft.com/office/powerpoint/2010/main" val="343484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uild="allAtOnce"/>
      <p:bldP spid="2"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D009A-F410-01C7-50BA-78B2DE058ADE}"/>
              </a:ext>
            </a:extLst>
          </p:cNvPr>
          <p:cNvSpPr>
            <a:spLocks noGrp="1"/>
          </p:cNvSpPr>
          <p:nvPr>
            <p:ph type="title"/>
          </p:nvPr>
        </p:nvSpPr>
        <p:spPr>
          <a:xfrm>
            <a:off x="216000" y="160401"/>
            <a:ext cx="10108800" cy="553998"/>
          </a:xfrm>
        </p:spPr>
        <p:txBody>
          <a:bodyPr/>
          <a:lstStyle/>
          <a:p>
            <a:r>
              <a:rPr lang="en-US"/>
              <a:t>Why STAC?</a:t>
            </a:r>
          </a:p>
        </p:txBody>
      </p:sp>
      <p:sp>
        <p:nvSpPr>
          <p:cNvPr id="3" name="Content Placeholder 2">
            <a:extLst>
              <a:ext uri="{FF2B5EF4-FFF2-40B4-BE49-F238E27FC236}">
                <a16:creationId xmlns:a16="http://schemas.microsoft.com/office/drawing/2014/main" id="{DD73BACC-5F1F-5FCC-730F-7F034C27B0B8}"/>
              </a:ext>
            </a:extLst>
          </p:cNvPr>
          <p:cNvSpPr>
            <a:spLocks noGrp="1"/>
          </p:cNvSpPr>
          <p:nvPr>
            <p:ph idx="1"/>
          </p:nvPr>
        </p:nvSpPr>
        <p:spPr/>
        <p:txBody>
          <a:bodyPr/>
          <a:lstStyle/>
          <a:p>
            <a:pPr marL="285750" indent="-285750">
              <a:buFont typeface="Arial" panose="020B0604020202020204" pitchFamily="34" charset="0"/>
              <a:buChar char="•"/>
            </a:pPr>
            <a:r>
              <a:rPr lang="en-US" sz="2000" b="1" dirty="0">
                <a:solidFill>
                  <a:schemeClr val="tx1"/>
                </a:solidFill>
              </a:rPr>
              <a:t>Challenges</a:t>
            </a:r>
            <a:r>
              <a:rPr lang="en-US" sz="2000" dirty="0">
                <a:solidFill>
                  <a:schemeClr val="tx1"/>
                </a:solidFill>
              </a:rPr>
              <a:t>:</a:t>
            </a:r>
          </a:p>
          <a:p>
            <a:pPr marL="1067076" lvl="1" indent="-285750">
              <a:buFont typeface="Arial" panose="020B0604020202020204" pitchFamily="34" charset="0"/>
              <a:buChar char="•"/>
            </a:pPr>
            <a:r>
              <a:rPr lang="en-US" sz="2000" dirty="0">
                <a:solidFill>
                  <a:schemeClr val="tx1"/>
                </a:solidFill>
              </a:rPr>
              <a:t>Geospatial data is often scattered across different platforms.</a:t>
            </a:r>
          </a:p>
          <a:p>
            <a:pPr marL="1067076" lvl="1" indent="-285750">
              <a:buFont typeface="Arial" panose="020B0604020202020204" pitchFamily="34" charset="0"/>
              <a:buChar char="•"/>
            </a:pPr>
            <a:r>
              <a:rPr lang="en-US" sz="2000" dirty="0">
                <a:solidFill>
                  <a:schemeClr val="tx1"/>
                </a:solidFill>
              </a:rPr>
              <a:t>Inconsistent metadata makes it hard to find relevant data.</a:t>
            </a:r>
          </a:p>
          <a:p>
            <a:pPr marL="1067076" lvl="1" indent="-285750">
              <a:buFont typeface="Arial" panose="020B0604020202020204" pitchFamily="34" charset="0"/>
              <a:buChar char="•"/>
            </a:pPr>
            <a:r>
              <a:rPr lang="en-US" sz="2000" dirty="0">
                <a:solidFill>
                  <a:schemeClr val="tx1"/>
                </a:solidFill>
              </a:rPr>
              <a:t>Difficulties in sharing and integrating geospatial data.</a:t>
            </a:r>
          </a:p>
          <a:p>
            <a:pPr marL="285750" indent="-285750">
              <a:buFont typeface="Arial" panose="020B0604020202020204" pitchFamily="34" charset="0"/>
              <a:buChar char="•"/>
            </a:pPr>
            <a:r>
              <a:rPr lang="en-US" sz="2000" b="1" dirty="0">
                <a:solidFill>
                  <a:schemeClr val="tx1"/>
                </a:solidFill>
              </a:rPr>
              <a:t>Solution</a:t>
            </a:r>
            <a:r>
              <a:rPr lang="en-US" sz="2000" dirty="0">
                <a:solidFill>
                  <a:schemeClr val="tx1"/>
                </a:solidFill>
              </a:rPr>
              <a:t>:</a:t>
            </a:r>
          </a:p>
          <a:p>
            <a:pPr marL="1067076" lvl="1" indent="-285750">
              <a:buFont typeface="Arial" panose="020B0604020202020204" pitchFamily="34" charset="0"/>
              <a:buChar char="•"/>
            </a:pPr>
            <a:r>
              <a:rPr lang="en-US" sz="2000" dirty="0">
                <a:solidFill>
                  <a:schemeClr val="tx1"/>
                </a:solidFill>
              </a:rPr>
              <a:t>STAC provides a standardized and consistent way to catalog geospatial data.</a:t>
            </a:r>
          </a:p>
          <a:p>
            <a:pPr marL="1067076" lvl="1" indent="-285750">
              <a:buFont typeface="Arial" panose="020B0604020202020204" pitchFamily="34" charset="0"/>
              <a:buChar char="•"/>
            </a:pPr>
            <a:r>
              <a:rPr lang="en-US" sz="2000" dirty="0">
                <a:solidFill>
                  <a:schemeClr val="tx1"/>
                </a:solidFill>
              </a:rPr>
              <a:t>Enhances discoverability and usability of geospatial assets.</a:t>
            </a:r>
          </a:p>
          <a:p>
            <a:pPr marL="285750" indent="-285750">
              <a:buFont typeface="Arial" panose="020B0604020202020204" pitchFamily="34" charset="0"/>
              <a:buChar char="•"/>
            </a:pPr>
            <a:r>
              <a:rPr lang="en-US" sz="2000" b="1" dirty="0">
                <a:solidFill>
                  <a:schemeClr val="tx1"/>
                </a:solidFill>
              </a:rPr>
              <a:t>Benefits</a:t>
            </a:r>
            <a:r>
              <a:rPr lang="en-US" sz="2000" dirty="0">
                <a:solidFill>
                  <a:schemeClr val="tx1"/>
                </a:solidFill>
              </a:rPr>
              <a:t>:</a:t>
            </a:r>
          </a:p>
          <a:p>
            <a:pPr marL="1067076" lvl="1" indent="-285750">
              <a:buFont typeface="Arial" panose="020B0604020202020204" pitchFamily="34" charset="0"/>
              <a:buChar char="•"/>
            </a:pPr>
            <a:r>
              <a:rPr lang="en-US" sz="2000" dirty="0">
                <a:solidFill>
                  <a:schemeClr val="tx1"/>
                </a:solidFill>
              </a:rPr>
              <a:t>Simplifies the process of finding and accessing geospatial data.</a:t>
            </a:r>
          </a:p>
          <a:p>
            <a:pPr marL="1067076" lvl="1" indent="-285750">
              <a:buFont typeface="Arial" panose="020B0604020202020204" pitchFamily="34" charset="0"/>
              <a:buChar char="•"/>
            </a:pPr>
            <a:r>
              <a:rPr lang="en-US" sz="2000" dirty="0">
                <a:solidFill>
                  <a:schemeClr val="tx1"/>
                </a:solidFill>
              </a:rPr>
              <a:t>Facilitates interoperability across different systems.</a:t>
            </a:r>
          </a:p>
          <a:p>
            <a:pPr marL="1067076" lvl="1" indent="-285750">
              <a:buFont typeface="Arial" panose="020B0604020202020204" pitchFamily="34" charset="0"/>
              <a:buChar char="•"/>
            </a:pPr>
            <a:r>
              <a:rPr lang="en-US" sz="2000" dirty="0">
                <a:solidFill>
                  <a:schemeClr val="tx1"/>
                </a:solidFill>
              </a:rPr>
              <a:t>Promotes the sharing and reuse of geospatial data.</a:t>
            </a:r>
          </a:p>
          <a:p>
            <a:pPr marL="1067076" lvl="1" indent="-285750">
              <a:buFont typeface="Arial" panose="020B0604020202020204" pitchFamily="34" charset="0"/>
              <a:buChar char="•"/>
            </a:pPr>
            <a:r>
              <a:rPr lang="en-US" sz="2000" dirty="0">
                <a:solidFill>
                  <a:schemeClr val="tx1"/>
                </a:solidFill>
              </a:rPr>
              <a:t>Standardization (</a:t>
            </a:r>
            <a:r>
              <a:rPr lang="fr-FR" sz="2000" dirty="0">
                <a:solidFill>
                  <a:schemeClr val="tx1"/>
                </a:solidFill>
                <a:latin typeface="Arial"/>
                <a:ea typeface="MS PGothic"/>
                <a:cs typeface="Arial"/>
              </a:rPr>
              <a:t>OGC API) </a:t>
            </a:r>
            <a:r>
              <a:rPr lang="en-US" sz="2000" dirty="0">
                <a:solidFill>
                  <a:schemeClr val="tx1"/>
                </a:solidFill>
              </a:rPr>
              <a:t>facilitates integration with other tools and platforms. </a:t>
            </a:r>
          </a:p>
          <a:p>
            <a:endParaRPr lang="en-US" dirty="0">
              <a:solidFill>
                <a:schemeClr val="tx1"/>
              </a:solidFill>
            </a:endParaRPr>
          </a:p>
        </p:txBody>
      </p:sp>
    </p:spTree>
    <p:extLst>
      <p:ext uri="{BB962C8B-B14F-4D97-AF65-F5344CB8AC3E}">
        <p14:creationId xmlns:p14="http://schemas.microsoft.com/office/powerpoint/2010/main" val="3172798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63CED-1C8D-0D3A-DC35-99C3CB6C1C57}"/>
              </a:ext>
            </a:extLst>
          </p:cNvPr>
          <p:cNvSpPr>
            <a:spLocks noGrp="1"/>
          </p:cNvSpPr>
          <p:nvPr>
            <p:ph type="title"/>
          </p:nvPr>
        </p:nvSpPr>
        <p:spPr/>
        <p:txBody>
          <a:bodyPr/>
          <a:lstStyle/>
          <a:p>
            <a:r>
              <a:rPr lang="en-US"/>
              <a:t>Key Concepts</a:t>
            </a:r>
          </a:p>
        </p:txBody>
      </p:sp>
      <p:grpSp>
        <p:nvGrpSpPr>
          <p:cNvPr id="5" name="Groupe 9">
            <a:extLst>
              <a:ext uri="{FF2B5EF4-FFF2-40B4-BE49-F238E27FC236}">
                <a16:creationId xmlns:a16="http://schemas.microsoft.com/office/drawing/2014/main" id="{1B95D8AF-6DA6-D926-757F-AF19D204C9AC}"/>
              </a:ext>
            </a:extLst>
          </p:cNvPr>
          <p:cNvGrpSpPr/>
          <p:nvPr/>
        </p:nvGrpSpPr>
        <p:grpSpPr>
          <a:xfrm>
            <a:off x="2477739" y="3316857"/>
            <a:ext cx="9808600" cy="2953606"/>
            <a:chOff x="2477739" y="3375048"/>
            <a:chExt cx="9808600" cy="2953606"/>
          </a:xfrm>
        </p:grpSpPr>
        <p:sp>
          <p:nvSpPr>
            <p:cNvPr id="6" name="Rectangle 5">
              <a:extLst>
                <a:ext uri="{FF2B5EF4-FFF2-40B4-BE49-F238E27FC236}">
                  <a16:creationId xmlns:a16="http://schemas.microsoft.com/office/drawing/2014/main" id="{51A2893B-C8B7-A188-1C1D-57E9A1065000}"/>
                </a:ext>
              </a:extLst>
            </p:cNvPr>
            <p:cNvSpPr/>
            <p:nvPr/>
          </p:nvSpPr>
          <p:spPr>
            <a:xfrm>
              <a:off x="2477740" y="3375048"/>
              <a:ext cx="7523019" cy="233020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fr-FR" b="1">
                  <a:solidFill>
                    <a:srgbClr val="053249"/>
                  </a:solidFill>
                </a:rPr>
                <a:t>STAC </a:t>
              </a:r>
              <a:r>
                <a:rPr lang="fr-FR" b="1" err="1">
                  <a:solidFill>
                    <a:srgbClr val="053249"/>
                  </a:solidFill>
                </a:rPr>
                <a:t>Core</a:t>
              </a:r>
              <a:endParaRPr lang="fr-FR" b="1">
                <a:solidFill>
                  <a:srgbClr val="053249"/>
                </a:solidFill>
              </a:endParaRPr>
            </a:p>
          </p:txBody>
        </p:sp>
        <p:sp>
          <p:nvSpPr>
            <p:cNvPr id="7" name="ZoneTexte 43">
              <a:extLst>
                <a:ext uri="{FF2B5EF4-FFF2-40B4-BE49-F238E27FC236}">
                  <a16:creationId xmlns:a16="http://schemas.microsoft.com/office/drawing/2014/main" id="{8C7674CA-51C5-F455-1B8A-30B29B5E3D54}"/>
                </a:ext>
              </a:extLst>
            </p:cNvPr>
            <p:cNvSpPr txBox="1"/>
            <p:nvPr/>
          </p:nvSpPr>
          <p:spPr>
            <a:xfrm>
              <a:off x="10957129" y="4583640"/>
              <a:ext cx="1329210" cy="523220"/>
            </a:xfrm>
            <a:prstGeom prst="rect">
              <a:avLst/>
            </a:prstGeom>
            <a:noFill/>
          </p:spPr>
          <p:txBody>
            <a:bodyPr wrap="none" rtlCol="0">
              <a:spAutoFit/>
            </a:bodyPr>
            <a:lstStyle/>
            <a:p>
              <a:pPr algn="ctr"/>
              <a:r>
                <a:rPr lang="fr-FR" sz="1400" b="1"/>
                <a:t>Asset Data </a:t>
              </a:r>
            </a:p>
            <a:p>
              <a:pPr algn="ctr"/>
              <a:r>
                <a:rPr lang="fr-FR" sz="1400" b="1"/>
                <a:t>Storage</a:t>
              </a:r>
            </a:p>
          </p:txBody>
        </p:sp>
        <p:grpSp>
          <p:nvGrpSpPr>
            <p:cNvPr id="8" name="Groupe 2">
              <a:extLst>
                <a:ext uri="{FF2B5EF4-FFF2-40B4-BE49-F238E27FC236}">
                  <a16:creationId xmlns:a16="http://schemas.microsoft.com/office/drawing/2014/main" id="{81AC2EB4-240A-E2A0-E9C3-A768462769A3}"/>
                </a:ext>
              </a:extLst>
            </p:cNvPr>
            <p:cNvGrpSpPr/>
            <p:nvPr/>
          </p:nvGrpSpPr>
          <p:grpSpPr>
            <a:xfrm>
              <a:off x="2477739" y="3719970"/>
              <a:ext cx="9656161" cy="2608684"/>
              <a:chOff x="2477739" y="3719970"/>
              <a:chExt cx="9656161" cy="2608684"/>
            </a:xfrm>
          </p:grpSpPr>
          <p:sp>
            <p:nvSpPr>
              <p:cNvPr id="9" name="Rectangle 8">
                <a:extLst>
                  <a:ext uri="{FF2B5EF4-FFF2-40B4-BE49-F238E27FC236}">
                    <a16:creationId xmlns:a16="http://schemas.microsoft.com/office/drawing/2014/main" id="{D5DF2B7E-EECB-CFA3-A7BA-F68CBAD98987}"/>
                  </a:ext>
                </a:extLst>
              </p:cNvPr>
              <p:cNvSpPr/>
              <p:nvPr/>
            </p:nvSpPr>
            <p:spPr>
              <a:xfrm>
                <a:off x="2683714" y="3894571"/>
                <a:ext cx="1393768" cy="5652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err="1"/>
                  <a:t>Catalog</a:t>
                </a:r>
                <a:endParaRPr lang="fr-FR" sz="1400" b="1"/>
              </a:p>
            </p:txBody>
          </p:sp>
          <p:sp>
            <p:nvSpPr>
              <p:cNvPr id="10" name="Rectangle 9">
                <a:extLst>
                  <a:ext uri="{FF2B5EF4-FFF2-40B4-BE49-F238E27FC236}">
                    <a16:creationId xmlns:a16="http://schemas.microsoft.com/office/drawing/2014/main" id="{D122DD22-0AAC-C459-D85E-37910FDF2B50}"/>
                  </a:ext>
                </a:extLst>
              </p:cNvPr>
              <p:cNvSpPr/>
              <p:nvPr/>
            </p:nvSpPr>
            <p:spPr>
              <a:xfrm>
                <a:off x="4639940" y="3894571"/>
                <a:ext cx="1393768" cy="5652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t>Collections</a:t>
                </a:r>
              </a:p>
            </p:txBody>
          </p:sp>
          <p:sp>
            <p:nvSpPr>
              <p:cNvPr id="11" name="Rectangle 10">
                <a:extLst>
                  <a:ext uri="{FF2B5EF4-FFF2-40B4-BE49-F238E27FC236}">
                    <a16:creationId xmlns:a16="http://schemas.microsoft.com/office/drawing/2014/main" id="{BEE39E97-E9A5-4CC0-DC0B-A22CE59BFBB6}"/>
                  </a:ext>
                </a:extLst>
              </p:cNvPr>
              <p:cNvSpPr/>
              <p:nvPr/>
            </p:nvSpPr>
            <p:spPr>
              <a:xfrm>
                <a:off x="6515326" y="3894571"/>
                <a:ext cx="1393768" cy="5652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t>Items</a:t>
                </a:r>
              </a:p>
            </p:txBody>
          </p:sp>
          <p:sp>
            <p:nvSpPr>
              <p:cNvPr id="12" name="Rectangle 11">
                <a:extLst>
                  <a:ext uri="{FF2B5EF4-FFF2-40B4-BE49-F238E27FC236}">
                    <a16:creationId xmlns:a16="http://schemas.microsoft.com/office/drawing/2014/main" id="{CA36ECC4-DFF4-CC78-859F-B05BA1FEE6F1}"/>
                  </a:ext>
                </a:extLst>
              </p:cNvPr>
              <p:cNvSpPr/>
              <p:nvPr/>
            </p:nvSpPr>
            <p:spPr>
              <a:xfrm>
                <a:off x="8463145" y="3894571"/>
                <a:ext cx="1393768" cy="5652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t>Assets</a:t>
                </a:r>
              </a:p>
            </p:txBody>
          </p:sp>
          <p:cxnSp>
            <p:nvCxnSpPr>
              <p:cNvPr id="13" name="Connecteur droit avec flèche 10">
                <a:extLst>
                  <a:ext uri="{FF2B5EF4-FFF2-40B4-BE49-F238E27FC236}">
                    <a16:creationId xmlns:a16="http://schemas.microsoft.com/office/drawing/2014/main" id="{60E54873-3033-66D7-AF58-B4D0F3D751E8}"/>
                  </a:ext>
                </a:extLst>
              </p:cNvPr>
              <p:cNvCxnSpPr>
                <a:cxnSpLocks/>
                <a:stCxn id="9" idx="3"/>
                <a:endCxn id="10" idx="1"/>
              </p:cNvCxnSpPr>
              <p:nvPr/>
            </p:nvCxnSpPr>
            <p:spPr>
              <a:xfrm>
                <a:off x="4077482" y="4177171"/>
                <a:ext cx="56245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 name="Connecteur droit avec flèche 14">
                <a:extLst>
                  <a:ext uri="{FF2B5EF4-FFF2-40B4-BE49-F238E27FC236}">
                    <a16:creationId xmlns:a16="http://schemas.microsoft.com/office/drawing/2014/main" id="{D35E07CA-10FD-75BB-E47F-986FD005D6A5}"/>
                  </a:ext>
                </a:extLst>
              </p:cNvPr>
              <p:cNvCxnSpPr>
                <a:cxnSpLocks/>
                <a:stCxn id="10" idx="3"/>
                <a:endCxn id="11" idx="1"/>
              </p:cNvCxnSpPr>
              <p:nvPr/>
            </p:nvCxnSpPr>
            <p:spPr>
              <a:xfrm>
                <a:off x="6033708" y="4177171"/>
                <a:ext cx="48161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Connecteur droit avec flèche 23">
                <a:extLst>
                  <a:ext uri="{FF2B5EF4-FFF2-40B4-BE49-F238E27FC236}">
                    <a16:creationId xmlns:a16="http://schemas.microsoft.com/office/drawing/2014/main" id="{677982FF-1CAB-0BA4-C29F-D2A92B7D12EE}"/>
                  </a:ext>
                </a:extLst>
              </p:cNvPr>
              <p:cNvCxnSpPr>
                <a:cxnSpLocks/>
                <a:stCxn id="11" idx="3"/>
                <a:endCxn id="12" idx="1"/>
              </p:cNvCxnSpPr>
              <p:nvPr/>
            </p:nvCxnSpPr>
            <p:spPr>
              <a:xfrm>
                <a:off x="7909094" y="4177171"/>
                <a:ext cx="55405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6" name="Rectangle 15">
                <a:extLst>
                  <a:ext uri="{FF2B5EF4-FFF2-40B4-BE49-F238E27FC236}">
                    <a16:creationId xmlns:a16="http://schemas.microsoft.com/office/drawing/2014/main" id="{ACDFCE52-EB9B-1622-344A-3405A6040CEE}"/>
                  </a:ext>
                </a:extLst>
              </p:cNvPr>
              <p:cNvSpPr/>
              <p:nvPr/>
            </p:nvSpPr>
            <p:spPr>
              <a:xfrm>
                <a:off x="5336824" y="4921144"/>
                <a:ext cx="1393768" cy="340834"/>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solidFill>
                      <a:srgbClr val="053249"/>
                    </a:solidFill>
                  </a:rPr>
                  <a:t>Extensions</a:t>
                </a:r>
              </a:p>
            </p:txBody>
          </p:sp>
          <p:cxnSp>
            <p:nvCxnSpPr>
              <p:cNvPr id="17" name="Connecteur droit avec flèche 30">
                <a:extLst>
                  <a:ext uri="{FF2B5EF4-FFF2-40B4-BE49-F238E27FC236}">
                    <a16:creationId xmlns:a16="http://schemas.microsoft.com/office/drawing/2014/main" id="{C4688458-78DD-80C4-C597-3FB158FBF312}"/>
                  </a:ext>
                </a:extLst>
              </p:cNvPr>
              <p:cNvCxnSpPr>
                <a:cxnSpLocks/>
                <a:stCxn id="16" idx="0"/>
                <a:endCxn id="9" idx="2"/>
              </p:cNvCxnSpPr>
              <p:nvPr/>
            </p:nvCxnSpPr>
            <p:spPr>
              <a:xfrm flipH="1" flipV="1">
                <a:off x="3380598" y="4459771"/>
                <a:ext cx="2653110" cy="4613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necteur droit avec flèche 32">
                <a:extLst>
                  <a:ext uri="{FF2B5EF4-FFF2-40B4-BE49-F238E27FC236}">
                    <a16:creationId xmlns:a16="http://schemas.microsoft.com/office/drawing/2014/main" id="{A8688684-F2D9-A935-8FC0-8EB1D6338FC5}"/>
                  </a:ext>
                </a:extLst>
              </p:cNvPr>
              <p:cNvCxnSpPr>
                <a:cxnSpLocks/>
                <a:stCxn id="16" idx="0"/>
                <a:endCxn id="10" idx="2"/>
              </p:cNvCxnSpPr>
              <p:nvPr/>
            </p:nvCxnSpPr>
            <p:spPr>
              <a:xfrm flipH="1" flipV="1">
                <a:off x="5336824" y="4459771"/>
                <a:ext cx="696884" cy="4613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Connecteur droit avec flèche 34">
                <a:extLst>
                  <a:ext uri="{FF2B5EF4-FFF2-40B4-BE49-F238E27FC236}">
                    <a16:creationId xmlns:a16="http://schemas.microsoft.com/office/drawing/2014/main" id="{73C8D5FF-6058-B8DF-FEBF-ACAD939A8CF1}"/>
                  </a:ext>
                </a:extLst>
              </p:cNvPr>
              <p:cNvCxnSpPr>
                <a:cxnSpLocks/>
                <a:stCxn id="16" idx="0"/>
                <a:endCxn id="11" idx="2"/>
              </p:cNvCxnSpPr>
              <p:nvPr/>
            </p:nvCxnSpPr>
            <p:spPr>
              <a:xfrm flipV="1">
                <a:off x="6033708" y="4459771"/>
                <a:ext cx="1178502" cy="4613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Connecteur droit avec flèche 36">
                <a:extLst>
                  <a:ext uri="{FF2B5EF4-FFF2-40B4-BE49-F238E27FC236}">
                    <a16:creationId xmlns:a16="http://schemas.microsoft.com/office/drawing/2014/main" id="{F36231AF-004D-56B6-D953-10C34BD9F452}"/>
                  </a:ext>
                </a:extLst>
              </p:cNvPr>
              <p:cNvCxnSpPr>
                <a:cxnSpLocks/>
                <a:stCxn id="16" idx="0"/>
                <a:endCxn id="12" idx="2"/>
              </p:cNvCxnSpPr>
              <p:nvPr/>
            </p:nvCxnSpPr>
            <p:spPr>
              <a:xfrm flipV="1">
                <a:off x="6033708" y="4459771"/>
                <a:ext cx="3126321" cy="4613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1" name="Graphique 38" descr="Base de données avec un remplissage uni">
                <a:extLst>
                  <a:ext uri="{FF2B5EF4-FFF2-40B4-BE49-F238E27FC236}">
                    <a16:creationId xmlns:a16="http://schemas.microsoft.com/office/drawing/2014/main" id="{F5B70527-3915-8839-315C-54099AF10D5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19500" y="3719971"/>
                <a:ext cx="914400" cy="914400"/>
              </a:xfrm>
              <a:prstGeom prst="rect">
                <a:avLst/>
              </a:prstGeom>
            </p:spPr>
          </p:pic>
          <p:cxnSp>
            <p:nvCxnSpPr>
              <p:cNvPr id="22" name="Connecteur droit avec flèche 39">
                <a:extLst>
                  <a:ext uri="{FF2B5EF4-FFF2-40B4-BE49-F238E27FC236}">
                    <a16:creationId xmlns:a16="http://schemas.microsoft.com/office/drawing/2014/main" id="{7A7D2197-52C8-5AC9-8AF4-60D8CBA0CA55}"/>
                  </a:ext>
                </a:extLst>
              </p:cNvPr>
              <p:cNvCxnSpPr>
                <a:cxnSpLocks/>
                <a:stCxn id="12" idx="3"/>
                <a:endCxn id="21" idx="1"/>
              </p:cNvCxnSpPr>
              <p:nvPr/>
            </p:nvCxnSpPr>
            <p:spPr>
              <a:xfrm>
                <a:off x="9856913" y="4177171"/>
                <a:ext cx="1362587"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3" name="ZoneTexte 44">
                <a:extLst>
                  <a:ext uri="{FF2B5EF4-FFF2-40B4-BE49-F238E27FC236}">
                    <a16:creationId xmlns:a16="http://schemas.microsoft.com/office/drawing/2014/main" id="{4399F60C-CE06-267F-0EBE-6DD75E4ADA4B}"/>
                  </a:ext>
                </a:extLst>
              </p:cNvPr>
              <p:cNvSpPr txBox="1"/>
              <p:nvPr/>
            </p:nvSpPr>
            <p:spPr>
              <a:xfrm>
                <a:off x="10236045" y="3878025"/>
                <a:ext cx="423513" cy="276999"/>
              </a:xfrm>
              <a:prstGeom prst="rect">
                <a:avLst/>
              </a:prstGeom>
              <a:noFill/>
            </p:spPr>
            <p:txBody>
              <a:bodyPr wrap="none" rtlCol="0">
                <a:spAutoFit/>
              </a:bodyPr>
              <a:lstStyle/>
              <a:p>
                <a:pPr algn="ctr"/>
                <a:r>
                  <a:rPr lang="fr-FR" sz="1200" b="1"/>
                  <a:t>url</a:t>
                </a:r>
                <a:endParaRPr lang="fr-FR" b="1"/>
              </a:p>
            </p:txBody>
          </p:sp>
          <p:sp>
            <p:nvSpPr>
              <p:cNvPr id="24" name="ZoneTexte 45">
                <a:extLst>
                  <a:ext uri="{FF2B5EF4-FFF2-40B4-BE49-F238E27FC236}">
                    <a16:creationId xmlns:a16="http://schemas.microsoft.com/office/drawing/2014/main" id="{912E239C-79EC-D294-1F32-6F98667FCD5C}"/>
                  </a:ext>
                </a:extLst>
              </p:cNvPr>
              <p:cNvSpPr txBox="1"/>
              <p:nvPr/>
            </p:nvSpPr>
            <p:spPr>
              <a:xfrm>
                <a:off x="7924896" y="3886271"/>
                <a:ext cx="423513" cy="276999"/>
              </a:xfrm>
              <a:prstGeom prst="rect">
                <a:avLst/>
              </a:prstGeom>
              <a:noFill/>
            </p:spPr>
            <p:txBody>
              <a:bodyPr wrap="none" rtlCol="0">
                <a:spAutoFit/>
              </a:bodyPr>
              <a:lstStyle/>
              <a:p>
                <a:pPr algn="ctr"/>
                <a:r>
                  <a:rPr lang="fr-FR" sz="1200" b="1"/>
                  <a:t>url</a:t>
                </a:r>
                <a:endParaRPr lang="fr-FR" b="1"/>
              </a:p>
            </p:txBody>
          </p:sp>
          <p:sp>
            <p:nvSpPr>
              <p:cNvPr id="25" name="ZoneTexte 46">
                <a:extLst>
                  <a:ext uri="{FF2B5EF4-FFF2-40B4-BE49-F238E27FC236}">
                    <a16:creationId xmlns:a16="http://schemas.microsoft.com/office/drawing/2014/main" id="{77175470-EAA6-6D21-3F5B-07D46C9640D1}"/>
                  </a:ext>
                </a:extLst>
              </p:cNvPr>
              <p:cNvSpPr txBox="1"/>
              <p:nvPr/>
            </p:nvSpPr>
            <p:spPr>
              <a:xfrm>
                <a:off x="5950511" y="3878025"/>
                <a:ext cx="654346" cy="276999"/>
              </a:xfrm>
              <a:prstGeom prst="rect">
                <a:avLst/>
              </a:prstGeom>
              <a:noFill/>
            </p:spPr>
            <p:txBody>
              <a:bodyPr wrap="none" lIns="91440" tIns="45720" rIns="91440" bIns="45720" rtlCol="0" anchor="t">
                <a:spAutoFit/>
              </a:bodyPr>
              <a:lstStyle/>
              <a:p>
                <a:pPr marL="228600" indent="-228600" algn="ctr">
                  <a:buAutoNum type="arabicPeriod"/>
                </a:pPr>
                <a:r>
                  <a:rPr lang="fr-FR" sz="1200" b="1"/>
                  <a:t>url</a:t>
                </a:r>
                <a:endParaRPr lang="fr-FR" b="1">
                  <a:ea typeface="Verdana" pitchFamily="34" charset="0"/>
                </a:endParaRPr>
              </a:p>
            </p:txBody>
          </p:sp>
          <p:sp>
            <p:nvSpPr>
              <p:cNvPr id="26" name="ZoneTexte 47">
                <a:extLst>
                  <a:ext uri="{FF2B5EF4-FFF2-40B4-BE49-F238E27FC236}">
                    <a16:creationId xmlns:a16="http://schemas.microsoft.com/office/drawing/2014/main" id="{683BC9AA-C968-6EAA-9C49-B0DE478E9957}"/>
                  </a:ext>
                </a:extLst>
              </p:cNvPr>
              <p:cNvSpPr txBox="1"/>
              <p:nvPr/>
            </p:nvSpPr>
            <p:spPr>
              <a:xfrm>
                <a:off x="4116166" y="3887654"/>
                <a:ext cx="423513" cy="276999"/>
              </a:xfrm>
              <a:prstGeom prst="rect">
                <a:avLst/>
              </a:prstGeom>
              <a:noFill/>
            </p:spPr>
            <p:txBody>
              <a:bodyPr wrap="none" rtlCol="0">
                <a:spAutoFit/>
              </a:bodyPr>
              <a:lstStyle/>
              <a:p>
                <a:pPr algn="ctr"/>
                <a:r>
                  <a:rPr lang="fr-FR" sz="1200" b="1"/>
                  <a:t>url</a:t>
                </a:r>
                <a:endParaRPr lang="fr-FR" b="1"/>
              </a:p>
            </p:txBody>
          </p:sp>
          <p:sp>
            <p:nvSpPr>
              <p:cNvPr id="27" name="Rectangle 26">
                <a:extLst>
                  <a:ext uri="{FF2B5EF4-FFF2-40B4-BE49-F238E27FC236}">
                    <a16:creationId xmlns:a16="http://schemas.microsoft.com/office/drawing/2014/main" id="{49CB5D43-4984-E3F1-719A-600BA102560A}"/>
                  </a:ext>
                </a:extLst>
              </p:cNvPr>
              <p:cNvSpPr/>
              <p:nvPr/>
            </p:nvSpPr>
            <p:spPr>
              <a:xfrm>
                <a:off x="2742498" y="3773069"/>
                <a:ext cx="1236366" cy="279491"/>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err="1">
                    <a:solidFill>
                      <a:srgbClr val="053249"/>
                    </a:solidFill>
                  </a:rPr>
                  <a:t>Properties</a:t>
                </a:r>
                <a:endParaRPr lang="fr-FR" sz="1400" b="1">
                  <a:solidFill>
                    <a:srgbClr val="053249"/>
                  </a:solidFill>
                </a:endParaRPr>
              </a:p>
            </p:txBody>
          </p:sp>
          <p:sp>
            <p:nvSpPr>
              <p:cNvPr id="28" name="Rectangle 27">
                <a:extLst>
                  <a:ext uri="{FF2B5EF4-FFF2-40B4-BE49-F238E27FC236}">
                    <a16:creationId xmlns:a16="http://schemas.microsoft.com/office/drawing/2014/main" id="{0DE095F2-8529-7933-7235-53ECD84A486C}"/>
                  </a:ext>
                </a:extLst>
              </p:cNvPr>
              <p:cNvSpPr/>
              <p:nvPr/>
            </p:nvSpPr>
            <p:spPr>
              <a:xfrm>
                <a:off x="4689181" y="3774147"/>
                <a:ext cx="1236366" cy="279491"/>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err="1">
                    <a:solidFill>
                      <a:srgbClr val="053249"/>
                    </a:solidFill>
                  </a:rPr>
                  <a:t>Properties</a:t>
                </a:r>
                <a:endParaRPr lang="fr-FR" sz="1400" b="1">
                  <a:solidFill>
                    <a:srgbClr val="053249"/>
                  </a:solidFill>
                </a:endParaRPr>
              </a:p>
            </p:txBody>
          </p:sp>
          <p:sp>
            <p:nvSpPr>
              <p:cNvPr id="29" name="Rectangle 28">
                <a:extLst>
                  <a:ext uri="{FF2B5EF4-FFF2-40B4-BE49-F238E27FC236}">
                    <a16:creationId xmlns:a16="http://schemas.microsoft.com/office/drawing/2014/main" id="{63364C8E-6FF6-5AF0-5027-00F3CA0F6776}"/>
                  </a:ext>
                </a:extLst>
              </p:cNvPr>
              <p:cNvSpPr/>
              <p:nvPr/>
            </p:nvSpPr>
            <p:spPr>
              <a:xfrm>
                <a:off x="6593650" y="3719971"/>
                <a:ext cx="1236366" cy="279491"/>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err="1">
                    <a:solidFill>
                      <a:srgbClr val="053249"/>
                    </a:solidFill>
                  </a:rPr>
                  <a:t>Properties</a:t>
                </a:r>
                <a:endParaRPr lang="fr-FR" sz="1400" b="1">
                  <a:solidFill>
                    <a:srgbClr val="053249"/>
                  </a:solidFill>
                </a:endParaRPr>
              </a:p>
            </p:txBody>
          </p:sp>
          <p:sp>
            <p:nvSpPr>
              <p:cNvPr id="30" name="Rectangle 29">
                <a:extLst>
                  <a:ext uri="{FF2B5EF4-FFF2-40B4-BE49-F238E27FC236}">
                    <a16:creationId xmlns:a16="http://schemas.microsoft.com/office/drawing/2014/main" id="{CC48E6DC-E1CC-FEE0-7E3C-321A057001A9}"/>
                  </a:ext>
                </a:extLst>
              </p:cNvPr>
              <p:cNvSpPr/>
              <p:nvPr/>
            </p:nvSpPr>
            <p:spPr>
              <a:xfrm>
                <a:off x="8540333" y="3719970"/>
                <a:ext cx="1236366" cy="279491"/>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err="1">
                    <a:solidFill>
                      <a:srgbClr val="053249"/>
                    </a:solidFill>
                  </a:rPr>
                  <a:t>Properties</a:t>
                </a:r>
                <a:endParaRPr lang="fr-FR" sz="1400" b="1">
                  <a:solidFill>
                    <a:srgbClr val="053249"/>
                  </a:solidFill>
                </a:endParaRPr>
              </a:p>
            </p:txBody>
          </p:sp>
          <p:pic>
            <p:nvPicPr>
              <p:cNvPr id="31" name="Picture 2" descr="GeoJSON (@GeoJSON) / X">
                <a:extLst>
                  <a:ext uri="{FF2B5EF4-FFF2-40B4-BE49-F238E27FC236}">
                    <a16:creationId xmlns:a16="http://schemas.microsoft.com/office/drawing/2014/main" id="{56A85C43-FFC5-67C6-85CE-CE6467D316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74948" y="5888785"/>
                <a:ext cx="422645" cy="422645"/>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a:extLst>
                  <a:ext uri="{FF2B5EF4-FFF2-40B4-BE49-F238E27FC236}">
                    <a16:creationId xmlns:a16="http://schemas.microsoft.com/office/drawing/2014/main" id="{4C71A728-664C-C5DC-06EB-EEFCB4474DB9}"/>
                  </a:ext>
                </a:extLst>
              </p:cNvPr>
              <p:cNvSpPr/>
              <p:nvPr/>
            </p:nvSpPr>
            <p:spPr>
              <a:xfrm>
                <a:off x="5489224" y="5073544"/>
                <a:ext cx="1393768" cy="340834"/>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solidFill>
                      <a:srgbClr val="053249"/>
                    </a:solidFill>
                  </a:rPr>
                  <a:t>Extensions</a:t>
                </a:r>
              </a:p>
            </p:txBody>
          </p:sp>
          <p:sp>
            <p:nvSpPr>
              <p:cNvPr id="33" name="Rectangle 32">
                <a:extLst>
                  <a:ext uri="{FF2B5EF4-FFF2-40B4-BE49-F238E27FC236}">
                    <a16:creationId xmlns:a16="http://schemas.microsoft.com/office/drawing/2014/main" id="{4C53DC69-CF30-FCD2-687C-18529F81CD19}"/>
                  </a:ext>
                </a:extLst>
              </p:cNvPr>
              <p:cNvSpPr/>
              <p:nvPr/>
            </p:nvSpPr>
            <p:spPr>
              <a:xfrm>
                <a:off x="5641624" y="5225944"/>
                <a:ext cx="1393768" cy="340834"/>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solidFill>
                      <a:srgbClr val="053249"/>
                    </a:solidFill>
                  </a:rPr>
                  <a:t>Extensions</a:t>
                </a:r>
              </a:p>
            </p:txBody>
          </p:sp>
          <p:pic>
            <p:nvPicPr>
              <p:cNvPr id="34" name="Picture 4" descr="Json logo - Icônes Médias sociaux et logos">
                <a:extLst>
                  <a:ext uri="{FF2B5EF4-FFF2-40B4-BE49-F238E27FC236}">
                    <a16:creationId xmlns:a16="http://schemas.microsoft.com/office/drawing/2014/main" id="{8FBE939B-B2B9-AF3F-1F12-BA48BBB4B9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87913" y="5968502"/>
                <a:ext cx="610944" cy="305472"/>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Connecteur droit avec flèche 1026">
                <a:extLst>
                  <a:ext uri="{FF2B5EF4-FFF2-40B4-BE49-F238E27FC236}">
                    <a16:creationId xmlns:a16="http://schemas.microsoft.com/office/drawing/2014/main" id="{3C2024D8-0FB7-7FE7-10D4-76E013CB78C5}"/>
                  </a:ext>
                </a:extLst>
              </p:cNvPr>
              <p:cNvCxnSpPr>
                <a:cxnSpLocks/>
              </p:cNvCxnSpPr>
              <p:nvPr/>
            </p:nvCxnSpPr>
            <p:spPr>
              <a:xfrm>
                <a:off x="9393385" y="4481918"/>
                <a:ext cx="0" cy="139793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36" name="Connecteur droit avec flèche 1029">
                <a:extLst>
                  <a:ext uri="{FF2B5EF4-FFF2-40B4-BE49-F238E27FC236}">
                    <a16:creationId xmlns:a16="http://schemas.microsoft.com/office/drawing/2014/main" id="{295350B1-9957-484B-F0C8-BC825302A830}"/>
                  </a:ext>
                </a:extLst>
              </p:cNvPr>
              <p:cNvCxnSpPr>
                <a:cxnSpLocks/>
              </p:cNvCxnSpPr>
              <p:nvPr/>
            </p:nvCxnSpPr>
            <p:spPr>
              <a:xfrm>
                <a:off x="7486271" y="4504065"/>
                <a:ext cx="0" cy="139793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pic>
            <p:nvPicPr>
              <p:cNvPr id="37" name="Picture 4" descr="Json logo - Icônes Médias sociaux et logos">
                <a:extLst>
                  <a:ext uri="{FF2B5EF4-FFF2-40B4-BE49-F238E27FC236}">
                    <a16:creationId xmlns:a16="http://schemas.microsoft.com/office/drawing/2014/main" id="{7A11E072-E1A7-C7FC-F147-7C854A6BAF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1970" y="5944281"/>
                <a:ext cx="610944" cy="30547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Json logo - Icônes Médias sociaux et logos">
                <a:extLst>
                  <a:ext uri="{FF2B5EF4-FFF2-40B4-BE49-F238E27FC236}">
                    <a16:creationId xmlns:a16="http://schemas.microsoft.com/office/drawing/2014/main" id="{71BEB442-C2C8-5AD7-57F6-F254B1BCD2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0627" y="5962981"/>
                <a:ext cx="610944" cy="305472"/>
              </a:xfrm>
              <a:prstGeom prst="rect">
                <a:avLst/>
              </a:prstGeom>
              <a:noFill/>
              <a:extLst>
                <a:ext uri="{909E8E84-426E-40DD-AFC4-6F175D3DCCD1}">
                  <a14:hiddenFill xmlns:a14="http://schemas.microsoft.com/office/drawing/2010/main">
                    <a:solidFill>
                      <a:srgbClr val="FFFFFF"/>
                    </a:solidFill>
                  </a14:hiddenFill>
                </a:ext>
              </a:extLst>
            </p:spPr>
          </p:pic>
          <p:cxnSp>
            <p:nvCxnSpPr>
              <p:cNvPr id="39" name="Connecteur droit avec flèche 1032">
                <a:extLst>
                  <a:ext uri="{FF2B5EF4-FFF2-40B4-BE49-F238E27FC236}">
                    <a16:creationId xmlns:a16="http://schemas.microsoft.com/office/drawing/2014/main" id="{EA53FE2F-2F29-2609-E599-A3DBC793C2BD}"/>
                  </a:ext>
                </a:extLst>
              </p:cNvPr>
              <p:cNvCxnSpPr>
                <a:cxnSpLocks/>
              </p:cNvCxnSpPr>
              <p:nvPr/>
            </p:nvCxnSpPr>
            <p:spPr>
              <a:xfrm>
                <a:off x="3246172" y="4504064"/>
                <a:ext cx="0" cy="139793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40" name="Connecteur droit avec flèche 1033">
                <a:extLst>
                  <a:ext uri="{FF2B5EF4-FFF2-40B4-BE49-F238E27FC236}">
                    <a16:creationId xmlns:a16="http://schemas.microsoft.com/office/drawing/2014/main" id="{2450A2D0-1D41-77CF-4ED9-397F38123986}"/>
                  </a:ext>
                </a:extLst>
              </p:cNvPr>
              <p:cNvCxnSpPr>
                <a:cxnSpLocks/>
              </p:cNvCxnSpPr>
              <p:nvPr/>
            </p:nvCxnSpPr>
            <p:spPr>
              <a:xfrm>
                <a:off x="5086713" y="4489478"/>
                <a:ext cx="0" cy="139793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41" name="Rectangle 40">
                <a:extLst>
                  <a:ext uri="{FF2B5EF4-FFF2-40B4-BE49-F238E27FC236}">
                    <a16:creationId xmlns:a16="http://schemas.microsoft.com/office/drawing/2014/main" id="{3A478F45-ECB5-B1A9-13C9-239CDBDD1DF6}"/>
                  </a:ext>
                </a:extLst>
              </p:cNvPr>
              <p:cNvSpPr/>
              <p:nvPr/>
            </p:nvSpPr>
            <p:spPr>
              <a:xfrm>
                <a:off x="2477739" y="5824067"/>
                <a:ext cx="7523019" cy="504587"/>
              </a:xfrm>
              <a:prstGeom prst="rect">
                <a:avLst/>
              </a:prstGeom>
              <a:noFill/>
            </p:spPr>
            <p:style>
              <a:lnRef idx="2">
                <a:schemeClr val="accent4">
                  <a:shade val="15000"/>
                </a:schemeClr>
              </a:lnRef>
              <a:fillRef idx="1">
                <a:schemeClr val="accent4"/>
              </a:fillRef>
              <a:effectRef idx="0">
                <a:schemeClr val="accent4"/>
              </a:effectRef>
              <a:fontRef idx="minor">
                <a:schemeClr val="lt1"/>
              </a:fontRef>
            </p:style>
            <p:txBody>
              <a:bodyPr rtlCol="0" anchor="t"/>
              <a:lstStyle/>
              <a:p>
                <a:pPr algn="ctr"/>
                <a:endParaRPr lang="fr-FR" b="1">
                  <a:solidFill>
                    <a:srgbClr val="053249"/>
                  </a:solidFill>
                </a:endParaRPr>
              </a:p>
            </p:txBody>
          </p:sp>
          <p:sp>
            <p:nvSpPr>
              <p:cNvPr id="42" name="ZoneTexte 1035">
                <a:extLst>
                  <a:ext uri="{FF2B5EF4-FFF2-40B4-BE49-F238E27FC236}">
                    <a16:creationId xmlns:a16="http://schemas.microsoft.com/office/drawing/2014/main" id="{376DD50C-6796-9566-60F0-424632458418}"/>
                  </a:ext>
                </a:extLst>
              </p:cNvPr>
              <p:cNvSpPr txBox="1"/>
              <p:nvPr/>
            </p:nvSpPr>
            <p:spPr>
              <a:xfrm>
                <a:off x="10019326" y="5896542"/>
                <a:ext cx="1874231" cy="307777"/>
              </a:xfrm>
              <a:prstGeom prst="rect">
                <a:avLst/>
              </a:prstGeom>
              <a:noFill/>
            </p:spPr>
            <p:txBody>
              <a:bodyPr wrap="none" rtlCol="0">
                <a:spAutoFit/>
              </a:bodyPr>
              <a:lstStyle/>
              <a:p>
                <a:pPr algn="ctr"/>
                <a:r>
                  <a:rPr lang="fr-FR" sz="1400" b="1"/>
                  <a:t>STAC </a:t>
                </a:r>
                <a:r>
                  <a:rPr lang="fr-FR" sz="1400" b="1" err="1"/>
                  <a:t>object</a:t>
                </a:r>
                <a:r>
                  <a:rPr lang="fr-FR" sz="1400" b="1"/>
                  <a:t> files</a:t>
                </a:r>
              </a:p>
            </p:txBody>
          </p:sp>
          <p:sp>
            <p:nvSpPr>
              <p:cNvPr id="43" name="ZoneTexte 1048">
                <a:extLst>
                  <a:ext uri="{FF2B5EF4-FFF2-40B4-BE49-F238E27FC236}">
                    <a16:creationId xmlns:a16="http://schemas.microsoft.com/office/drawing/2014/main" id="{524F8C7F-E674-92FD-DA13-46BFA296CA9E}"/>
                  </a:ext>
                </a:extLst>
              </p:cNvPr>
              <p:cNvSpPr txBox="1"/>
              <p:nvPr/>
            </p:nvSpPr>
            <p:spPr>
              <a:xfrm>
                <a:off x="4682708" y="4603870"/>
                <a:ext cx="2823209" cy="276999"/>
              </a:xfrm>
              <a:prstGeom prst="rect">
                <a:avLst/>
              </a:prstGeom>
              <a:solidFill>
                <a:schemeClr val="tx1">
                  <a:lumMod val="10000"/>
                  <a:lumOff val="90000"/>
                  <a:alpha val="43000"/>
                </a:schemeClr>
              </a:solidFill>
            </p:spPr>
            <p:txBody>
              <a:bodyPr wrap="none" rtlCol="0">
                <a:spAutoFit/>
              </a:bodyPr>
              <a:lstStyle>
                <a:defPPr>
                  <a:defRPr lang="en-GB"/>
                </a:defPPr>
                <a:lvl1pPr algn="ctr">
                  <a:defRPr sz="1050" b="1"/>
                </a:lvl1pPr>
              </a:lstStyle>
              <a:p>
                <a:r>
                  <a:rPr lang="fr-FR" err="1"/>
                  <a:t>Specifies</a:t>
                </a:r>
                <a:r>
                  <a:rPr lang="fr-FR"/>
                  <a:t> </a:t>
                </a:r>
                <a:r>
                  <a:rPr lang="fr-FR" err="1"/>
                  <a:t>additional</a:t>
                </a:r>
                <a:r>
                  <a:rPr lang="fr-FR"/>
                  <a:t> </a:t>
                </a:r>
                <a:r>
                  <a:rPr lang="fr-FR" err="1"/>
                  <a:t>properties</a:t>
                </a:r>
                <a:endParaRPr lang="fr-FR"/>
              </a:p>
            </p:txBody>
          </p:sp>
          <p:sp>
            <p:nvSpPr>
              <p:cNvPr id="47" name="ZoneTexte 1066">
                <a:extLst>
                  <a:ext uri="{FF2B5EF4-FFF2-40B4-BE49-F238E27FC236}">
                    <a16:creationId xmlns:a16="http://schemas.microsoft.com/office/drawing/2014/main" id="{68367333-82F6-E16F-B4E9-E6F931C30C31}"/>
                  </a:ext>
                </a:extLst>
              </p:cNvPr>
              <p:cNvSpPr txBox="1"/>
              <p:nvPr/>
            </p:nvSpPr>
            <p:spPr>
              <a:xfrm>
                <a:off x="7632935" y="5958803"/>
                <a:ext cx="901208" cy="276999"/>
              </a:xfrm>
              <a:prstGeom prst="rect">
                <a:avLst/>
              </a:prstGeom>
              <a:noFill/>
            </p:spPr>
            <p:txBody>
              <a:bodyPr wrap="none" rtlCol="0">
                <a:spAutoFit/>
              </a:bodyPr>
              <a:lstStyle/>
              <a:p>
                <a:pPr algn="ctr"/>
                <a:r>
                  <a:rPr lang="fr-FR" sz="1200" err="1"/>
                  <a:t>GeoJSON</a:t>
                </a:r>
                <a:endParaRPr lang="fr-FR"/>
              </a:p>
            </p:txBody>
          </p:sp>
        </p:grpSp>
      </p:grpSp>
      <p:grpSp>
        <p:nvGrpSpPr>
          <p:cNvPr id="48" name="Groupe 8">
            <a:extLst>
              <a:ext uri="{FF2B5EF4-FFF2-40B4-BE49-F238E27FC236}">
                <a16:creationId xmlns:a16="http://schemas.microsoft.com/office/drawing/2014/main" id="{56389FB5-6B33-2BAF-D702-3A5BE4A9B2EE}"/>
              </a:ext>
            </a:extLst>
          </p:cNvPr>
          <p:cNvGrpSpPr/>
          <p:nvPr/>
        </p:nvGrpSpPr>
        <p:grpSpPr>
          <a:xfrm>
            <a:off x="2477739" y="986687"/>
            <a:ext cx="7523019" cy="2297803"/>
            <a:chOff x="2527121" y="1126133"/>
            <a:chExt cx="7523019" cy="2297803"/>
          </a:xfrm>
        </p:grpSpPr>
        <p:sp>
          <p:nvSpPr>
            <p:cNvPr id="49" name="Rectangle 48">
              <a:extLst>
                <a:ext uri="{FF2B5EF4-FFF2-40B4-BE49-F238E27FC236}">
                  <a16:creationId xmlns:a16="http://schemas.microsoft.com/office/drawing/2014/main" id="{43A56E00-D932-04CE-6C72-2F8A58EECE5E}"/>
                </a:ext>
              </a:extLst>
            </p:cNvPr>
            <p:cNvSpPr/>
            <p:nvPr/>
          </p:nvSpPr>
          <p:spPr>
            <a:xfrm>
              <a:off x="2527121" y="1126133"/>
              <a:ext cx="7523019" cy="17737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fr-FR" b="1">
                  <a:solidFill>
                    <a:srgbClr val="053249"/>
                  </a:solidFill>
                </a:rPr>
                <a:t>STAC API</a:t>
              </a:r>
            </a:p>
          </p:txBody>
        </p:sp>
        <p:sp>
          <p:nvSpPr>
            <p:cNvPr id="50" name="Rectangle 49">
              <a:extLst>
                <a:ext uri="{FF2B5EF4-FFF2-40B4-BE49-F238E27FC236}">
                  <a16:creationId xmlns:a16="http://schemas.microsoft.com/office/drawing/2014/main" id="{593E5C7B-52CC-4F3F-36D7-D90C61C34107}"/>
                </a:ext>
              </a:extLst>
            </p:cNvPr>
            <p:cNvSpPr/>
            <p:nvPr/>
          </p:nvSpPr>
          <p:spPr>
            <a:xfrm>
              <a:off x="3515880" y="1457428"/>
              <a:ext cx="1393768" cy="5652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err="1"/>
                <a:t>Core</a:t>
              </a:r>
              <a:endParaRPr lang="fr-FR" sz="1400" b="1"/>
            </a:p>
          </p:txBody>
        </p:sp>
        <p:sp>
          <p:nvSpPr>
            <p:cNvPr id="51" name="Rectangle 50">
              <a:extLst>
                <a:ext uri="{FF2B5EF4-FFF2-40B4-BE49-F238E27FC236}">
                  <a16:creationId xmlns:a16="http://schemas.microsoft.com/office/drawing/2014/main" id="{7AB4D9FB-D035-FF23-F267-DC57F53263C0}"/>
                </a:ext>
              </a:extLst>
            </p:cNvPr>
            <p:cNvSpPr/>
            <p:nvPr/>
          </p:nvSpPr>
          <p:spPr>
            <a:xfrm>
              <a:off x="5522453" y="1459851"/>
              <a:ext cx="1393768" cy="5652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t>Item </a:t>
              </a:r>
              <a:r>
                <a:rPr lang="fr-FR" sz="1400" b="1" err="1"/>
                <a:t>Search</a:t>
              </a:r>
              <a:endParaRPr lang="fr-FR" sz="1400" b="1"/>
            </a:p>
          </p:txBody>
        </p:sp>
        <p:sp>
          <p:nvSpPr>
            <p:cNvPr id="52" name="Rectangle 51">
              <a:extLst>
                <a:ext uri="{FF2B5EF4-FFF2-40B4-BE49-F238E27FC236}">
                  <a16:creationId xmlns:a16="http://schemas.microsoft.com/office/drawing/2014/main" id="{BEB50F09-46BF-4256-1CD0-D85D8259EA55}"/>
                </a:ext>
              </a:extLst>
            </p:cNvPr>
            <p:cNvSpPr/>
            <p:nvPr/>
          </p:nvSpPr>
          <p:spPr>
            <a:xfrm>
              <a:off x="7466141" y="1457428"/>
              <a:ext cx="1393768" cy="5652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err="1"/>
                <a:t>Features</a:t>
              </a:r>
              <a:endParaRPr lang="fr-FR" sz="1400" b="1"/>
            </a:p>
          </p:txBody>
        </p:sp>
        <p:sp>
          <p:nvSpPr>
            <p:cNvPr id="53" name="Rectangle 52">
              <a:extLst>
                <a:ext uri="{FF2B5EF4-FFF2-40B4-BE49-F238E27FC236}">
                  <a16:creationId xmlns:a16="http://schemas.microsoft.com/office/drawing/2014/main" id="{0259A78E-5ACA-5381-3EC0-BFF0D186D282}"/>
                </a:ext>
              </a:extLst>
            </p:cNvPr>
            <p:cNvSpPr/>
            <p:nvPr/>
          </p:nvSpPr>
          <p:spPr>
            <a:xfrm>
              <a:off x="5522453" y="2444696"/>
              <a:ext cx="1393768" cy="340834"/>
            </a:xfrm>
            <a:prstGeom prst="rect">
              <a:avLst/>
            </a:prstGeom>
            <a:solidFill>
              <a:srgbClr val="6DCFF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1400" b="1">
                  <a:solidFill>
                    <a:srgbClr val="053249"/>
                  </a:solidFill>
                </a:rPr>
                <a:t>Extensions</a:t>
              </a:r>
            </a:p>
          </p:txBody>
        </p:sp>
        <p:cxnSp>
          <p:nvCxnSpPr>
            <p:cNvPr id="54" name="Connecteur droit avec flèche 1038">
              <a:extLst>
                <a:ext uri="{FF2B5EF4-FFF2-40B4-BE49-F238E27FC236}">
                  <a16:creationId xmlns:a16="http://schemas.microsoft.com/office/drawing/2014/main" id="{965C3DA3-AC65-1B30-ABC4-E45694D55571}"/>
                </a:ext>
              </a:extLst>
            </p:cNvPr>
            <p:cNvCxnSpPr>
              <a:cxnSpLocks/>
              <a:stCxn id="53" idx="0"/>
              <a:endCxn id="50" idx="2"/>
            </p:cNvCxnSpPr>
            <p:nvPr/>
          </p:nvCxnSpPr>
          <p:spPr>
            <a:xfrm flipH="1" flipV="1">
              <a:off x="4212764" y="2022628"/>
              <a:ext cx="2006573" cy="4220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Connecteur droit avec flèche 1041">
              <a:extLst>
                <a:ext uri="{FF2B5EF4-FFF2-40B4-BE49-F238E27FC236}">
                  <a16:creationId xmlns:a16="http://schemas.microsoft.com/office/drawing/2014/main" id="{30CE3590-BA26-1842-3A2C-9D7CE28D1C6E}"/>
                </a:ext>
              </a:extLst>
            </p:cNvPr>
            <p:cNvCxnSpPr>
              <a:cxnSpLocks/>
              <a:stCxn id="53" idx="0"/>
              <a:endCxn id="51" idx="2"/>
            </p:cNvCxnSpPr>
            <p:nvPr/>
          </p:nvCxnSpPr>
          <p:spPr>
            <a:xfrm flipV="1">
              <a:off x="6219337" y="2025051"/>
              <a:ext cx="0" cy="4196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6" name="Connecteur droit avec flèche 1045">
              <a:extLst>
                <a:ext uri="{FF2B5EF4-FFF2-40B4-BE49-F238E27FC236}">
                  <a16:creationId xmlns:a16="http://schemas.microsoft.com/office/drawing/2014/main" id="{1858E526-3706-5B2C-5C7F-8F75141B1DC1}"/>
                </a:ext>
              </a:extLst>
            </p:cNvPr>
            <p:cNvCxnSpPr>
              <a:cxnSpLocks/>
              <a:stCxn id="53" idx="0"/>
              <a:endCxn id="52" idx="2"/>
            </p:cNvCxnSpPr>
            <p:nvPr/>
          </p:nvCxnSpPr>
          <p:spPr>
            <a:xfrm flipV="1">
              <a:off x="6219337" y="2022628"/>
              <a:ext cx="1943688" cy="4220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7" name="ZoneTexte 1049">
              <a:extLst>
                <a:ext uri="{FF2B5EF4-FFF2-40B4-BE49-F238E27FC236}">
                  <a16:creationId xmlns:a16="http://schemas.microsoft.com/office/drawing/2014/main" id="{A56EB292-DB54-979E-62A3-02A20BF667B2}"/>
                </a:ext>
              </a:extLst>
            </p:cNvPr>
            <p:cNvSpPr txBox="1"/>
            <p:nvPr/>
          </p:nvSpPr>
          <p:spPr>
            <a:xfrm>
              <a:off x="4973779" y="2153745"/>
              <a:ext cx="2475357" cy="253916"/>
            </a:xfrm>
            <a:prstGeom prst="rect">
              <a:avLst/>
            </a:prstGeom>
            <a:solidFill>
              <a:schemeClr val="tx1">
                <a:lumMod val="10000"/>
                <a:lumOff val="90000"/>
                <a:alpha val="43000"/>
              </a:schemeClr>
            </a:solidFill>
          </p:spPr>
          <p:txBody>
            <a:bodyPr wrap="none" rtlCol="0">
              <a:spAutoFit/>
            </a:bodyPr>
            <a:lstStyle/>
            <a:p>
              <a:pPr algn="ctr"/>
              <a:r>
                <a:rPr lang="fr-FR" sz="1050" b="1" err="1"/>
                <a:t>Specifies</a:t>
              </a:r>
              <a:r>
                <a:rPr lang="fr-FR" sz="1050" b="1"/>
                <a:t> </a:t>
              </a:r>
              <a:r>
                <a:rPr lang="fr-FR" sz="1050" b="1" err="1"/>
                <a:t>additional</a:t>
              </a:r>
              <a:r>
                <a:rPr lang="fr-FR" sz="1050" b="1"/>
                <a:t> </a:t>
              </a:r>
              <a:r>
                <a:rPr lang="fr-FR" sz="1050" b="1" err="1"/>
                <a:t>behaviour</a:t>
              </a:r>
              <a:endParaRPr lang="fr-FR" sz="1400" b="1"/>
            </a:p>
          </p:txBody>
        </p:sp>
        <p:sp>
          <p:nvSpPr>
            <p:cNvPr id="58" name="Flèche : bas 1050">
              <a:extLst>
                <a:ext uri="{FF2B5EF4-FFF2-40B4-BE49-F238E27FC236}">
                  <a16:creationId xmlns:a16="http://schemas.microsoft.com/office/drawing/2014/main" id="{2CA49AB9-1D08-4B60-903C-21668C0BC7F6}"/>
                </a:ext>
              </a:extLst>
            </p:cNvPr>
            <p:cNvSpPr/>
            <p:nvPr/>
          </p:nvSpPr>
          <p:spPr>
            <a:xfrm>
              <a:off x="6027273" y="2859601"/>
              <a:ext cx="423949" cy="564335"/>
            </a:xfrm>
            <a:prstGeom prst="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sz="1400" b="1"/>
            </a:p>
          </p:txBody>
        </p:sp>
      </p:grpSp>
    </p:spTree>
    <p:extLst>
      <p:ext uri="{BB962C8B-B14F-4D97-AF65-F5344CB8AC3E}">
        <p14:creationId xmlns:p14="http://schemas.microsoft.com/office/powerpoint/2010/main" val="1778219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48A1E-F210-3106-B59E-C74DDBE21BCF}"/>
              </a:ext>
            </a:extLst>
          </p:cNvPr>
          <p:cNvSpPr>
            <a:spLocks noGrp="1"/>
          </p:cNvSpPr>
          <p:nvPr>
            <p:ph type="title"/>
          </p:nvPr>
        </p:nvSpPr>
        <p:spPr/>
        <p:txBody>
          <a:bodyPr/>
          <a:lstStyle/>
          <a:p>
            <a:r>
              <a:rPr lang="en-US"/>
              <a:t>STAC Core Key Concepts</a:t>
            </a:r>
          </a:p>
        </p:txBody>
      </p:sp>
      <p:sp>
        <p:nvSpPr>
          <p:cNvPr id="3" name="Content Placeholder 2">
            <a:extLst>
              <a:ext uri="{FF2B5EF4-FFF2-40B4-BE49-F238E27FC236}">
                <a16:creationId xmlns:a16="http://schemas.microsoft.com/office/drawing/2014/main" id="{4802EF24-5295-2695-2051-BB2CF92F1610}"/>
              </a:ext>
            </a:extLst>
          </p:cNvPr>
          <p:cNvSpPr>
            <a:spLocks noGrp="1"/>
          </p:cNvSpPr>
          <p:nvPr>
            <p:ph sz="half" idx="1"/>
          </p:nvPr>
        </p:nvSpPr>
        <p:spPr>
          <a:xfrm>
            <a:off x="218859" y="900752"/>
            <a:ext cx="5804673" cy="5090473"/>
          </a:xfrm>
        </p:spPr>
        <p:txBody>
          <a:bodyPr/>
          <a:lstStyle/>
          <a:p>
            <a:pPr marL="285750" indent="-285750">
              <a:buFont typeface="Arial" panose="020B0604020202020204" pitchFamily="34" charset="0"/>
              <a:buChar char="•"/>
            </a:pPr>
            <a:r>
              <a:rPr lang="en-US" b="1" dirty="0">
                <a:solidFill>
                  <a:schemeClr val="tx1"/>
                </a:solidFill>
              </a:rPr>
              <a:t>Assets</a:t>
            </a:r>
            <a:r>
              <a:rPr lang="en-US" dirty="0">
                <a:solidFill>
                  <a:schemeClr val="tx1"/>
                </a:solidFill>
              </a:rPr>
              <a:t>:</a:t>
            </a:r>
          </a:p>
          <a:p>
            <a:pPr marL="1067076" lvl="1" indent="-285750">
              <a:buFont typeface="Arial" panose="020B0604020202020204" pitchFamily="34" charset="0"/>
              <a:buChar char="•"/>
            </a:pPr>
            <a:r>
              <a:rPr lang="en-US" dirty="0">
                <a:solidFill>
                  <a:schemeClr val="tx1"/>
                </a:solidFill>
              </a:rPr>
              <a:t>Digital representations of real-world phenomena (e.g., satellite images, aerial photos).</a:t>
            </a:r>
          </a:p>
          <a:p>
            <a:pPr marL="285750" indent="-285750">
              <a:buFont typeface="Arial" panose="020B0604020202020204" pitchFamily="34" charset="0"/>
              <a:buChar char="•"/>
            </a:pPr>
            <a:r>
              <a:rPr lang="en-US" b="1" dirty="0">
                <a:solidFill>
                  <a:schemeClr val="tx1"/>
                </a:solidFill>
              </a:rPr>
              <a:t>Items</a:t>
            </a:r>
            <a:r>
              <a:rPr lang="en-US" dirty="0">
                <a:solidFill>
                  <a:schemeClr val="tx1"/>
                </a:solidFill>
              </a:rPr>
              <a:t>:</a:t>
            </a:r>
          </a:p>
          <a:p>
            <a:pPr marL="1067076" lvl="1" indent="-285750">
              <a:buFont typeface="Arial" panose="020B0604020202020204" pitchFamily="34" charset="0"/>
              <a:buChar char="•"/>
            </a:pPr>
            <a:r>
              <a:rPr lang="en-US" dirty="0">
                <a:solidFill>
                  <a:schemeClr val="tx1"/>
                </a:solidFill>
              </a:rPr>
              <a:t>Individual entries in a STAC catalog that describe assets.</a:t>
            </a:r>
          </a:p>
          <a:p>
            <a:pPr marL="285750" indent="-285750">
              <a:buFont typeface="Arial" panose="020B0604020202020204" pitchFamily="34" charset="0"/>
              <a:buChar char="•"/>
            </a:pPr>
            <a:r>
              <a:rPr lang="en-US" b="1" dirty="0">
                <a:solidFill>
                  <a:schemeClr val="tx1"/>
                </a:solidFill>
              </a:rPr>
              <a:t>Collections</a:t>
            </a:r>
            <a:r>
              <a:rPr lang="en-US" dirty="0">
                <a:solidFill>
                  <a:schemeClr val="tx1"/>
                </a:solidFill>
              </a:rPr>
              <a:t>:</a:t>
            </a:r>
          </a:p>
          <a:p>
            <a:pPr marL="1067076" lvl="1" indent="-285750">
              <a:buFont typeface="Arial" panose="020B0604020202020204" pitchFamily="34" charset="0"/>
              <a:buChar char="•"/>
            </a:pPr>
            <a:r>
              <a:rPr lang="en-US" dirty="0">
                <a:solidFill>
                  <a:schemeClr val="tx1"/>
                </a:solidFill>
              </a:rPr>
              <a:t>Groups of related items with shared properties.</a:t>
            </a:r>
          </a:p>
          <a:p>
            <a:pPr marL="285750" indent="-285750">
              <a:buFont typeface="Arial" panose="020B0604020202020204" pitchFamily="34" charset="0"/>
              <a:buChar char="•"/>
            </a:pPr>
            <a:r>
              <a:rPr lang="en-US" b="1" dirty="0">
                <a:solidFill>
                  <a:schemeClr val="tx1"/>
                </a:solidFill>
              </a:rPr>
              <a:t>Catalogs</a:t>
            </a:r>
            <a:r>
              <a:rPr lang="en-US" dirty="0">
                <a:solidFill>
                  <a:schemeClr val="tx1"/>
                </a:solidFill>
              </a:rPr>
              <a:t>:</a:t>
            </a:r>
          </a:p>
          <a:p>
            <a:pPr marL="1067076" lvl="1" indent="-285750">
              <a:buFont typeface="Arial" panose="020B0604020202020204" pitchFamily="34" charset="0"/>
              <a:buChar char="•"/>
            </a:pPr>
            <a:r>
              <a:rPr lang="en-US" dirty="0">
                <a:solidFill>
                  <a:schemeClr val="tx1"/>
                </a:solidFill>
              </a:rPr>
              <a:t>Collections of items that provide metadata about the assets.</a:t>
            </a:r>
          </a:p>
          <a:p>
            <a:endParaRPr lang="en-US" dirty="0">
              <a:solidFill>
                <a:schemeClr val="tx1"/>
              </a:solidFill>
            </a:endParaRPr>
          </a:p>
          <a:p>
            <a:endParaRPr lang="en-US" dirty="0">
              <a:solidFill>
                <a:schemeClr val="tx1"/>
              </a:solidFill>
            </a:endParaRPr>
          </a:p>
        </p:txBody>
      </p:sp>
      <p:sp>
        <p:nvSpPr>
          <p:cNvPr id="4" name="Content Placeholder 3">
            <a:extLst>
              <a:ext uri="{FF2B5EF4-FFF2-40B4-BE49-F238E27FC236}">
                <a16:creationId xmlns:a16="http://schemas.microsoft.com/office/drawing/2014/main" id="{ADAF6DD1-A751-7F25-2E52-A1DACE805214}"/>
              </a:ext>
            </a:extLst>
          </p:cNvPr>
          <p:cNvSpPr>
            <a:spLocks noGrp="1"/>
          </p:cNvSpPr>
          <p:nvPr>
            <p:ph sz="half" idx="2"/>
          </p:nvPr>
        </p:nvSpPr>
        <p:spPr>
          <a:xfrm>
            <a:off x="6379679" y="1433079"/>
            <a:ext cx="5762854" cy="565200"/>
          </a:xfrm>
        </p:spPr>
        <p:txBody>
          <a:bodyPr/>
          <a:lstStyle/>
          <a:p>
            <a:r>
              <a:rPr lang="en-US" i="1"/>
              <a:t>A </a:t>
            </a:r>
            <a:r>
              <a:rPr lang="en-US" i="1" err="1"/>
              <a:t>GeoTIFF</a:t>
            </a:r>
            <a:r>
              <a:rPr lang="en-US" i="1"/>
              <a:t> file of a satellite image.</a:t>
            </a:r>
          </a:p>
          <a:p>
            <a:endParaRPr lang="en-US"/>
          </a:p>
        </p:txBody>
      </p:sp>
      <p:sp>
        <p:nvSpPr>
          <p:cNvPr id="5" name="Content Placeholder 3">
            <a:extLst>
              <a:ext uri="{FF2B5EF4-FFF2-40B4-BE49-F238E27FC236}">
                <a16:creationId xmlns:a16="http://schemas.microsoft.com/office/drawing/2014/main" id="{0E607C52-73F5-DC7C-7D25-109358BE5FCE}"/>
              </a:ext>
            </a:extLst>
          </p:cNvPr>
          <p:cNvSpPr txBox="1">
            <a:spLocks/>
          </p:cNvSpPr>
          <p:nvPr/>
        </p:nvSpPr>
        <p:spPr bwMode="auto">
          <a:xfrm>
            <a:off x="6379679" y="2711358"/>
            <a:ext cx="5762854" cy="79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9pPr>
          </a:lstStyle>
          <a:p>
            <a:r>
              <a:rPr lang="en-US" i="1" kern="0"/>
              <a:t>Metadata describing the </a:t>
            </a:r>
            <a:r>
              <a:rPr lang="en-US" i="1" kern="0" err="1"/>
              <a:t>GeoTIFF</a:t>
            </a:r>
            <a:r>
              <a:rPr lang="en-US" i="1" kern="0"/>
              <a:t> file (e.g., location, date taken).</a:t>
            </a:r>
          </a:p>
        </p:txBody>
      </p:sp>
      <p:sp>
        <p:nvSpPr>
          <p:cNvPr id="6" name="Content Placeholder 3">
            <a:extLst>
              <a:ext uri="{FF2B5EF4-FFF2-40B4-BE49-F238E27FC236}">
                <a16:creationId xmlns:a16="http://schemas.microsoft.com/office/drawing/2014/main" id="{9C08379A-7114-1490-69E9-06290207C366}"/>
              </a:ext>
            </a:extLst>
          </p:cNvPr>
          <p:cNvSpPr txBox="1">
            <a:spLocks/>
          </p:cNvSpPr>
          <p:nvPr/>
        </p:nvSpPr>
        <p:spPr bwMode="auto">
          <a:xfrm>
            <a:off x="6379679" y="3787249"/>
            <a:ext cx="5762854" cy="59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9pPr>
          </a:lstStyle>
          <a:p>
            <a:r>
              <a:rPr lang="en-US" i="1" kern="0"/>
              <a:t>A set of items from the same satellite.</a:t>
            </a:r>
          </a:p>
        </p:txBody>
      </p:sp>
      <p:sp>
        <p:nvSpPr>
          <p:cNvPr id="7" name="Content Placeholder 3">
            <a:extLst>
              <a:ext uri="{FF2B5EF4-FFF2-40B4-BE49-F238E27FC236}">
                <a16:creationId xmlns:a16="http://schemas.microsoft.com/office/drawing/2014/main" id="{E4141968-B167-B931-B840-07823D4540FC}"/>
              </a:ext>
            </a:extLst>
          </p:cNvPr>
          <p:cNvSpPr txBox="1">
            <a:spLocks/>
          </p:cNvSpPr>
          <p:nvPr/>
        </p:nvSpPr>
        <p:spPr bwMode="auto">
          <a:xfrm>
            <a:off x="6379679" y="4915342"/>
            <a:ext cx="5762854" cy="79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9pPr>
          </a:lstStyle>
          <a:p>
            <a:r>
              <a:rPr lang="en-US" i="1" kern="0"/>
              <a:t>All collections and items related to satellite imagery.</a:t>
            </a:r>
          </a:p>
          <a:p>
            <a:endParaRPr lang="en-US" kern="0"/>
          </a:p>
        </p:txBody>
      </p:sp>
      <p:sp>
        <p:nvSpPr>
          <p:cNvPr id="8" name="Content Placeholder 3">
            <a:extLst>
              <a:ext uri="{FF2B5EF4-FFF2-40B4-BE49-F238E27FC236}">
                <a16:creationId xmlns:a16="http://schemas.microsoft.com/office/drawing/2014/main" id="{F4CB02D5-CB9B-7FB0-3EBB-F7A5352424CF}"/>
              </a:ext>
            </a:extLst>
          </p:cNvPr>
          <p:cNvSpPr txBox="1">
            <a:spLocks/>
          </p:cNvSpPr>
          <p:nvPr/>
        </p:nvSpPr>
        <p:spPr bwMode="auto">
          <a:xfrm>
            <a:off x="6379679" y="900752"/>
            <a:ext cx="5762854" cy="5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302">
                <a:solidFill>
                  <a:schemeClr val="bg2"/>
                </a:solidFill>
                <a:latin typeface="+mn-lt"/>
              </a:defRPr>
            </a:lvl9pPr>
          </a:lstStyle>
          <a:p>
            <a:r>
              <a:rPr lang="en-US" i="1" kern="0"/>
              <a:t>Examples:</a:t>
            </a:r>
          </a:p>
          <a:p>
            <a:endParaRPr lang="en-US" kern="0"/>
          </a:p>
        </p:txBody>
      </p:sp>
    </p:spTree>
    <p:extLst>
      <p:ext uri="{BB962C8B-B14F-4D97-AF65-F5344CB8AC3E}">
        <p14:creationId xmlns:p14="http://schemas.microsoft.com/office/powerpoint/2010/main" val="3718529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CFBB3-49F4-67AA-F8EB-826CAF72B145}"/>
              </a:ext>
            </a:extLst>
          </p:cNvPr>
          <p:cNvSpPr>
            <a:spLocks noGrp="1"/>
          </p:cNvSpPr>
          <p:nvPr>
            <p:ph type="title"/>
          </p:nvPr>
        </p:nvSpPr>
        <p:spPr/>
        <p:txBody>
          <a:bodyPr/>
          <a:lstStyle/>
          <a:p>
            <a:r>
              <a:rPr lang="en-US"/>
              <a:t>STAC Core Format</a:t>
            </a:r>
          </a:p>
        </p:txBody>
      </p:sp>
      <p:sp>
        <p:nvSpPr>
          <p:cNvPr id="4" name="Content Placeholder 3">
            <a:extLst>
              <a:ext uri="{FF2B5EF4-FFF2-40B4-BE49-F238E27FC236}">
                <a16:creationId xmlns:a16="http://schemas.microsoft.com/office/drawing/2014/main" id="{85B04199-E948-2B7D-C29D-8A2D94209208}"/>
              </a:ext>
            </a:extLst>
          </p:cNvPr>
          <p:cNvSpPr>
            <a:spLocks noGrp="1"/>
          </p:cNvSpPr>
          <p:nvPr>
            <p:ph sz="half" idx="1"/>
          </p:nvPr>
        </p:nvSpPr>
        <p:spPr/>
        <p:txBody>
          <a:bodyPr/>
          <a:lstStyle/>
          <a:p>
            <a:r>
              <a:rPr lang="en-US" b="1" dirty="0">
                <a:solidFill>
                  <a:schemeClr val="tx1"/>
                </a:solidFill>
              </a:rPr>
              <a:t>JSON Format</a:t>
            </a:r>
            <a:r>
              <a:rPr lang="en-US" dirty="0">
                <a:solidFill>
                  <a:schemeClr val="tx1"/>
                </a:solidFill>
              </a:rPr>
              <a:t>:</a:t>
            </a:r>
          </a:p>
          <a:p>
            <a:pPr marL="285750" indent="-285750">
              <a:buFont typeface="Arial" panose="020B0604020202020204" pitchFamily="34" charset="0"/>
              <a:buChar char="•"/>
            </a:pPr>
            <a:r>
              <a:rPr lang="en-US" dirty="0">
                <a:solidFill>
                  <a:schemeClr val="tx1"/>
                </a:solidFill>
              </a:rPr>
              <a:t>STAC uses </a:t>
            </a:r>
            <a:r>
              <a:rPr lang="en-US">
                <a:solidFill>
                  <a:schemeClr val="tx1"/>
                </a:solidFill>
              </a:rPr>
              <a:t>JSON and </a:t>
            </a:r>
            <a:r>
              <a:rPr lang="en-US" dirty="0" err="1">
                <a:solidFill>
                  <a:schemeClr val="tx1"/>
                </a:solidFill>
              </a:rPr>
              <a:t>GeoJSON</a:t>
            </a:r>
            <a:r>
              <a:rPr lang="en-US" dirty="0">
                <a:solidFill>
                  <a:schemeClr val="tx1"/>
                </a:solidFill>
              </a:rPr>
              <a:t>.</a:t>
            </a:r>
          </a:p>
          <a:p>
            <a:pPr marL="285750" indent="-285750">
              <a:buFont typeface="Arial" panose="020B0604020202020204" pitchFamily="34" charset="0"/>
              <a:buChar char="•"/>
            </a:pPr>
            <a:r>
              <a:rPr lang="en-US" dirty="0">
                <a:solidFill>
                  <a:schemeClr val="tx1"/>
                </a:solidFill>
              </a:rPr>
              <a:t>JSON is easy to read and use with web technologies.</a:t>
            </a:r>
          </a:p>
          <a:p>
            <a:pPr marL="285750" indent="-285750">
              <a:buFont typeface="Arial" panose="020B0604020202020204" pitchFamily="34" charset="0"/>
              <a:buChar char="•"/>
            </a:pPr>
            <a:r>
              <a:rPr lang="en-US" dirty="0">
                <a:solidFill>
                  <a:schemeClr val="tx1"/>
                </a:solidFill>
              </a:rPr>
              <a:t>JSON can be easily extended by any fields.</a:t>
            </a:r>
          </a:p>
          <a:p>
            <a:endParaRPr lang="en-US"/>
          </a:p>
        </p:txBody>
      </p:sp>
      <p:sp>
        <p:nvSpPr>
          <p:cNvPr id="5" name="Content Placeholder 4">
            <a:extLst>
              <a:ext uri="{FF2B5EF4-FFF2-40B4-BE49-F238E27FC236}">
                <a16:creationId xmlns:a16="http://schemas.microsoft.com/office/drawing/2014/main" id="{F9B96631-C045-77B6-FE17-A6F6EDE00983}"/>
              </a:ext>
            </a:extLst>
          </p:cNvPr>
          <p:cNvSpPr>
            <a:spLocks noGrp="1"/>
          </p:cNvSpPr>
          <p:nvPr>
            <p:ph sz="half" idx="2"/>
          </p:nvPr>
        </p:nvSpPr>
        <p:spPr>
          <a:xfrm>
            <a:off x="6201808" y="920162"/>
            <a:ext cx="5762854" cy="5394960"/>
          </a:xfrm>
        </p:spPr>
        <p:style>
          <a:lnRef idx="2">
            <a:schemeClr val="dk1">
              <a:shade val="15000"/>
            </a:schemeClr>
          </a:lnRef>
          <a:fillRef idx="1">
            <a:schemeClr val="dk1"/>
          </a:fillRef>
          <a:effectRef idx="0">
            <a:schemeClr val="dk1"/>
          </a:effectRef>
          <a:fontRef idx="minor">
            <a:schemeClr val="lt1"/>
          </a:fontRef>
        </p:style>
        <p:txBody>
          <a:bodyPr/>
          <a:lstStyle/>
          <a:p>
            <a:r>
              <a:rPr lang="en-US" sz="1200"/>
              <a:t>{</a:t>
            </a:r>
          </a:p>
          <a:p>
            <a:r>
              <a:rPr lang="en-US" sz="1200"/>
              <a:t>  "type": "Feature",</a:t>
            </a:r>
          </a:p>
          <a:p>
            <a:r>
              <a:rPr lang="en-US" sz="1200"/>
              <a:t>  "id": "unique-id",</a:t>
            </a:r>
          </a:p>
          <a:p>
            <a:r>
              <a:rPr lang="en-US" sz="1200"/>
              <a:t>  "</a:t>
            </a:r>
            <a:r>
              <a:rPr lang="en-US" sz="1200" err="1"/>
              <a:t>bbox</a:t>
            </a:r>
            <a:r>
              <a:rPr lang="en-US" sz="1200"/>
              <a:t>": [-180, -90, 180, 90],</a:t>
            </a:r>
          </a:p>
          <a:p>
            <a:r>
              <a:rPr lang="en-US" sz="1200"/>
              <a:t>  "geometry": {</a:t>
            </a:r>
          </a:p>
          <a:p>
            <a:r>
              <a:rPr lang="en-US" sz="1200"/>
              <a:t>    "type": ”Polygon",</a:t>
            </a:r>
          </a:p>
          <a:p>
            <a:r>
              <a:rPr lang="en-US" sz="1200"/>
              <a:t>    "coordinates": [[…]]</a:t>
            </a:r>
          </a:p>
          <a:p>
            <a:r>
              <a:rPr lang="en-US" sz="1200"/>
              <a:t>  },</a:t>
            </a:r>
          </a:p>
          <a:p>
            <a:r>
              <a:rPr lang="en-US" sz="1200"/>
              <a:t>  "properties": {</a:t>
            </a:r>
          </a:p>
          <a:p>
            <a:r>
              <a:rPr lang="en-US" sz="1200"/>
              <a:t>    "datetime": "2020-01-01T00:00:00Z”,</a:t>
            </a:r>
          </a:p>
          <a:p>
            <a:r>
              <a:rPr lang="en-US" sz="1200"/>
              <a:t>    "title": "Example Item", </a:t>
            </a:r>
          </a:p>
          <a:p>
            <a:r>
              <a:rPr lang="en-US" sz="1200"/>
              <a:t>     "description": "A description of the example item."</a:t>
            </a:r>
          </a:p>
          <a:p>
            <a:r>
              <a:rPr lang="en-US" sz="1200"/>
              <a:t>  },</a:t>
            </a:r>
          </a:p>
          <a:p>
            <a:r>
              <a:rPr lang="en-US" sz="1200"/>
              <a:t>  "assets": {</a:t>
            </a:r>
          </a:p>
          <a:p>
            <a:r>
              <a:rPr lang="en-US" sz="1200"/>
              <a:t>    "image": {</a:t>
            </a:r>
          </a:p>
          <a:p>
            <a:r>
              <a:rPr lang="en-US" sz="1200"/>
              <a:t>      "</a:t>
            </a:r>
            <a:r>
              <a:rPr lang="en-US" sz="1200" err="1"/>
              <a:t>href</a:t>
            </a:r>
            <a:r>
              <a:rPr lang="en-US" sz="1200"/>
              <a:t>": "https://</a:t>
            </a:r>
            <a:r>
              <a:rPr lang="en-US" sz="1200" err="1"/>
              <a:t>example.com</a:t>
            </a:r>
            <a:r>
              <a:rPr lang="en-US" sz="1200"/>
              <a:t>/</a:t>
            </a:r>
            <a:r>
              <a:rPr lang="en-US" sz="1200" err="1"/>
              <a:t>image.tif</a:t>
            </a:r>
            <a:r>
              <a:rPr lang="en-US" sz="1200"/>
              <a:t>",</a:t>
            </a:r>
          </a:p>
          <a:p>
            <a:r>
              <a:rPr lang="en-US" sz="1200"/>
              <a:t>      "type": "image/tiff"</a:t>
            </a:r>
          </a:p>
          <a:p>
            <a:r>
              <a:rPr lang="en-US" sz="1200"/>
              <a:t>    }</a:t>
            </a:r>
          </a:p>
          <a:p>
            <a:r>
              <a:rPr lang="en-US" sz="1200"/>
              <a:t>  }</a:t>
            </a:r>
          </a:p>
          <a:p>
            <a:r>
              <a:rPr lang="en-US" sz="1200"/>
              <a:t>}</a:t>
            </a:r>
            <a:endParaRPr lang="en-US" sz="2000"/>
          </a:p>
        </p:txBody>
      </p:sp>
    </p:spTree>
    <p:extLst>
      <p:ext uri="{BB962C8B-B14F-4D97-AF65-F5344CB8AC3E}">
        <p14:creationId xmlns:p14="http://schemas.microsoft.com/office/powerpoint/2010/main" val="489594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235CB-C3B8-26EC-DD05-0C1EE04C2BB0}"/>
              </a:ext>
            </a:extLst>
          </p:cNvPr>
          <p:cNvSpPr>
            <a:spLocks noGrp="1"/>
          </p:cNvSpPr>
          <p:nvPr>
            <p:ph type="title"/>
          </p:nvPr>
        </p:nvSpPr>
        <p:spPr/>
        <p:txBody>
          <a:bodyPr/>
          <a:lstStyle/>
          <a:p>
            <a:r>
              <a:rPr lang="en-US"/>
              <a:t>Core Metadata of an item</a:t>
            </a:r>
          </a:p>
        </p:txBody>
      </p:sp>
      <p:sp>
        <p:nvSpPr>
          <p:cNvPr id="7" name="Content Placeholder 6">
            <a:extLst>
              <a:ext uri="{FF2B5EF4-FFF2-40B4-BE49-F238E27FC236}">
                <a16:creationId xmlns:a16="http://schemas.microsoft.com/office/drawing/2014/main" id="{630A6567-BE8F-088F-DDEA-2A8DFF05DBD8}"/>
              </a:ext>
            </a:extLst>
          </p:cNvPr>
          <p:cNvSpPr>
            <a:spLocks noGrp="1"/>
          </p:cNvSpPr>
          <p:nvPr>
            <p:ph sz="half" idx="1"/>
          </p:nvPr>
        </p:nvSpPr>
        <p:spPr/>
        <p:txBody>
          <a:bodyPr/>
          <a:lstStyle/>
          <a:p>
            <a:r>
              <a:rPr lang="en-US" b="1" dirty="0">
                <a:solidFill>
                  <a:schemeClr val="tx1"/>
                </a:solidFill>
              </a:rPr>
              <a:t>Common Fields</a:t>
            </a:r>
            <a:r>
              <a:rPr lang="en-US" dirty="0">
                <a:solidFill>
                  <a:schemeClr val="tx1"/>
                </a:solidFill>
              </a:rPr>
              <a:t>:</a:t>
            </a:r>
          </a:p>
          <a:p>
            <a:pPr marL="285750" indent="-285750">
              <a:buFont typeface="Arial" panose="020B0604020202020204" pitchFamily="34" charset="0"/>
              <a:buChar char="•"/>
            </a:pPr>
            <a:r>
              <a:rPr lang="en-US" dirty="0">
                <a:solidFill>
                  <a:schemeClr val="tx1"/>
                </a:solidFill>
              </a:rPr>
              <a:t>id: Unique identifier for the item.</a:t>
            </a:r>
          </a:p>
          <a:p>
            <a:pPr marL="285750" indent="-285750">
              <a:buFont typeface="Arial" panose="020B0604020202020204" pitchFamily="34" charset="0"/>
              <a:buChar char="•"/>
            </a:pPr>
            <a:r>
              <a:rPr lang="en-US" dirty="0">
                <a:solidFill>
                  <a:schemeClr val="tx1"/>
                </a:solidFill>
              </a:rPr>
              <a:t>type: Type of </a:t>
            </a:r>
            <a:r>
              <a:rPr lang="en-US" dirty="0" err="1">
                <a:solidFill>
                  <a:schemeClr val="tx1"/>
                </a:solidFill>
              </a:rPr>
              <a:t>GeoJSON</a:t>
            </a:r>
            <a:r>
              <a:rPr lang="en-US" dirty="0">
                <a:solidFill>
                  <a:schemeClr val="tx1"/>
                </a:solidFill>
              </a:rPr>
              <a:t> object (usually "Feature").</a:t>
            </a:r>
          </a:p>
          <a:p>
            <a:pPr marL="285750" indent="-285750">
              <a:buFont typeface="Arial" panose="020B0604020202020204" pitchFamily="34" charset="0"/>
              <a:buChar char="•"/>
            </a:pPr>
            <a:r>
              <a:rPr lang="en-US" dirty="0" err="1">
                <a:solidFill>
                  <a:schemeClr val="tx1"/>
                </a:solidFill>
              </a:rPr>
              <a:t>bbox</a:t>
            </a:r>
            <a:r>
              <a:rPr lang="en-US" dirty="0">
                <a:solidFill>
                  <a:schemeClr val="tx1"/>
                </a:solidFill>
              </a:rPr>
              <a:t>: Bounding box of the asset.</a:t>
            </a:r>
          </a:p>
          <a:p>
            <a:pPr marL="285750" indent="-285750">
              <a:buFont typeface="Arial" panose="020B0604020202020204" pitchFamily="34" charset="0"/>
              <a:buChar char="•"/>
            </a:pPr>
            <a:r>
              <a:rPr lang="en-US" dirty="0">
                <a:solidFill>
                  <a:schemeClr val="tx1"/>
                </a:solidFill>
              </a:rPr>
              <a:t>geometry: Spatial geometry of the asset.</a:t>
            </a:r>
          </a:p>
          <a:p>
            <a:pPr marL="285750" indent="-285750">
              <a:buFont typeface="Arial" panose="020B0604020202020204" pitchFamily="34" charset="0"/>
              <a:buChar char="•"/>
            </a:pPr>
            <a:r>
              <a:rPr lang="en-US" dirty="0">
                <a:solidFill>
                  <a:schemeClr val="tx1"/>
                </a:solidFill>
              </a:rPr>
              <a:t>datetime: Timestamp of the asset.</a:t>
            </a:r>
          </a:p>
          <a:p>
            <a:pPr marL="285750" indent="-285750">
              <a:buFont typeface="Arial" panose="020B0604020202020204" pitchFamily="34" charset="0"/>
              <a:buChar char="•"/>
            </a:pPr>
            <a:r>
              <a:rPr lang="en-US" dirty="0">
                <a:solidFill>
                  <a:schemeClr val="tx1"/>
                </a:solidFill>
              </a:rPr>
              <a:t>properties: Additional metadata about the asset.</a:t>
            </a:r>
          </a:p>
          <a:p>
            <a:endParaRPr lang="en-US" dirty="0"/>
          </a:p>
        </p:txBody>
      </p:sp>
      <p:sp>
        <p:nvSpPr>
          <p:cNvPr id="9" name="Content Placeholder 4">
            <a:extLst>
              <a:ext uri="{FF2B5EF4-FFF2-40B4-BE49-F238E27FC236}">
                <a16:creationId xmlns:a16="http://schemas.microsoft.com/office/drawing/2014/main" id="{DFB3E21B-90D0-5429-5B16-F7368DEA4610}"/>
              </a:ext>
            </a:extLst>
          </p:cNvPr>
          <p:cNvSpPr>
            <a:spLocks noGrp="1"/>
          </p:cNvSpPr>
          <p:nvPr>
            <p:ph sz="half" idx="2"/>
          </p:nvPr>
        </p:nvSpPr>
        <p:spPr>
          <a:xfrm>
            <a:off x="6201808" y="920162"/>
            <a:ext cx="5762854" cy="5394960"/>
          </a:xfrm>
        </p:spPr>
        <p:style>
          <a:lnRef idx="2">
            <a:schemeClr val="dk1">
              <a:shade val="15000"/>
            </a:schemeClr>
          </a:lnRef>
          <a:fillRef idx="1">
            <a:schemeClr val="dk1"/>
          </a:fillRef>
          <a:effectRef idx="0">
            <a:schemeClr val="dk1"/>
          </a:effectRef>
          <a:fontRef idx="minor">
            <a:schemeClr val="lt1"/>
          </a:fontRef>
        </p:style>
        <p:txBody>
          <a:bodyPr/>
          <a:lstStyle/>
          <a:p>
            <a:r>
              <a:rPr lang="en-US" sz="1200"/>
              <a:t>{</a:t>
            </a:r>
          </a:p>
          <a:p>
            <a:r>
              <a:rPr lang="en-US" sz="1200"/>
              <a:t>  "type": "Feature",</a:t>
            </a:r>
          </a:p>
          <a:p>
            <a:r>
              <a:rPr lang="en-US" sz="1200"/>
              <a:t>  "id": "unique-id",</a:t>
            </a:r>
          </a:p>
          <a:p>
            <a:r>
              <a:rPr lang="en-US" sz="1200"/>
              <a:t>  "</a:t>
            </a:r>
            <a:r>
              <a:rPr lang="en-US" sz="1200" err="1"/>
              <a:t>bbox</a:t>
            </a:r>
            <a:r>
              <a:rPr lang="en-US" sz="1200"/>
              <a:t>": [-180, -90, 180, 90],</a:t>
            </a:r>
          </a:p>
          <a:p>
            <a:r>
              <a:rPr lang="en-US" sz="1200"/>
              <a:t>  "geometry": {</a:t>
            </a:r>
          </a:p>
          <a:p>
            <a:r>
              <a:rPr lang="en-US" sz="1200"/>
              <a:t>    "type": ”Polygon",</a:t>
            </a:r>
          </a:p>
          <a:p>
            <a:r>
              <a:rPr lang="en-US" sz="1200"/>
              <a:t>    "coordinates": [[…]]</a:t>
            </a:r>
          </a:p>
          <a:p>
            <a:r>
              <a:rPr lang="en-US" sz="1200"/>
              <a:t>  },</a:t>
            </a:r>
          </a:p>
          <a:p>
            <a:r>
              <a:rPr lang="en-US" sz="1200"/>
              <a:t>  "properties": {</a:t>
            </a:r>
          </a:p>
          <a:p>
            <a:r>
              <a:rPr lang="en-US" sz="1200"/>
              <a:t>    "datetime": "2020-01-01T00:00:00Z”,</a:t>
            </a:r>
          </a:p>
          <a:p>
            <a:r>
              <a:rPr lang="en-US" sz="1200"/>
              <a:t>    "title": "Example Item", </a:t>
            </a:r>
          </a:p>
          <a:p>
            <a:r>
              <a:rPr lang="en-US" sz="1200"/>
              <a:t>     "description": "A description of the example item."</a:t>
            </a:r>
          </a:p>
          <a:p>
            <a:r>
              <a:rPr lang="en-US" sz="1200"/>
              <a:t>  },</a:t>
            </a:r>
          </a:p>
          <a:p>
            <a:r>
              <a:rPr lang="en-US" sz="1200"/>
              <a:t>  "assets": {</a:t>
            </a:r>
          </a:p>
          <a:p>
            <a:r>
              <a:rPr lang="en-US" sz="1200"/>
              <a:t>    "image": {</a:t>
            </a:r>
          </a:p>
          <a:p>
            <a:r>
              <a:rPr lang="en-US" sz="1200"/>
              <a:t>      "</a:t>
            </a:r>
            <a:r>
              <a:rPr lang="en-US" sz="1200" err="1"/>
              <a:t>href</a:t>
            </a:r>
            <a:r>
              <a:rPr lang="en-US" sz="1200"/>
              <a:t>": "https://</a:t>
            </a:r>
            <a:r>
              <a:rPr lang="en-US" sz="1200" err="1"/>
              <a:t>example.com</a:t>
            </a:r>
            <a:r>
              <a:rPr lang="en-US" sz="1200"/>
              <a:t>/</a:t>
            </a:r>
            <a:r>
              <a:rPr lang="en-US" sz="1200" err="1"/>
              <a:t>image.tif</a:t>
            </a:r>
            <a:r>
              <a:rPr lang="en-US" sz="1200"/>
              <a:t>",</a:t>
            </a:r>
          </a:p>
          <a:p>
            <a:r>
              <a:rPr lang="en-US" sz="1200"/>
              <a:t>      "type": "image/tiff"</a:t>
            </a:r>
          </a:p>
          <a:p>
            <a:r>
              <a:rPr lang="en-US" sz="1200"/>
              <a:t>    }</a:t>
            </a:r>
          </a:p>
          <a:p>
            <a:r>
              <a:rPr lang="en-US" sz="1200"/>
              <a:t>  }</a:t>
            </a:r>
          </a:p>
          <a:p>
            <a:r>
              <a:rPr lang="en-US" sz="1200"/>
              <a:t>}</a:t>
            </a:r>
            <a:endParaRPr lang="en-US" sz="2000"/>
          </a:p>
        </p:txBody>
      </p:sp>
    </p:spTree>
    <p:extLst>
      <p:ext uri="{BB962C8B-B14F-4D97-AF65-F5344CB8AC3E}">
        <p14:creationId xmlns:p14="http://schemas.microsoft.com/office/powerpoint/2010/main" val="1872925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8007CFF-315E-B46B-70B3-1665506736EF}"/>
              </a:ext>
            </a:extLst>
          </p:cNvPr>
          <p:cNvSpPr>
            <a:spLocks noGrp="1"/>
          </p:cNvSpPr>
          <p:nvPr>
            <p:ph type="title"/>
          </p:nvPr>
        </p:nvSpPr>
        <p:spPr/>
        <p:txBody>
          <a:bodyPr/>
          <a:lstStyle/>
          <a:p>
            <a:r>
              <a:rPr lang="en-US"/>
              <a:t>STAC Item</a:t>
            </a:r>
          </a:p>
        </p:txBody>
      </p:sp>
      <p:pic>
        <p:nvPicPr>
          <p:cNvPr id="8" name="Content Placeholder 7" descr="A diagram of a stac item&#10;&#10;Description automatically generated">
            <a:extLst>
              <a:ext uri="{FF2B5EF4-FFF2-40B4-BE49-F238E27FC236}">
                <a16:creationId xmlns:a16="http://schemas.microsoft.com/office/drawing/2014/main" id="{E1D193D3-5241-58EB-59C0-2577CBA4E26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18171" y="896298"/>
            <a:ext cx="8166771" cy="5327650"/>
          </a:xfrm>
        </p:spPr>
      </p:pic>
      <p:sp>
        <p:nvSpPr>
          <p:cNvPr id="9" name="TextBox 8">
            <a:extLst>
              <a:ext uri="{FF2B5EF4-FFF2-40B4-BE49-F238E27FC236}">
                <a16:creationId xmlns:a16="http://schemas.microsoft.com/office/drawing/2014/main" id="{4E61BA24-82CE-DFCE-C9EC-739C65FFA43F}"/>
              </a:ext>
            </a:extLst>
          </p:cNvPr>
          <p:cNvSpPr txBox="1"/>
          <p:nvPr/>
        </p:nvSpPr>
        <p:spPr>
          <a:xfrm>
            <a:off x="8925636" y="6154025"/>
            <a:ext cx="3017520" cy="246221"/>
          </a:xfrm>
          <a:prstGeom prst="rect">
            <a:avLst/>
          </a:prstGeom>
          <a:noFill/>
        </p:spPr>
        <p:txBody>
          <a:bodyPr wrap="square" rtlCol="0">
            <a:spAutoFit/>
          </a:bodyPr>
          <a:lstStyle/>
          <a:p>
            <a:r>
              <a:rPr lang="en-US" sz="1000">
                <a:latin typeface="Arial" panose="020B0604020202020204" pitchFamily="34" charset="0"/>
                <a:cs typeface="Arial" panose="020B0604020202020204" pitchFamily="34" charset="0"/>
              </a:rPr>
              <a:t>From </a:t>
            </a:r>
            <a:r>
              <a:rPr lang="en-US" sz="1000" i="1" u="sng">
                <a:latin typeface="Arial" panose="020B0604020202020204" pitchFamily="34" charset="0"/>
                <a:cs typeface="Arial" panose="020B0604020202020204" pitchFamily="34" charset="0"/>
              </a:rPr>
              <a:t>https://</a:t>
            </a:r>
            <a:r>
              <a:rPr lang="en-US" sz="1000" i="1" u="sng" err="1">
                <a:latin typeface="Arial" panose="020B0604020202020204" pitchFamily="34" charset="0"/>
                <a:cs typeface="Arial" panose="020B0604020202020204" pitchFamily="34" charset="0"/>
              </a:rPr>
              <a:t>stacspec.org</a:t>
            </a:r>
            <a:r>
              <a:rPr lang="en-US" sz="1000" i="1" u="sng">
                <a:latin typeface="Arial" panose="020B0604020202020204" pitchFamily="34" charset="0"/>
                <a:cs typeface="Arial" panose="020B0604020202020204" pitchFamily="34" charset="0"/>
              </a:rPr>
              <a:t>/</a:t>
            </a:r>
            <a:r>
              <a:rPr lang="en-US" sz="1000" i="1" u="sng" err="1">
                <a:latin typeface="Arial" panose="020B0604020202020204" pitchFamily="34" charset="0"/>
                <a:cs typeface="Arial" panose="020B0604020202020204" pitchFamily="34" charset="0"/>
              </a:rPr>
              <a:t>en</a:t>
            </a:r>
            <a:r>
              <a:rPr lang="en-US" sz="1000" i="1" u="sng">
                <a:latin typeface="Arial" panose="020B0604020202020204" pitchFamily="34" charset="0"/>
                <a:cs typeface="Arial" panose="020B0604020202020204" pitchFamily="34" charset="0"/>
              </a:rPr>
              <a:t>/tutorials/intro-to-</a:t>
            </a:r>
            <a:r>
              <a:rPr lang="en-US" sz="1000" i="1" u="sng" err="1">
                <a:latin typeface="Arial" panose="020B0604020202020204" pitchFamily="34" charset="0"/>
                <a:cs typeface="Arial" panose="020B0604020202020204" pitchFamily="34" charset="0"/>
              </a:rPr>
              <a:t>stac</a:t>
            </a:r>
            <a:r>
              <a:rPr lang="en-US" sz="1000" i="1" u="sng">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022664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8007CFF-315E-B46B-70B3-1665506736EF}"/>
              </a:ext>
            </a:extLst>
          </p:cNvPr>
          <p:cNvSpPr>
            <a:spLocks noGrp="1"/>
          </p:cNvSpPr>
          <p:nvPr>
            <p:ph type="title"/>
          </p:nvPr>
        </p:nvSpPr>
        <p:spPr/>
        <p:txBody>
          <a:bodyPr/>
          <a:lstStyle/>
          <a:p>
            <a:r>
              <a:rPr lang="en-US"/>
              <a:t>STAC Catalogue</a:t>
            </a:r>
          </a:p>
        </p:txBody>
      </p:sp>
      <p:pic>
        <p:nvPicPr>
          <p:cNvPr id="12" name="Content Placeholder 11" descr="A close-up of a folder&#10;&#10;Description automatically generated">
            <a:extLst>
              <a:ext uri="{FF2B5EF4-FFF2-40B4-BE49-F238E27FC236}">
                <a16:creationId xmlns:a16="http://schemas.microsoft.com/office/drawing/2014/main" id="{FC10B602-A2DB-914A-B22E-E899BD5FD9F8}"/>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63187" y="1673225"/>
            <a:ext cx="4515676" cy="4318000"/>
          </a:xfrm>
        </p:spPr>
      </p:pic>
      <p:pic>
        <p:nvPicPr>
          <p:cNvPr id="15" name="Content Placeholder 14" descr="A close-up of a folder&#10;&#10;Description automatically generated">
            <a:extLst>
              <a:ext uri="{FF2B5EF4-FFF2-40B4-BE49-F238E27FC236}">
                <a16:creationId xmlns:a16="http://schemas.microsoft.com/office/drawing/2014/main" id="{42EC60BA-CA97-81CD-650E-E61152805D97}"/>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227763" y="1681108"/>
            <a:ext cx="5762625" cy="4302233"/>
          </a:xfrm>
        </p:spPr>
      </p:pic>
      <p:sp>
        <p:nvSpPr>
          <p:cNvPr id="9" name="TextBox 8">
            <a:extLst>
              <a:ext uri="{FF2B5EF4-FFF2-40B4-BE49-F238E27FC236}">
                <a16:creationId xmlns:a16="http://schemas.microsoft.com/office/drawing/2014/main" id="{4E61BA24-82CE-DFCE-C9EC-739C65FFA43F}"/>
              </a:ext>
            </a:extLst>
          </p:cNvPr>
          <p:cNvSpPr txBox="1"/>
          <p:nvPr/>
        </p:nvSpPr>
        <p:spPr>
          <a:xfrm>
            <a:off x="8925636" y="6154025"/>
            <a:ext cx="3017520" cy="246221"/>
          </a:xfrm>
          <a:prstGeom prst="rect">
            <a:avLst/>
          </a:prstGeom>
          <a:noFill/>
        </p:spPr>
        <p:txBody>
          <a:bodyPr wrap="square" rtlCol="0">
            <a:spAutoFit/>
          </a:bodyPr>
          <a:lstStyle/>
          <a:p>
            <a:r>
              <a:rPr lang="en-US" sz="1000">
                <a:latin typeface="Arial" panose="020B0604020202020204" pitchFamily="34" charset="0"/>
                <a:cs typeface="Arial" panose="020B0604020202020204" pitchFamily="34" charset="0"/>
              </a:rPr>
              <a:t>From </a:t>
            </a:r>
            <a:r>
              <a:rPr lang="en-US" sz="1000" i="1" u="sng">
                <a:latin typeface="Arial" panose="020B0604020202020204" pitchFamily="34" charset="0"/>
                <a:cs typeface="Arial" panose="020B0604020202020204" pitchFamily="34" charset="0"/>
              </a:rPr>
              <a:t>https://</a:t>
            </a:r>
            <a:r>
              <a:rPr lang="en-US" sz="1000" i="1" u="sng" err="1">
                <a:latin typeface="Arial" panose="020B0604020202020204" pitchFamily="34" charset="0"/>
                <a:cs typeface="Arial" panose="020B0604020202020204" pitchFamily="34" charset="0"/>
              </a:rPr>
              <a:t>stacspec.org</a:t>
            </a:r>
            <a:r>
              <a:rPr lang="en-US" sz="1000" i="1" u="sng">
                <a:latin typeface="Arial" panose="020B0604020202020204" pitchFamily="34" charset="0"/>
                <a:cs typeface="Arial" panose="020B0604020202020204" pitchFamily="34" charset="0"/>
              </a:rPr>
              <a:t>/</a:t>
            </a:r>
            <a:r>
              <a:rPr lang="en-US" sz="1000" i="1" u="sng" err="1">
                <a:latin typeface="Arial" panose="020B0604020202020204" pitchFamily="34" charset="0"/>
                <a:cs typeface="Arial" panose="020B0604020202020204" pitchFamily="34" charset="0"/>
              </a:rPr>
              <a:t>en</a:t>
            </a:r>
            <a:r>
              <a:rPr lang="en-US" sz="1000" i="1" u="sng">
                <a:latin typeface="Arial" panose="020B0604020202020204" pitchFamily="34" charset="0"/>
                <a:cs typeface="Arial" panose="020B0604020202020204" pitchFamily="34" charset="0"/>
              </a:rPr>
              <a:t>/tutorials/intro-to-</a:t>
            </a:r>
            <a:r>
              <a:rPr lang="en-US" sz="1000" i="1" u="sng" err="1">
                <a:latin typeface="Arial" panose="020B0604020202020204" pitchFamily="34" charset="0"/>
                <a:cs typeface="Arial" panose="020B0604020202020204" pitchFamily="34" charset="0"/>
              </a:rPr>
              <a:t>stac</a:t>
            </a:r>
            <a:r>
              <a:rPr lang="en-US" sz="1000" i="1" u="sng">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280542050"/>
      </p:ext>
    </p:extLst>
  </p:cSld>
  <p:clrMapOvr>
    <a:masterClrMapping/>
  </p:clrMapOvr>
</p:sld>
</file>

<file path=ppt/theme/theme1.xml><?xml version="1.0" encoding="utf-8"?>
<a:theme xmlns:a="http://schemas.openxmlformats.org/drawingml/2006/main" name="ESA_Presentation_DARK">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0_ESA_Presentation.potx" id="{8967B6AB-2C75-400A-B182-0E6B80AF08E2}" vid="{9330923B-8557-418D-B6D0-2539E05C9992}"/>
    </a:ext>
  </a:extLst>
</a:theme>
</file>

<file path=ppt/theme/theme2.xml><?xml version="1.0" encoding="utf-8"?>
<a:theme xmlns:a="http://schemas.openxmlformats.org/drawingml/2006/main" name="ESA_Presentation_DARK_BG">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0_ESA_Presentation.potx" id="{8967B6AB-2C75-400A-B182-0E6B80AF08E2}" vid="{0DBC44A8-7EC4-4182-BF87-7936273255B5}"/>
    </a:ext>
  </a:extLst>
</a:theme>
</file>

<file path=ppt/theme/theme3.xml><?xml version="1.0" encoding="utf-8"?>
<a:theme xmlns:a="http://schemas.openxmlformats.org/drawingml/2006/main" name="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0_ESA_Presentation.potx" id="{8967B6AB-2C75-400A-B182-0E6B80AF08E2}" vid="{5728CBC8-CAA7-4071-9A7F-DE59D54759B9}"/>
    </a:ext>
  </a:extLst>
</a:theme>
</file>

<file path=ppt/theme/theme4.xml><?xml version="1.0" encoding="utf-8"?>
<a:theme xmlns:a="http://schemas.openxmlformats.org/drawingml/2006/main" name="ESA_Presentation_CLEAR_BG">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0_ESA_Presentation.potx" id="{8967B6AB-2C75-400A-B182-0E6B80AF08E2}" vid="{1F39E543-2EA0-41BF-9658-26CFC9ECB450}"/>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7CC8CB20C2AB47A97F9E8D0949BCE6" ma:contentTypeVersion="14" ma:contentTypeDescription="Create a new document." ma:contentTypeScope="" ma:versionID="fca162774a936c466f38491d955fb7d8">
  <xsd:schema xmlns:xsd="http://www.w3.org/2001/XMLSchema" xmlns:xs="http://www.w3.org/2001/XMLSchema" xmlns:p="http://schemas.microsoft.com/office/2006/metadata/properties" xmlns:ns2="d397ade3-b2be-4ce3-80a0-99ba065d3147" xmlns:ns3="97413644-b399-4ed6-ba64-087b1a5b578c" targetNamespace="http://schemas.microsoft.com/office/2006/metadata/properties" ma:root="true" ma:fieldsID="4f41b995f69fb8c0bbe4c6d9d90c9200" ns2:_="" ns3:_="">
    <xsd:import namespace="d397ade3-b2be-4ce3-80a0-99ba065d3147"/>
    <xsd:import namespace="97413644-b399-4ed6-ba64-087b1a5b578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Statu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97ade3-b2be-4ce3-80a0-99ba065d31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Status" ma:index="14" nillable="true" ma:displayName="Status" ma:format="Dropdown" ma:internalName="Status">
      <xsd:simpleType>
        <xsd:restriction base="dms:Text">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b688d343-e684-46db-b94f-a4cae8ed196c"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413644-b399-4ed6-ba64-087b1a5b578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5fa69672-e0cb-4a13-9147-5768bb1a3154}" ma:internalName="TaxCatchAll" ma:showField="CatchAllData" ma:web="97413644-b399-4ed6-ba64-087b1a5b578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d397ade3-b2be-4ce3-80a0-99ba065d3147">N/A</Status>
    <TaxCatchAll xmlns="97413644-b399-4ed6-ba64-087b1a5b578c" xsi:nil="true"/>
    <lcf76f155ced4ddcb4097134ff3c332f xmlns="d397ade3-b2be-4ce3-80a0-99ba065d314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24245D1-1EEF-4384-80BC-1ED9F56D2C0C}">
  <ds:schemaRefs>
    <ds:schemaRef ds:uri="97413644-b399-4ed6-ba64-087b1a5b578c"/>
    <ds:schemaRef ds:uri="d397ade3-b2be-4ce3-80a0-99ba065d314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48D79E0-F545-4A75-B39D-7B8AF1D9BA85}">
  <ds:schemaRefs>
    <ds:schemaRef ds:uri="http://schemas.microsoft.com/sharepoint/v3/contenttype/forms"/>
  </ds:schemaRefs>
</ds:datastoreItem>
</file>

<file path=customXml/itemProps3.xml><?xml version="1.0" encoding="utf-8"?>
<ds:datastoreItem xmlns:ds="http://schemas.openxmlformats.org/officeDocument/2006/customXml" ds:itemID="{8E22279E-2C4C-4C93-8498-455A58D1433E}">
  <ds:schemaRefs>
    <ds:schemaRef ds:uri="97413644-b399-4ed6-ba64-087b1a5b578c"/>
    <ds:schemaRef ds:uri="http://www.w3.org/XML/1998/namespace"/>
    <ds:schemaRef ds:uri="http://schemas.microsoft.com/office/2006/metadata/properties"/>
    <ds:schemaRef ds:uri="http://purl.org/dc/terms/"/>
    <ds:schemaRef ds:uri="http://schemas.microsoft.com/office/2006/documentManagement/types"/>
    <ds:schemaRef ds:uri="d397ade3-b2be-4ce3-80a0-99ba065d3147"/>
    <ds:schemaRef ds:uri="http://schemas.openxmlformats.org/package/2006/metadata/core-properties"/>
    <ds:schemaRef ds:uri="http://schemas.microsoft.com/office/infopath/2007/PartnerControls"/>
    <ds:schemaRef ds:uri="http://purl.org/dc/elements/1.1/"/>
    <ds:schemaRef ds:uri="http://purl.org/dc/dcmitype/"/>
  </ds:schemaRefs>
</ds:datastoreItem>
</file>

<file path=docMetadata/LabelInfo.xml><?xml version="1.0" encoding="utf-8"?>
<clbl:labelList xmlns:clbl="http://schemas.microsoft.com/office/2020/mipLabelMetadata">
  <clbl:label id="{3976fa30-1907-4356-8241-62ea5e1c0256}" enabled="1" method="Privileged" siteId="{9a5cacd0-2bef-4dd7-ac5c-7ebe1f54f495}" removed="0"/>
</clbl:labelList>
</file>

<file path=docProps/app.xml><?xml version="1.0" encoding="utf-8"?>
<Properties xmlns="http://schemas.openxmlformats.org/officeDocument/2006/extended-properties" xmlns:vt="http://schemas.openxmlformats.org/officeDocument/2006/docPropsVTypes">
  <Template>ESA_Presentation_DARK</Template>
  <TotalTime>0</TotalTime>
  <Words>3236</Words>
  <Application>Microsoft Macintosh PowerPoint</Application>
  <PresentationFormat>Custom</PresentationFormat>
  <Paragraphs>392</Paragraphs>
  <Slides>26</Slides>
  <Notes>12</Notes>
  <HiddenSlides>3</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26</vt:i4>
      </vt:variant>
    </vt:vector>
  </HeadingPairs>
  <TitlesOfParts>
    <vt:vector size="40" baseType="lpstr">
      <vt:lpstr>-apple-system</vt:lpstr>
      <vt:lpstr>Arial</vt:lpstr>
      <vt:lpstr>Arial,Sans-Serif</vt:lpstr>
      <vt:lpstr>Calibri</vt:lpstr>
      <vt:lpstr>Courier New</vt:lpstr>
      <vt:lpstr>Helvetica Neue</vt:lpstr>
      <vt:lpstr>Menlo</vt:lpstr>
      <vt:lpstr>Sarabun</vt:lpstr>
      <vt:lpstr>Tahoma</vt:lpstr>
      <vt:lpstr>Verdana</vt:lpstr>
      <vt:lpstr>ESA_Presentation_DARK</vt:lpstr>
      <vt:lpstr>ESA_Presentation_DARK_BG</vt:lpstr>
      <vt:lpstr>ESA_Presentation_CLEAR</vt:lpstr>
      <vt:lpstr>ESA_Presentation_CLEAR_BG</vt:lpstr>
      <vt:lpstr>PowerPoint Presentation</vt:lpstr>
      <vt:lpstr>What is STAC?</vt:lpstr>
      <vt:lpstr>Why STAC?</vt:lpstr>
      <vt:lpstr>Key Concepts</vt:lpstr>
      <vt:lpstr>STAC Core Key Concepts</vt:lpstr>
      <vt:lpstr>STAC Core Format</vt:lpstr>
      <vt:lpstr>Core Metadata of an item</vt:lpstr>
      <vt:lpstr>STAC Item</vt:lpstr>
      <vt:lpstr>STAC Catalogue</vt:lpstr>
      <vt:lpstr>STAC Collection</vt:lpstr>
      <vt:lpstr>STAC API</vt:lpstr>
      <vt:lpstr>STAC Landscape</vt:lpstr>
      <vt:lpstr>STAC Extensions</vt:lpstr>
      <vt:lpstr>STAC Extensions</vt:lpstr>
      <vt:lpstr>Benefits of STAC</vt:lpstr>
      <vt:lpstr>Getting Started with STAC</vt:lpstr>
      <vt:lpstr>Demo</vt:lpstr>
      <vt:lpstr>PowerPoint Presentation</vt:lpstr>
      <vt:lpstr>Why Data Processors Re-Engineering</vt:lpstr>
      <vt:lpstr>Data Model and Product Design</vt:lpstr>
      <vt:lpstr>Cloud Native Data Format: Zarr</vt:lpstr>
      <vt:lpstr>EOPF Product Structure</vt:lpstr>
      <vt:lpstr>EOPF Metadata</vt:lpstr>
      <vt:lpstr>PowerPoint Presentation</vt:lpstr>
      <vt:lpstr>Demo</vt:lpstr>
      <vt:lpstr>PowerPoint Presentation</vt:lpstr>
    </vt:vector>
  </TitlesOfParts>
  <Manager/>
  <Company>ESA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STAC</dc:title>
  <dc:subject>STAC</dc:subject>
  <dc:creator>Vincent Dumoulin</dc:creator>
  <cp:keywords/>
  <dc:description/>
  <cp:lastModifiedBy>Davide Castelletti</cp:lastModifiedBy>
  <cp:revision>1</cp:revision>
  <cp:lastPrinted>2008-08-26T16:26:23Z</cp:lastPrinted>
  <dcterms:created xsi:type="dcterms:W3CDTF">2024-05-31T09:15:58Z</dcterms:created>
  <dcterms:modified xsi:type="dcterms:W3CDTF">2024-06-06T08:20:24Z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TITLE OF PRESENTATION</vt:lpwstr>
  </property>
  <property fmtid="{D5CDD505-2E9C-101B-9397-08002B2CF9AE}" pid="3" name="PSubtitle">
    <vt:lpwstr>TITLE OF PRESENTATION</vt:lpwstr>
  </property>
  <property fmtid="{D5CDD505-2E9C-101B-9397-08002B2CF9AE}" pid="4" name="PAuthor">
    <vt:lpwstr>Vincent Dumoulin</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5GV2.0</vt:lpwstr>
  </property>
  <property fmtid="{D5CDD505-2E9C-101B-9397-08002B2CF9AE}" pid="13" name="ShowESADialog1">
    <vt:bool>true</vt:bool>
  </property>
  <property fmtid="{D5CDD505-2E9C-101B-9397-08002B2CF9AE}" pid="14" name="ContentTypeId">
    <vt:lpwstr>0x0101007A7CC8CB20C2AB47A97F9E8D0949BCE6</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Releasable to the Public</vt:lpwstr>
  </property>
  <property fmtid="{D5CDD505-2E9C-101B-9397-08002B2CF9AE}" pid="18" name="Classification Caveat">
    <vt:lpwstr/>
  </property>
  <property fmtid="{D5CDD505-2E9C-101B-9397-08002B2CF9AE}" pid="19" name="Status">
    <vt:lpwstr>N/A</vt:lpwstr>
  </property>
  <property fmtid="{D5CDD505-2E9C-101B-9397-08002B2CF9AE}" pid="20" name="bmsSiteName">
    <vt:lpwstr>ESA ESRIN</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ESA ESRIN</vt:lpwstr>
  </property>
  <property fmtid="{D5CDD505-2E9C-101B-9397-08002B2CF9AE}" pid="24" name="bmsAddress">
    <vt:lpwstr>Largo Galileo Galilei 1 - 00044 Frascati - Italy</vt:lpwstr>
  </property>
  <property fmtid="{D5CDD505-2E9C-101B-9397-08002B2CF9AE}" pid="25" name="bmsPlace">
    <vt:lpwstr>Frascati</vt:lpwstr>
  </property>
  <property fmtid="{D5CDD505-2E9C-101B-9397-08002B2CF9AE}" pid="26" name="bmsPhoneFax">
    <vt:lpwstr/>
  </property>
  <property fmtid="{D5CDD505-2E9C-101B-9397-08002B2CF9AE}" pid="27" name="Issue">
    <vt:i4>0</vt:i4>
  </property>
  <property fmtid="{D5CDD505-2E9C-101B-9397-08002B2CF9AE}" pid="28" name="Revision">
    <vt:i4>0</vt:i4>
  </property>
  <property fmtid="{D5CDD505-2E9C-101B-9397-08002B2CF9AE}" pid="29" name="Issue Date">
    <vt:filetime>2024-05-30T22:00:00Z</vt:filetime>
  </property>
  <property fmtid="{D5CDD505-2E9C-101B-9397-08002B2CF9AE}" pid="30" name="Organisational_x0020_entity">
    <vt:lpwstr/>
  </property>
  <property fmtid="{D5CDD505-2E9C-101B-9397-08002B2CF9AE}" pid="31" name="_dlc_DocIdItemGuid">
    <vt:lpwstr>8efe0189-68e5-46b3-80c8-078d88a4045d</vt:lpwstr>
  </property>
  <property fmtid="{D5CDD505-2E9C-101B-9397-08002B2CF9AE}" pid="32" name="Organisational entity">
    <vt:lpwstr/>
  </property>
  <property fmtid="{D5CDD505-2E9C-101B-9397-08002B2CF9AE}" pid="33" name="IconOverlay">
    <vt:lpwstr/>
  </property>
  <property fmtid="{D5CDD505-2E9C-101B-9397-08002B2CF9AE}" pid="34" name="Document ID Value">
    <vt:lpwstr>PKKMWAM5UKCP-1108600927-1287</vt:lpwstr>
  </property>
  <property fmtid="{D5CDD505-2E9C-101B-9397-08002B2CF9AE}" pid="35" name="MSIP_Label_3976fa30-1907-4356-8241-62ea5e1c0256_Enabled">
    <vt:lpwstr>true</vt:lpwstr>
  </property>
  <property fmtid="{D5CDD505-2E9C-101B-9397-08002B2CF9AE}" pid="36" name="MSIP_Label_3976fa30-1907-4356-8241-62ea5e1c0256_SetDate">
    <vt:lpwstr>2020-09-30T12:03:24Z</vt:lpwstr>
  </property>
  <property fmtid="{D5CDD505-2E9C-101B-9397-08002B2CF9AE}" pid="37" name="MSIP_Label_3976fa30-1907-4356-8241-62ea5e1c0256_Method">
    <vt:lpwstr>Standard</vt:lpwstr>
  </property>
  <property fmtid="{D5CDD505-2E9C-101B-9397-08002B2CF9AE}" pid="38" name="MSIP_Label_3976fa30-1907-4356-8241-62ea5e1c0256_Name">
    <vt:lpwstr>ESA UNCLASSIFIED – For ESA Official Use Only</vt:lpwstr>
  </property>
  <property fmtid="{D5CDD505-2E9C-101B-9397-08002B2CF9AE}" pid="39" name="MSIP_Label_3976fa30-1907-4356-8241-62ea5e1c0256_SiteId">
    <vt:lpwstr>9a5cacd0-2bef-4dd7-ac5c-7ebe1f54f495</vt:lpwstr>
  </property>
  <property fmtid="{D5CDD505-2E9C-101B-9397-08002B2CF9AE}" pid="40" name="MSIP_Label_3976fa30-1907-4356-8241-62ea5e1c0256_ActionId">
    <vt:lpwstr>12cffb5a-e4fd-4993-a937-3b8906224a24</vt:lpwstr>
  </property>
  <property fmtid="{D5CDD505-2E9C-101B-9397-08002B2CF9AE}" pid="41" name="MSIP_Label_3976fa30-1907-4356-8241-62ea5e1c0256_ContentBits">
    <vt:lpwstr>0</vt:lpwstr>
  </property>
  <property fmtid="{D5CDD505-2E9C-101B-9397-08002B2CF9AE}" pid="42" name="MediaServiceImageTags">
    <vt:lpwstr/>
  </property>
</Properties>
</file>