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357" r:id="rId5"/>
    <p:sldId id="337" r:id="rId6"/>
    <p:sldId id="360" r:id="rId7"/>
    <p:sldId id="362" r:id="rId8"/>
    <p:sldId id="358" r:id="rId9"/>
    <p:sldId id="364" r:id="rId10"/>
    <p:sldId id="359" r:id="rId11"/>
    <p:sldId id="361" r:id="rId12"/>
    <p:sldId id="363" r:id="rId13"/>
  </p:sldIdLst>
  <p:sldSz cx="24382413" cy="13716000"/>
  <p:notesSz cx="6858000" cy="9144000"/>
  <p:defaultTextStyle>
    <a:defPPr>
      <a:defRPr lang="nl-BE"/>
    </a:defPPr>
    <a:lvl1pPr marL="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66E83C8-BCB7-43DC-B070-59A29AF0C854}">
          <p14:sldIdLst>
            <p14:sldId id="357"/>
            <p14:sldId id="337"/>
            <p14:sldId id="360"/>
            <p14:sldId id="362"/>
            <p14:sldId id="358"/>
            <p14:sldId id="364"/>
            <p14:sldId id="359"/>
            <p14:sldId id="361"/>
            <p14:sldId id="3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lyn Stynen" initials="ES" lastIdx="9" clrIdx="0">
    <p:extLst>
      <p:ext uri="{19B8F6BF-5375-455C-9EA6-DF929625EA0E}">
        <p15:presenceInfo xmlns:p15="http://schemas.microsoft.com/office/powerpoint/2012/main" userId="S::evelyn.stynen@vito.be::f36d528d-b4fd-4a51-97bf-f712393294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CC09"/>
    <a:srgbClr val="F5F5F5"/>
    <a:srgbClr val="0A4393"/>
    <a:srgbClr val="F9BD2D"/>
    <a:srgbClr val="AAC45A"/>
    <a:srgbClr val="C7C0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ED3D4E-69FC-8538-A00F-2653001655B6}" v="957" dt="2024-06-06T10:03:22.0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9" autoAdjust="0"/>
    <p:restoredTop sz="95182" autoAdjust="0"/>
  </p:normalViewPr>
  <p:slideViewPr>
    <p:cSldViewPr snapToGrid="0" snapToObjects="1">
      <p:cViewPr varScale="1">
        <p:scale>
          <a:sx n="52" d="100"/>
          <a:sy n="52" d="100"/>
        </p:scale>
        <p:origin x="36" y="150"/>
      </p:cViewPr>
      <p:guideLst/>
    </p:cSldViewPr>
  </p:slideViewPr>
  <p:outlineViewPr>
    <p:cViewPr>
      <p:scale>
        <a:sx n="33" d="100"/>
        <a:sy n="33" d="100"/>
      </p:scale>
      <p:origin x="0" y="-229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18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roen Dries" userId="S::jeroen.dries@vito.be::bdcd8628-e3b9-4581-8570-aa7c3ecf968f" providerId="AD" clId="Web-{E2ED3D4E-69FC-8538-A00F-2653001655B6}"/>
    <pc:docChg chg="addSld delSld modSld sldOrd modSection">
      <pc:chgData name="Jeroen Dries" userId="S::jeroen.dries@vito.be::bdcd8628-e3b9-4581-8570-aa7c3ecf968f" providerId="AD" clId="Web-{E2ED3D4E-69FC-8538-A00F-2653001655B6}" dt="2024-06-06T10:03:22.027" v="893" actId="20577"/>
      <pc:docMkLst>
        <pc:docMk/>
      </pc:docMkLst>
      <pc:sldChg chg="del">
        <pc:chgData name="Jeroen Dries" userId="S::jeroen.dries@vito.be::bdcd8628-e3b9-4581-8570-aa7c3ecf968f" providerId="AD" clId="Web-{E2ED3D4E-69FC-8538-A00F-2653001655B6}" dt="2024-06-05T11:50:20.438" v="20"/>
        <pc:sldMkLst>
          <pc:docMk/>
          <pc:sldMk cId="3255211548" sldId="312"/>
        </pc:sldMkLst>
      </pc:sldChg>
      <pc:sldChg chg="del">
        <pc:chgData name="Jeroen Dries" userId="S::jeroen.dries@vito.be::bdcd8628-e3b9-4581-8570-aa7c3ecf968f" providerId="AD" clId="Web-{E2ED3D4E-69FC-8538-A00F-2653001655B6}" dt="2024-06-05T11:50:20.438" v="23"/>
        <pc:sldMkLst>
          <pc:docMk/>
          <pc:sldMk cId="2781668487" sldId="336"/>
        </pc:sldMkLst>
      </pc:sldChg>
      <pc:sldChg chg="addSp delSp modSp delCm">
        <pc:chgData name="Jeroen Dries" userId="S::jeroen.dries@vito.be::bdcd8628-e3b9-4581-8570-aa7c3ecf968f" providerId="AD" clId="Web-{E2ED3D4E-69FC-8538-A00F-2653001655B6}" dt="2024-06-06T08:48:33.369" v="834" actId="14100"/>
        <pc:sldMkLst>
          <pc:docMk/>
          <pc:sldMk cId="3948942722" sldId="337"/>
        </pc:sldMkLst>
        <pc:spChg chg="mod">
          <ac:chgData name="Jeroen Dries" userId="S::jeroen.dries@vito.be::bdcd8628-e3b9-4581-8570-aa7c3ecf968f" providerId="AD" clId="Web-{E2ED3D4E-69FC-8538-A00F-2653001655B6}" dt="2024-06-05T11:50:24.157" v="31" actId="20577"/>
          <ac:spMkLst>
            <pc:docMk/>
            <pc:sldMk cId="3948942722" sldId="337"/>
            <ac:spMk id="2" creationId="{959DD7B0-D093-956D-852E-44F7B9BDAEA2}"/>
          </ac:spMkLst>
        </pc:spChg>
        <pc:spChg chg="mod">
          <ac:chgData name="Jeroen Dries" userId="S::jeroen.dries@vito.be::bdcd8628-e3b9-4581-8570-aa7c3ecf968f" providerId="AD" clId="Web-{E2ED3D4E-69FC-8538-A00F-2653001655B6}" dt="2024-06-06T08:48:26.994" v="832" actId="1076"/>
          <ac:spMkLst>
            <pc:docMk/>
            <pc:sldMk cId="3948942722" sldId="337"/>
            <ac:spMk id="5" creationId="{D32A02A7-2612-C7F6-A586-5AE8ED2E2D8A}"/>
          </ac:spMkLst>
        </pc:spChg>
        <pc:picChg chg="add mod">
          <ac:chgData name="Jeroen Dries" userId="S::jeroen.dries@vito.be::bdcd8628-e3b9-4581-8570-aa7c3ecf968f" providerId="AD" clId="Web-{E2ED3D4E-69FC-8538-A00F-2653001655B6}" dt="2024-06-06T08:48:33.369" v="834" actId="14100"/>
          <ac:picMkLst>
            <pc:docMk/>
            <pc:sldMk cId="3948942722" sldId="337"/>
            <ac:picMk id="7" creationId="{77B4DD3E-FC22-E8A0-7C2A-B2F5DD317166}"/>
          </ac:picMkLst>
        </pc:picChg>
        <pc:picChg chg="del">
          <ac:chgData name="Jeroen Dries" userId="S::jeroen.dries@vito.be::bdcd8628-e3b9-4581-8570-aa7c3ecf968f" providerId="AD" clId="Web-{E2ED3D4E-69FC-8538-A00F-2653001655B6}" dt="2024-06-05T11:50:23.907" v="27"/>
          <ac:picMkLst>
            <pc:docMk/>
            <pc:sldMk cId="3948942722" sldId="337"/>
            <ac:picMk id="8" creationId="{0D272E62-C035-4937-9A7B-FD833021030E}"/>
          </ac:picMkLst>
        </pc:picChg>
      </pc:sldChg>
      <pc:sldChg chg="del">
        <pc:chgData name="Jeroen Dries" userId="S::jeroen.dries@vito.be::bdcd8628-e3b9-4581-8570-aa7c3ecf968f" providerId="AD" clId="Web-{E2ED3D4E-69FC-8538-A00F-2653001655B6}" dt="2024-06-05T11:50:20.438" v="25"/>
        <pc:sldMkLst>
          <pc:docMk/>
          <pc:sldMk cId="220568089" sldId="339"/>
        </pc:sldMkLst>
      </pc:sldChg>
      <pc:sldChg chg="del">
        <pc:chgData name="Jeroen Dries" userId="S::jeroen.dries@vito.be::bdcd8628-e3b9-4581-8570-aa7c3ecf968f" providerId="AD" clId="Web-{E2ED3D4E-69FC-8538-A00F-2653001655B6}" dt="2024-06-05T11:50:20.438" v="24"/>
        <pc:sldMkLst>
          <pc:docMk/>
          <pc:sldMk cId="4050315042" sldId="340"/>
        </pc:sldMkLst>
      </pc:sldChg>
      <pc:sldChg chg="del">
        <pc:chgData name="Jeroen Dries" userId="S::jeroen.dries@vito.be::bdcd8628-e3b9-4581-8570-aa7c3ecf968f" providerId="AD" clId="Web-{E2ED3D4E-69FC-8538-A00F-2653001655B6}" dt="2024-06-05T11:50:20.438" v="21"/>
        <pc:sldMkLst>
          <pc:docMk/>
          <pc:sldMk cId="1716798518" sldId="343"/>
        </pc:sldMkLst>
      </pc:sldChg>
      <pc:sldChg chg="del">
        <pc:chgData name="Jeroen Dries" userId="S::jeroen.dries@vito.be::bdcd8628-e3b9-4581-8570-aa7c3ecf968f" providerId="AD" clId="Web-{E2ED3D4E-69FC-8538-A00F-2653001655B6}" dt="2024-06-05T11:50:20.422" v="16"/>
        <pc:sldMkLst>
          <pc:docMk/>
          <pc:sldMk cId="1246824844" sldId="344"/>
        </pc:sldMkLst>
      </pc:sldChg>
      <pc:sldChg chg="del">
        <pc:chgData name="Jeroen Dries" userId="S::jeroen.dries@vito.be::bdcd8628-e3b9-4581-8570-aa7c3ecf968f" providerId="AD" clId="Web-{E2ED3D4E-69FC-8538-A00F-2653001655B6}" dt="2024-06-05T11:50:20.422" v="19"/>
        <pc:sldMkLst>
          <pc:docMk/>
          <pc:sldMk cId="2045304375" sldId="345"/>
        </pc:sldMkLst>
      </pc:sldChg>
      <pc:sldChg chg="del">
        <pc:chgData name="Jeroen Dries" userId="S::jeroen.dries@vito.be::bdcd8628-e3b9-4581-8570-aa7c3ecf968f" providerId="AD" clId="Web-{E2ED3D4E-69FC-8538-A00F-2653001655B6}" dt="2024-06-05T11:50:20.422" v="18"/>
        <pc:sldMkLst>
          <pc:docMk/>
          <pc:sldMk cId="4082626593" sldId="346"/>
        </pc:sldMkLst>
      </pc:sldChg>
      <pc:sldChg chg="del">
        <pc:chgData name="Jeroen Dries" userId="S::jeroen.dries@vito.be::bdcd8628-e3b9-4581-8570-aa7c3ecf968f" providerId="AD" clId="Web-{E2ED3D4E-69FC-8538-A00F-2653001655B6}" dt="2024-06-05T11:50:20.422" v="17"/>
        <pc:sldMkLst>
          <pc:docMk/>
          <pc:sldMk cId="3973596113" sldId="347"/>
        </pc:sldMkLst>
      </pc:sldChg>
      <pc:sldChg chg="del">
        <pc:chgData name="Jeroen Dries" userId="S::jeroen.dries@vito.be::bdcd8628-e3b9-4581-8570-aa7c3ecf968f" providerId="AD" clId="Web-{E2ED3D4E-69FC-8538-A00F-2653001655B6}" dt="2024-06-05T11:50:20.422" v="15"/>
        <pc:sldMkLst>
          <pc:docMk/>
          <pc:sldMk cId="380934923" sldId="349"/>
        </pc:sldMkLst>
      </pc:sldChg>
      <pc:sldChg chg="del">
        <pc:chgData name="Jeroen Dries" userId="S::jeroen.dries@vito.be::bdcd8628-e3b9-4581-8570-aa7c3ecf968f" providerId="AD" clId="Web-{E2ED3D4E-69FC-8538-A00F-2653001655B6}" dt="2024-06-05T11:50:20.422" v="14"/>
        <pc:sldMkLst>
          <pc:docMk/>
          <pc:sldMk cId="1958491920" sldId="350"/>
        </pc:sldMkLst>
      </pc:sldChg>
      <pc:sldChg chg="del">
        <pc:chgData name="Jeroen Dries" userId="S::jeroen.dries@vito.be::bdcd8628-e3b9-4581-8570-aa7c3ecf968f" providerId="AD" clId="Web-{E2ED3D4E-69FC-8538-A00F-2653001655B6}" dt="2024-06-05T11:50:20.422" v="13"/>
        <pc:sldMkLst>
          <pc:docMk/>
          <pc:sldMk cId="1848427364" sldId="351"/>
        </pc:sldMkLst>
      </pc:sldChg>
      <pc:sldChg chg="del">
        <pc:chgData name="Jeroen Dries" userId="S::jeroen.dries@vito.be::bdcd8628-e3b9-4581-8570-aa7c3ecf968f" providerId="AD" clId="Web-{E2ED3D4E-69FC-8538-A00F-2653001655B6}" dt="2024-06-05T11:50:20.422" v="12"/>
        <pc:sldMkLst>
          <pc:docMk/>
          <pc:sldMk cId="59941291" sldId="352"/>
        </pc:sldMkLst>
      </pc:sldChg>
      <pc:sldChg chg="del">
        <pc:chgData name="Jeroen Dries" userId="S::jeroen.dries@vito.be::bdcd8628-e3b9-4581-8570-aa7c3ecf968f" providerId="AD" clId="Web-{E2ED3D4E-69FC-8538-A00F-2653001655B6}" dt="2024-06-05T11:50:20.422" v="11"/>
        <pc:sldMkLst>
          <pc:docMk/>
          <pc:sldMk cId="243388470" sldId="353"/>
        </pc:sldMkLst>
      </pc:sldChg>
      <pc:sldChg chg="del">
        <pc:chgData name="Jeroen Dries" userId="S::jeroen.dries@vito.be::bdcd8628-e3b9-4581-8570-aa7c3ecf968f" providerId="AD" clId="Web-{E2ED3D4E-69FC-8538-A00F-2653001655B6}" dt="2024-06-05T11:50:20.407" v="9"/>
        <pc:sldMkLst>
          <pc:docMk/>
          <pc:sldMk cId="787065834" sldId="354"/>
        </pc:sldMkLst>
      </pc:sldChg>
      <pc:sldChg chg="del">
        <pc:chgData name="Jeroen Dries" userId="S::jeroen.dries@vito.be::bdcd8628-e3b9-4581-8570-aa7c3ecf968f" providerId="AD" clId="Web-{E2ED3D4E-69FC-8538-A00F-2653001655B6}" dt="2024-06-05T11:50:20.407" v="7"/>
        <pc:sldMkLst>
          <pc:docMk/>
          <pc:sldMk cId="1623077444" sldId="355"/>
        </pc:sldMkLst>
      </pc:sldChg>
      <pc:sldChg chg="del">
        <pc:chgData name="Jeroen Dries" userId="S::jeroen.dries@vito.be::bdcd8628-e3b9-4581-8570-aa7c3ecf968f" providerId="AD" clId="Web-{E2ED3D4E-69FC-8538-A00F-2653001655B6}" dt="2024-06-05T11:50:20.454" v="26"/>
        <pc:sldMkLst>
          <pc:docMk/>
          <pc:sldMk cId="603054942" sldId="356"/>
        </pc:sldMkLst>
      </pc:sldChg>
      <pc:sldChg chg="modSp">
        <pc:chgData name="Jeroen Dries" userId="S::jeroen.dries@vito.be::bdcd8628-e3b9-4581-8570-aa7c3ecf968f" providerId="AD" clId="Web-{E2ED3D4E-69FC-8538-A00F-2653001655B6}" dt="2024-06-06T10:03:22.027" v="893" actId="20577"/>
        <pc:sldMkLst>
          <pc:docMk/>
          <pc:sldMk cId="1199008761" sldId="357"/>
        </pc:sldMkLst>
        <pc:spChg chg="mod">
          <ac:chgData name="Jeroen Dries" userId="S::jeroen.dries@vito.be::bdcd8628-e3b9-4581-8570-aa7c3ecf968f" providerId="AD" clId="Web-{E2ED3D4E-69FC-8538-A00F-2653001655B6}" dt="2024-06-06T10:03:22.027" v="893" actId="20577"/>
          <ac:spMkLst>
            <pc:docMk/>
            <pc:sldMk cId="1199008761" sldId="357"/>
            <ac:spMk id="5" creationId="{29CAE48A-A81E-4067-8148-B1D57D6AC64C}"/>
          </ac:spMkLst>
        </pc:spChg>
        <pc:spChg chg="mod">
          <ac:chgData name="Jeroen Dries" userId="S::jeroen.dries@vito.be::bdcd8628-e3b9-4581-8570-aa7c3ecf968f" providerId="AD" clId="Web-{E2ED3D4E-69FC-8538-A00F-2653001655B6}" dt="2024-06-05T11:50:08.125" v="6" actId="20577"/>
          <ac:spMkLst>
            <pc:docMk/>
            <pc:sldMk cId="1199008761" sldId="357"/>
            <ac:spMk id="6" creationId="{93FDBE0F-6CFB-4524-9A5F-5715DAFA1E2F}"/>
          </ac:spMkLst>
        </pc:spChg>
        <pc:spChg chg="mod">
          <ac:chgData name="Jeroen Dries" userId="S::jeroen.dries@vito.be::bdcd8628-e3b9-4581-8570-aa7c3ecf968f" providerId="AD" clId="Web-{E2ED3D4E-69FC-8538-A00F-2653001655B6}" dt="2024-06-06T10:03:16.715" v="892" actId="20577"/>
          <ac:spMkLst>
            <pc:docMk/>
            <pc:sldMk cId="1199008761" sldId="357"/>
            <ac:spMk id="7" creationId="{A3B0946D-4201-4AAC-BBEC-715ACACB663D}"/>
          </ac:spMkLst>
        </pc:spChg>
      </pc:sldChg>
      <pc:sldChg chg="addSp delSp modSp new">
        <pc:chgData name="Jeroen Dries" userId="S::jeroen.dries@vito.be::bdcd8628-e3b9-4581-8570-aa7c3ecf968f" providerId="AD" clId="Web-{E2ED3D4E-69FC-8538-A00F-2653001655B6}" dt="2024-06-06T08:37:59.988" v="790" actId="20577"/>
        <pc:sldMkLst>
          <pc:docMk/>
          <pc:sldMk cId="2355438681" sldId="358"/>
        </pc:sldMkLst>
        <pc:spChg chg="mod">
          <ac:chgData name="Jeroen Dries" userId="S::jeroen.dries@vito.be::bdcd8628-e3b9-4581-8570-aa7c3ecf968f" providerId="AD" clId="Web-{E2ED3D4E-69FC-8538-A00F-2653001655B6}" dt="2024-06-05T11:54:52.385" v="143" actId="20577"/>
          <ac:spMkLst>
            <pc:docMk/>
            <pc:sldMk cId="2355438681" sldId="358"/>
            <ac:spMk id="2" creationId="{A0658A3F-65BD-6175-DB4B-418DF243C977}"/>
          </ac:spMkLst>
        </pc:spChg>
        <pc:spChg chg="mod">
          <ac:chgData name="Jeroen Dries" userId="S::jeroen.dries@vito.be::bdcd8628-e3b9-4581-8570-aa7c3ecf968f" providerId="AD" clId="Web-{E2ED3D4E-69FC-8538-A00F-2653001655B6}" dt="2024-06-06T08:37:59.988" v="790" actId="20577"/>
          <ac:spMkLst>
            <pc:docMk/>
            <pc:sldMk cId="2355438681" sldId="358"/>
            <ac:spMk id="3" creationId="{21A6F75D-0D5C-7AC3-F491-9FDB696FF0AA}"/>
          </ac:spMkLst>
        </pc:spChg>
        <pc:spChg chg="del">
          <ac:chgData name="Jeroen Dries" userId="S::jeroen.dries@vito.be::bdcd8628-e3b9-4581-8570-aa7c3ecf968f" providerId="AD" clId="Web-{E2ED3D4E-69FC-8538-A00F-2653001655B6}" dt="2024-06-05T11:54:59.151" v="144"/>
          <ac:spMkLst>
            <pc:docMk/>
            <pc:sldMk cId="2355438681" sldId="358"/>
            <ac:spMk id="6" creationId="{E7873D8C-EDA8-6287-6224-B5CA92F0B364}"/>
          </ac:spMkLst>
        </pc:spChg>
        <pc:spChg chg="add mod">
          <ac:chgData name="Jeroen Dries" userId="S::jeroen.dries@vito.be::bdcd8628-e3b9-4581-8570-aa7c3ecf968f" providerId="AD" clId="Web-{E2ED3D4E-69FC-8538-A00F-2653001655B6}" dt="2024-06-06T08:36:59.190" v="769"/>
          <ac:spMkLst>
            <pc:docMk/>
            <pc:sldMk cId="2355438681" sldId="358"/>
            <ac:spMk id="6" creationId="{E8CA121B-8E3C-3EFD-5634-F6ADF3CFBB4E}"/>
          </ac:spMkLst>
        </pc:spChg>
        <pc:spChg chg="add mod">
          <ac:chgData name="Jeroen Dries" userId="S::jeroen.dries@vito.be::bdcd8628-e3b9-4581-8570-aa7c3ecf968f" providerId="AD" clId="Web-{E2ED3D4E-69FC-8538-A00F-2653001655B6}" dt="2024-06-05T11:59:36.942" v="209" actId="1076"/>
          <ac:spMkLst>
            <pc:docMk/>
            <pc:sldMk cId="2355438681" sldId="358"/>
            <ac:spMk id="7" creationId="{D9DCBFFF-2146-E9A5-EE72-F4B4E4440958}"/>
          </ac:spMkLst>
        </pc:spChg>
        <pc:spChg chg="add mod">
          <ac:chgData name="Jeroen Dries" userId="S::jeroen.dries@vito.be::bdcd8628-e3b9-4581-8570-aa7c3ecf968f" providerId="AD" clId="Web-{E2ED3D4E-69FC-8538-A00F-2653001655B6}" dt="2024-06-05T12:01:59.353" v="232" actId="14100"/>
          <ac:spMkLst>
            <pc:docMk/>
            <pc:sldMk cId="2355438681" sldId="358"/>
            <ac:spMk id="8" creationId="{3E56CAE5-A231-29E5-4B7E-E01D7716D529}"/>
          </ac:spMkLst>
        </pc:spChg>
        <pc:spChg chg="add mod">
          <ac:chgData name="Jeroen Dries" userId="S::jeroen.dries@vito.be::bdcd8628-e3b9-4581-8570-aa7c3ecf968f" providerId="AD" clId="Web-{E2ED3D4E-69FC-8538-A00F-2653001655B6}" dt="2024-06-05T12:00:23.803" v="216"/>
          <ac:spMkLst>
            <pc:docMk/>
            <pc:sldMk cId="2355438681" sldId="358"/>
            <ac:spMk id="10" creationId="{ED5139CB-3EA2-97AA-D880-29CD43540D62}"/>
          </ac:spMkLst>
        </pc:spChg>
        <pc:spChg chg="add mod">
          <ac:chgData name="Jeroen Dries" userId="S::jeroen.dries@vito.be::bdcd8628-e3b9-4581-8570-aa7c3ecf968f" providerId="AD" clId="Web-{E2ED3D4E-69FC-8538-A00F-2653001655B6}" dt="2024-06-05T12:00:49.523" v="223"/>
          <ac:spMkLst>
            <pc:docMk/>
            <pc:sldMk cId="2355438681" sldId="358"/>
            <ac:spMk id="11" creationId="{DD9134B7-6D2A-20F8-65AA-350BBD620D42}"/>
          </ac:spMkLst>
        </pc:spChg>
        <pc:spChg chg="add mod">
          <ac:chgData name="Jeroen Dries" userId="S::jeroen.dries@vito.be::bdcd8628-e3b9-4581-8570-aa7c3ecf968f" providerId="AD" clId="Web-{E2ED3D4E-69FC-8538-A00F-2653001655B6}" dt="2024-06-05T12:00:34.288" v="221"/>
          <ac:spMkLst>
            <pc:docMk/>
            <pc:sldMk cId="2355438681" sldId="358"/>
            <ac:spMk id="12" creationId="{B05B77C6-5C18-4FB7-BA23-955DD88E07FD}"/>
          </ac:spMkLst>
        </pc:spChg>
        <pc:spChg chg="add mod">
          <ac:chgData name="Jeroen Dries" userId="S::jeroen.dries@vito.be::bdcd8628-e3b9-4581-8570-aa7c3ecf968f" providerId="AD" clId="Web-{E2ED3D4E-69FC-8538-A00F-2653001655B6}" dt="2024-06-05T12:00:39.413" v="222"/>
          <ac:spMkLst>
            <pc:docMk/>
            <pc:sldMk cId="2355438681" sldId="358"/>
            <ac:spMk id="13" creationId="{E0A4AF31-26AA-C689-7863-236D02674BF6}"/>
          </ac:spMkLst>
        </pc:spChg>
        <pc:spChg chg="add mod">
          <ac:chgData name="Jeroen Dries" userId="S::jeroen.dries@vito.be::bdcd8628-e3b9-4581-8570-aa7c3ecf968f" providerId="AD" clId="Web-{E2ED3D4E-69FC-8538-A00F-2653001655B6}" dt="2024-06-05T12:01:50.119" v="231" actId="1076"/>
          <ac:spMkLst>
            <pc:docMk/>
            <pc:sldMk cId="2355438681" sldId="358"/>
            <ac:spMk id="14" creationId="{81D56580-703A-9C9B-0B17-BEFDB9F722F7}"/>
          </ac:spMkLst>
        </pc:spChg>
        <pc:spChg chg="add mod">
          <ac:chgData name="Jeroen Dries" userId="S::jeroen.dries@vito.be::bdcd8628-e3b9-4581-8570-aa7c3ecf968f" providerId="AD" clId="Web-{E2ED3D4E-69FC-8538-A00F-2653001655B6}" dt="2024-06-05T12:13:15.315" v="265" actId="20577"/>
          <ac:spMkLst>
            <pc:docMk/>
            <pc:sldMk cId="2355438681" sldId="358"/>
            <ac:spMk id="15" creationId="{0AEF6B10-2370-2617-9664-626A05B2064A}"/>
          </ac:spMkLst>
        </pc:spChg>
        <pc:cxnChg chg="add mod">
          <ac:chgData name="Jeroen Dries" userId="S::jeroen.dries@vito.be::bdcd8628-e3b9-4581-8570-aa7c3ecf968f" providerId="AD" clId="Web-{E2ED3D4E-69FC-8538-A00F-2653001655B6}" dt="2024-06-05T12:01:12.367" v="226" actId="14100"/>
          <ac:cxnSpMkLst>
            <pc:docMk/>
            <pc:sldMk cId="2355438681" sldId="358"/>
            <ac:cxnSpMk id="9" creationId="{EC690FBE-3C7C-9D59-BEB7-D7B850E4068F}"/>
          </ac:cxnSpMkLst>
        </pc:cxnChg>
      </pc:sldChg>
      <pc:sldChg chg="del">
        <pc:chgData name="Jeroen Dries" userId="S::jeroen.dries@vito.be::bdcd8628-e3b9-4581-8570-aa7c3ecf968f" providerId="AD" clId="Web-{E2ED3D4E-69FC-8538-A00F-2653001655B6}" dt="2024-06-05T11:50:20.438" v="22"/>
        <pc:sldMkLst>
          <pc:docMk/>
          <pc:sldMk cId="1878050837" sldId="359"/>
        </pc:sldMkLst>
      </pc:sldChg>
      <pc:sldChg chg="addSp delSp modSp new">
        <pc:chgData name="Jeroen Dries" userId="S::jeroen.dries@vito.be::bdcd8628-e3b9-4581-8570-aa7c3ecf968f" providerId="AD" clId="Web-{E2ED3D4E-69FC-8538-A00F-2653001655B6}" dt="2024-06-06T08:38:08.864" v="795" actId="20577"/>
        <pc:sldMkLst>
          <pc:docMk/>
          <pc:sldMk cId="3233676262" sldId="359"/>
        </pc:sldMkLst>
        <pc:spChg chg="mod">
          <ac:chgData name="Jeroen Dries" userId="S::jeroen.dries@vito.be::bdcd8628-e3b9-4581-8570-aa7c3ecf968f" providerId="AD" clId="Web-{E2ED3D4E-69FC-8538-A00F-2653001655B6}" dt="2024-06-05T12:14:00.535" v="277" actId="20577"/>
          <ac:spMkLst>
            <pc:docMk/>
            <pc:sldMk cId="3233676262" sldId="359"/>
            <ac:spMk id="2" creationId="{19036460-F548-FC37-64CD-B050E0539D69}"/>
          </ac:spMkLst>
        </pc:spChg>
        <pc:spChg chg="mod">
          <ac:chgData name="Jeroen Dries" userId="S::jeroen.dries@vito.be::bdcd8628-e3b9-4581-8570-aa7c3ecf968f" providerId="AD" clId="Web-{E2ED3D4E-69FC-8538-A00F-2653001655B6}" dt="2024-06-06T08:38:08.864" v="795" actId="20577"/>
          <ac:spMkLst>
            <pc:docMk/>
            <pc:sldMk cId="3233676262" sldId="359"/>
            <ac:spMk id="3" creationId="{F99D9055-490C-BBCA-1696-CF930BEBCBEE}"/>
          </ac:spMkLst>
        </pc:spChg>
        <pc:spChg chg="del mod">
          <ac:chgData name="Jeroen Dries" userId="S::jeroen.dries@vito.be::bdcd8628-e3b9-4581-8570-aa7c3ecf968f" providerId="AD" clId="Web-{E2ED3D4E-69FC-8538-A00F-2653001655B6}" dt="2024-06-05T12:17:46.731" v="278"/>
          <ac:spMkLst>
            <pc:docMk/>
            <pc:sldMk cId="3233676262" sldId="359"/>
            <ac:spMk id="6" creationId="{1C241A88-451C-C562-C151-8EB19172C3CA}"/>
          </ac:spMkLst>
        </pc:spChg>
        <pc:spChg chg="add mod">
          <ac:chgData name="Jeroen Dries" userId="S::jeroen.dries@vito.be::bdcd8628-e3b9-4581-8570-aa7c3ecf968f" providerId="AD" clId="Web-{E2ED3D4E-69FC-8538-A00F-2653001655B6}" dt="2024-06-05T12:23:02.023" v="386" actId="20577"/>
          <ac:spMkLst>
            <pc:docMk/>
            <pc:sldMk cId="3233676262" sldId="359"/>
            <ac:spMk id="8" creationId="{78908460-EC55-581D-189C-125FB6282CC4}"/>
          </ac:spMkLst>
        </pc:spChg>
      </pc:sldChg>
      <pc:sldChg chg="modSp new ord">
        <pc:chgData name="Jeroen Dries" userId="S::jeroen.dries@vito.be::bdcd8628-e3b9-4581-8570-aa7c3ecf968f" providerId="AD" clId="Web-{E2ED3D4E-69FC-8538-A00F-2653001655B6}" dt="2024-06-06T08:45:57.067" v="829"/>
        <pc:sldMkLst>
          <pc:docMk/>
          <pc:sldMk cId="3245726342" sldId="360"/>
        </pc:sldMkLst>
        <pc:spChg chg="mod">
          <ac:chgData name="Jeroen Dries" userId="S::jeroen.dries@vito.be::bdcd8628-e3b9-4581-8570-aa7c3ecf968f" providerId="AD" clId="Web-{E2ED3D4E-69FC-8538-A00F-2653001655B6}" dt="2024-06-05T12:27:47.643" v="417" actId="20577"/>
          <ac:spMkLst>
            <pc:docMk/>
            <pc:sldMk cId="3245726342" sldId="360"/>
            <ac:spMk id="2" creationId="{03E493D3-8F29-F854-75D8-BCC7562BC253}"/>
          </ac:spMkLst>
        </pc:spChg>
        <pc:spChg chg="mod">
          <ac:chgData name="Jeroen Dries" userId="S::jeroen.dries@vito.be::bdcd8628-e3b9-4581-8570-aa7c3ecf968f" providerId="AD" clId="Web-{E2ED3D4E-69FC-8538-A00F-2653001655B6}" dt="2024-06-06T08:38:30.036" v="807" actId="20577"/>
          <ac:spMkLst>
            <pc:docMk/>
            <pc:sldMk cId="3245726342" sldId="360"/>
            <ac:spMk id="3" creationId="{9F6535F9-CF1F-AD69-E7AC-1C481D6C1A3C}"/>
          </ac:spMkLst>
        </pc:spChg>
        <pc:spChg chg="mod">
          <ac:chgData name="Jeroen Dries" userId="S::jeroen.dries@vito.be::bdcd8628-e3b9-4581-8570-aa7c3ecf968f" providerId="AD" clId="Web-{E2ED3D4E-69FC-8538-A00F-2653001655B6}" dt="2024-06-05T12:37:17.226" v="579" actId="20577"/>
          <ac:spMkLst>
            <pc:docMk/>
            <pc:sldMk cId="3245726342" sldId="360"/>
            <ac:spMk id="6" creationId="{CE47DF85-F110-6742-81C0-C7A620030F9E}"/>
          </ac:spMkLst>
        </pc:spChg>
      </pc:sldChg>
      <pc:sldChg chg="del">
        <pc:chgData name="Jeroen Dries" userId="S::jeroen.dries@vito.be::bdcd8628-e3b9-4581-8570-aa7c3ecf968f" providerId="AD" clId="Web-{E2ED3D4E-69FC-8538-A00F-2653001655B6}" dt="2024-06-05T11:50:20.407" v="8"/>
        <pc:sldMkLst>
          <pc:docMk/>
          <pc:sldMk cId="3895065421" sldId="360"/>
        </pc:sldMkLst>
      </pc:sldChg>
      <pc:sldChg chg="modSp new">
        <pc:chgData name="Jeroen Dries" userId="S::jeroen.dries@vito.be::bdcd8628-e3b9-4581-8570-aa7c3ecf968f" providerId="AD" clId="Web-{E2ED3D4E-69FC-8538-A00F-2653001655B6}" dt="2024-06-06T08:38:19.973" v="803" actId="20577"/>
        <pc:sldMkLst>
          <pc:docMk/>
          <pc:sldMk cId="98925587" sldId="361"/>
        </pc:sldMkLst>
        <pc:spChg chg="mod">
          <ac:chgData name="Jeroen Dries" userId="S::jeroen.dries@vito.be::bdcd8628-e3b9-4581-8570-aa7c3ecf968f" providerId="AD" clId="Web-{E2ED3D4E-69FC-8538-A00F-2653001655B6}" dt="2024-06-06T08:28:07.313" v="590" actId="20577"/>
          <ac:spMkLst>
            <pc:docMk/>
            <pc:sldMk cId="98925587" sldId="361"/>
            <ac:spMk id="2" creationId="{0AE9B1F5-AF4D-8D53-07FB-65BDFC908864}"/>
          </ac:spMkLst>
        </pc:spChg>
        <pc:spChg chg="mod">
          <ac:chgData name="Jeroen Dries" userId="S::jeroen.dries@vito.be::bdcd8628-e3b9-4581-8570-aa7c3ecf968f" providerId="AD" clId="Web-{E2ED3D4E-69FC-8538-A00F-2653001655B6}" dt="2024-06-06T08:38:19.973" v="803" actId="20577"/>
          <ac:spMkLst>
            <pc:docMk/>
            <pc:sldMk cId="98925587" sldId="361"/>
            <ac:spMk id="3" creationId="{FE7E92CE-BA7C-2181-445E-3ED3B3C772A2}"/>
          </ac:spMkLst>
        </pc:spChg>
        <pc:spChg chg="mod">
          <ac:chgData name="Jeroen Dries" userId="S::jeroen.dries@vito.be::bdcd8628-e3b9-4581-8570-aa7c3ecf968f" providerId="AD" clId="Web-{E2ED3D4E-69FC-8538-A00F-2653001655B6}" dt="2024-06-06T08:33:39.152" v="724" actId="20577"/>
          <ac:spMkLst>
            <pc:docMk/>
            <pc:sldMk cId="98925587" sldId="361"/>
            <ac:spMk id="6" creationId="{BCE741C4-69AE-45EB-3E2A-3120939EBC24}"/>
          </ac:spMkLst>
        </pc:spChg>
      </pc:sldChg>
      <pc:sldChg chg="del">
        <pc:chgData name="Jeroen Dries" userId="S::jeroen.dries@vito.be::bdcd8628-e3b9-4581-8570-aa7c3ecf968f" providerId="AD" clId="Web-{E2ED3D4E-69FC-8538-A00F-2653001655B6}" dt="2024-06-05T11:50:20.422" v="10"/>
        <pc:sldMkLst>
          <pc:docMk/>
          <pc:sldMk cId="2452801745" sldId="361"/>
        </pc:sldMkLst>
      </pc:sldChg>
      <pc:sldChg chg="addSp delSp modSp add replId">
        <pc:chgData name="Jeroen Dries" userId="S::jeroen.dries@vito.be::bdcd8628-e3b9-4581-8570-aa7c3ecf968f" providerId="AD" clId="Web-{E2ED3D4E-69FC-8538-A00F-2653001655B6}" dt="2024-06-06T08:37:40.503" v="783" actId="20577"/>
        <pc:sldMkLst>
          <pc:docMk/>
          <pc:sldMk cId="2303541447" sldId="362"/>
        </pc:sldMkLst>
        <pc:spChg chg="mod">
          <ac:chgData name="Jeroen Dries" userId="S::jeroen.dries@vito.be::bdcd8628-e3b9-4581-8570-aa7c3ecf968f" providerId="AD" clId="Web-{E2ED3D4E-69FC-8538-A00F-2653001655B6}" dt="2024-06-06T08:36:41.001" v="768" actId="20577"/>
          <ac:spMkLst>
            <pc:docMk/>
            <pc:sldMk cId="2303541447" sldId="362"/>
            <ac:spMk id="2" creationId="{A0658A3F-65BD-6175-DB4B-418DF243C977}"/>
          </ac:spMkLst>
        </pc:spChg>
        <pc:spChg chg="mod">
          <ac:chgData name="Jeroen Dries" userId="S::jeroen.dries@vito.be::bdcd8628-e3b9-4581-8570-aa7c3ecf968f" providerId="AD" clId="Web-{E2ED3D4E-69FC-8538-A00F-2653001655B6}" dt="2024-06-06T08:37:40.503" v="783" actId="20577"/>
          <ac:spMkLst>
            <pc:docMk/>
            <pc:sldMk cId="2303541447" sldId="362"/>
            <ac:spMk id="3" creationId="{21A6F75D-0D5C-7AC3-F491-9FDB696FF0AA}"/>
          </ac:spMkLst>
        </pc:spChg>
        <pc:spChg chg="mod">
          <ac:chgData name="Jeroen Dries" userId="S::jeroen.dries@vito.be::bdcd8628-e3b9-4581-8570-aa7c3ecf968f" providerId="AD" clId="Web-{E2ED3D4E-69FC-8538-A00F-2653001655B6}" dt="2024-06-06T08:36:15.860" v="760"/>
          <ac:spMkLst>
            <pc:docMk/>
            <pc:sldMk cId="2303541447" sldId="362"/>
            <ac:spMk id="6" creationId="{E8CA121B-8E3C-3EFD-5634-F6ADF3CFBB4E}"/>
          </ac:spMkLst>
        </pc:spChg>
        <pc:spChg chg="mod">
          <ac:chgData name="Jeroen Dries" userId="S::jeroen.dries@vito.be::bdcd8628-e3b9-4581-8570-aa7c3ecf968f" providerId="AD" clId="Web-{E2ED3D4E-69FC-8538-A00F-2653001655B6}" dt="2024-06-06T08:36:17.829" v="761"/>
          <ac:spMkLst>
            <pc:docMk/>
            <pc:sldMk cId="2303541447" sldId="362"/>
            <ac:spMk id="7" creationId="{D9DCBFFF-2146-E9A5-EE72-F4B4E4440958}"/>
          </ac:spMkLst>
        </pc:spChg>
        <pc:spChg chg="del">
          <ac:chgData name="Jeroen Dries" userId="S::jeroen.dries@vito.be::bdcd8628-e3b9-4581-8570-aa7c3ecf968f" providerId="AD" clId="Web-{E2ED3D4E-69FC-8538-A00F-2653001655B6}" dt="2024-06-06T08:34:27.341" v="730"/>
          <ac:spMkLst>
            <pc:docMk/>
            <pc:sldMk cId="2303541447" sldId="362"/>
            <ac:spMk id="8" creationId="{3E56CAE5-A231-29E5-4B7E-E01D7716D529}"/>
          </ac:spMkLst>
        </pc:spChg>
        <pc:spChg chg="mod">
          <ac:chgData name="Jeroen Dries" userId="S::jeroen.dries@vito.be::bdcd8628-e3b9-4581-8570-aa7c3ecf968f" providerId="AD" clId="Web-{E2ED3D4E-69FC-8538-A00F-2653001655B6}" dt="2024-06-06T08:37:19.034" v="772" actId="1076"/>
          <ac:spMkLst>
            <pc:docMk/>
            <pc:sldMk cId="2303541447" sldId="362"/>
            <ac:spMk id="14" creationId="{81D56580-703A-9C9B-0B17-BEFDB9F722F7}"/>
          </ac:spMkLst>
        </pc:spChg>
        <pc:spChg chg="del mod">
          <ac:chgData name="Jeroen Dries" userId="S::jeroen.dries@vito.be::bdcd8628-e3b9-4581-8570-aa7c3ecf968f" providerId="AD" clId="Web-{E2ED3D4E-69FC-8538-A00F-2653001655B6}" dt="2024-06-06T08:36:29.282" v="764"/>
          <ac:spMkLst>
            <pc:docMk/>
            <pc:sldMk cId="2303541447" sldId="362"/>
            <ac:spMk id="15" creationId="{0AEF6B10-2370-2617-9664-626A05B2064A}"/>
          </ac:spMkLst>
        </pc:spChg>
        <pc:spChg chg="add mod">
          <ac:chgData name="Jeroen Dries" userId="S::jeroen.dries@vito.be::bdcd8628-e3b9-4581-8570-aa7c3ecf968f" providerId="AD" clId="Web-{E2ED3D4E-69FC-8538-A00F-2653001655B6}" dt="2024-06-06T08:34:47.998" v="737" actId="1076"/>
          <ac:spMkLst>
            <pc:docMk/>
            <pc:sldMk cId="2303541447" sldId="362"/>
            <ac:spMk id="16" creationId="{E8F6ED5D-D28E-6994-472A-F16EB7FC7964}"/>
          </ac:spMkLst>
        </pc:spChg>
        <pc:spChg chg="add mod">
          <ac:chgData name="Jeroen Dries" userId="S::jeroen.dries@vito.be::bdcd8628-e3b9-4581-8570-aa7c3ecf968f" providerId="AD" clId="Web-{E2ED3D4E-69FC-8538-A00F-2653001655B6}" dt="2024-06-06T08:35:56.937" v="757"/>
          <ac:spMkLst>
            <pc:docMk/>
            <pc:sldMk cId="2303541447" sldId="362"/>
            <ac:spMk id="17" creationId="{C15BF5A6-BFD1-0B71-484E-EEE8BC6415A9}"/>
          </ac:spMkLst>
        </pc:spChg>
        <pc:spChg chg="add mod">
          <ac:chgData name="Jeroen Dries" userId="S::jeroen.dries@vito.be::bdcd8628-e3b9-4581-8570-aa7c3ecf968f" providerId="AD" clId="Web-{E2ED3D4E-69FC-8538-A00F-2653001655B6}" dt="2024-06-06T08:35:49.078" v="756"/>
          <ac:spMkLst>
            <pc:docMk/>
            <pc:sldMk cId="2303541447" sldId="362"/>
            <ac:spMk id="18" creationId="{F17881ED-4F03-E2A3-0308-91B4D6A6BC28}"/>
          </ac:spMkLst>
        </pc:spChg>
        <pc:spChg chg="add mod">
          <ac:chgData name="Jeroen Dries" userId="S::jeroen.dries@vito.be::bdcd8628-e3b9-4581-8570-aa7c3ecf968f" providerId="AD" clId="Web-{E2ED3D4E-69FC-8538-A00F-2653001655B6}" dt="2024-06-06T08:35:41.640" v="755"/>
          <ac:spMkLst>
            <pc:docMk/>
            <pc:sldMk cId="2303541447" sldId="362"/>
            <ac:spMk id="19" creationId="{0791232A-8C9E-73BC-C400-6D480FEFD43E}"/>
          </ac:spMkLst>
        </pc:spChg>
        <pc:spChg chg="add mod">
          <ac:chgData name="Jeroen Dries" userId="S::jeroen.dries@vito.be::bdcd8628-e3b9-4581-8570-aa7c3ecf968f" providerId="AD" clId="Web-{E2ED3D4E-69FC-8538-A00F-2653001655B6}" dt="2024-06-06T08:37:19.315" v="773" actId="1076"/>
          <ac:spMkLst>
            <pc:docMk/>
            <pc:sldMk cId="2303541447" sldId="362"/>
            <ac:spMk id="20" creationId="{BDDA875F-ECC4-28C1-DA5B-C5473C644EAD}"/>
          </ac:spMkLst>
        </pc:spChg>
        <pc:spChg chg="add mod">
          <ac:chgData name="Jeroen Dries" userId="S::jeroen.dries@vito.be::bdcd8628-e3b9-4581-8570-aa7c3ecf968f" providerId="AD" clId="Web-{E2ED3D4E-69FC-8538-A00F-2653001655B6}" dt="2024-06-06T08:37:11.065" v="771" actId="1076"/>
          <ac:spMkLst>
            <pc:docMk/>
            <pc:sldMk cId="2303541447" sldId="362"/>
            <ac:spMk id="21" creationId="{5F5208CC-DFF8-7524-E18B-500106720BD7}"/>
          </ac:spMkLst>
        </pc:spChg>
        <pc:cxnChg chg="del">
          <ac:chgData name="Jeroen Dries" userId="S::jeroen.dries@vito.be::bdcd8628-e3b9-4581-8570-aa7c3ecf968f" providerId="AD" clId="Web-{E2ED3D4E-69FC-8538-A00F-2653001655B6}" dt="2024-06-06T08:34:33.310" v="731"/>
          <ac:cxnSpMkLst>
            <pc:docMk/>
            <pc:sldMk cId="2303541447" sldId="362"/>
            <ac:cxnSpMk id="9" creationId="{EC690FBE-3C7C-9D59-BEB7-D7B850E4068F}"/>
          </ac:cxnSpMkLst>
        </pc:cxnChg>
      </pc:sldChg>
      <pc:sldChg chg="addSp modSp new mod modClrScheme chgLayout">
        <pc:chgData name="Jeroen Dries" userId="S::jeroen.dries@vito.be::bdcd8628-e3b9-4581-8570-aa7c3ecf968f" providerId="AD" clId="Web-{E2ED3D4E-69FC-8538-A00F-2653001655B6}" dt="2024-06-06T08:39:47.430" v="828" actId="14100"/>
        <pc:sldMkLst>
          <pc:docMk/>
          <pc:sldMk cId="2413746153" sldId="363"/>
        </pc:sldMkLst>
        <pc:spChg chg="mod ord">
          <ac:chgData name="Jeroen Dries" userId="S::jeroen.dries@vito.be::bdcd8628-e3b9-4581-8570-aa7c3ecf968f" providerId="AD" clId="Web-{E2ED3D4E-69FC-8538-A00F-2653001655B6}" dt="2024-06-06T08:38:54.897" v="811" actId="20577"/>
          <ac:spMkLst>
            <pc:docMk/>
            <pc:sldMk cId="2413746153" sldId="363"/>
            <ac:spMk id="2" creationId="{9C94394B-45DD-62D1-32F4-A8455D61B477}"/>
          </ac:spMkLst>
        </pc:spChg>
        <pc:spChg chg="mod ord">
          <ac:chgData name="Jeroen Dries" userId="S::jeroen.dries@vito.be::bdcd8628-e3b9-4581-8570-aa7c3ecf968f" providerId="AD" clId="Web-{E2ED3D4E-69FC-8538-A00F-2653001655B6}" dt="2024-06-06T08:39:47.430" v="828" actId="14100"/>
          <ac:spMkLst>
            <pc:docMk/>
            <pc:sldMk cId="2413746153" sldId="363"/>
            <ac:spMk id="3" creationId="{9366D5DB-6029-AFD5-17EC-3C2D0CE69208}"/>
          </ac:spMkLst>
        </pc:spChg>
        <pc:spChg chg="mod ord">
          <ac:chgData name="Jeroen Dries" userId="S::jeroen.dries@vito.be::bdcd8628-e3b9-4581-8570-aa7c3ecf968f" providerId="AD" clId="Web-{E2ED3D4E-69FC-8538-A00F-2653001655B6}" dt="2024-06-06T08:38:44.177" v="809"/>
          <ac:spMkLst>
            <pc:docMk/>
            <pc:sldMk cId="2413746153" sldId="363"/>
            <ac:spMk id="4" creationId="{B83A3E82-CD86-35DE-C6D8-4C088D58DD39}"/>
          </ac:spMkLst>
        </pc:spChg>
        <pc:spChg chg="mod ord">
          <ac:chgData name="Jeroen Dries" userId="S::jeroen.dries@vito.be::bdcd8628-e3b9-4581-8570-aa7c3ecf968f" providerId="AD" clId="Web-{E2ED3D4E-69FC-8538-A00F-2653001655B6}" dt="2024-06-06T08:38:44.177" v="809"/>
          <ac:spMkLst>
            <pc:docMk/>
            <pc:sldMk cId="2413746153" sldId="363"/>
            <ac:spMk id="5" creationId="{F3FC96A3-DBF4-0F10-0CC3-BF7887865436}"/>
          </ac:spMkLst>
        </pc:spChg>
        <pc:spChg chg="mod ord">
          <ac:chgData name="Jeroen Dries" userId="S::jeroen.dries@vito.be::bdcd8628-e3b9-4581-8570-aa7c3ecf968f" providerId="AD" clId="Web-{E2ED3D4E-69FC-8538-A00F-2653001655B6}" dt="2024-06-06T08:39:30.116" v="819" actId="20577"/>
          <ac:spMkLst>
            <pc:docMk/>
            <pc:sldMk cId="2413746153" sldId="363"/>
            <ac:spMk id="6" creationId="{2B140244-DDF5-020C-9AC2-CD212737613E}"/>
          </ac:spMkLst>
        </pc:spChg>
        <pc:spChg chg="add mod ord">
          <ac:chgData name="Jeroen Dries" userId="S::jeroen.dries@vito.be::bdcd8628-e3b9-4581-8570-aa7c3ecf968f" providerId="AD" clId="Web-{E2ED3D4E-69FC-8538-A00F-2653001655B6}" dt="2024-06-06T08:38:44.177" v="809"/>
          <ac:spMkLst>
            <pc:docMk/>
            <pc:sldMk cId="2413746153" sldId="363"/>
            <ac:spMk id="7" creationId="{D2740E6B-48E9-167D-2628-D286D168D34C}"/>
          </ac:spMkLst>
        </pc:spChg>
        <pc:spChg chg="add mod ord">
          <ac:chgData name="Jeroen Dries" userId="S::jeroen.dries@vito.be::bdcd8628-e3b9-4581-8570-aa7c3ecf968f" providerId="AD" clId="Web-{E2ED3D4E-69FC-8538-A00F-2653001655B6}" dt="2024-06-06T08:38:44.177" v="809"/>
          <ac:spMkLst>
            <pc:docMk/>
            <pc:sldMk cId="2413746153" sldId="363"/>
            <ac:spMk id="8" creationId="{2B85663E-95A5-804E-02E2-942125B67952}"/>
          </ac:spMkLst>
        </pc:spChg>
        <pc:spChg chg="add mod ord">
          <ac:chgData name="Jeroen Dries" userId="S::jeroen.dries@vito.be::bdcd8628-e3b9-4581-8570-aa7c3ecf968f" providerId="AD" clId="Web-{E2ED3D4E-69FC-8538-A00F-2653001655B6}" dt="2024-06-06T08:38:44.177" v="809"/>
          <ac:spMkLst>
            <pc:docMk/>
            <pc:sldMk cId="2413746153" sldId="363"/>
            <ac:spMk id="9" creationId="{701250C8-6AB5-1162-852F-43944A62E487}"/>
          </ac:spMkLst>
        </pc:spChg>
        <pc:spChg chg="add mod ord">
          <ac:chgData name="Jeroen Dries" userId="S::jeroen.dries@vito.be::bdcd8628-e3b9-4581-8570-aa7c3ecf968f" providerId="AD" clId="Web-{E2ED3D4E-69FC-8538-A00F-2653001655B6}" dt="2024-06-06T08:38:44.177" v="809"/>
          <ac:spMkLst>
            <pc:docMk/>
            <pc:sldMk cId="2413746153" sldId="363"/>
            <ac:spMk id="10" creationId="{4D1D0FCA-CA44-4283-2993-0B2A56F96F67}"/>
          </ac:spMkLst>
        </pc:spChg>
        <pc:spChg chg="add mod ord">
          <ac:chgData name="Jeroen Dries" userId="S::jeroen.dries@vito.be::bdcd8628-e3b9-4581-8570-aa7c3ecf968f" providerId="AD" clId="Web-{E2ED3D4E-69FC-8538-A00F-2653001655B6}" dt="2024-06-06T08:38:44.177" v="809"/>
          <ac:spMkLst>
            <pc:docMk/>
            <pc:sldMk cId="2413746153" sldId="363"/>
            <ac:spMk id="11" creationId="{756CCBC1-1813-90FE-BA61-4BA206747F70}"/>
          </ac:spMkLst>
        </pc:spChg>
      </pc:sldChg>
      <pc:sldChg chg="modSp new mod modShow">
        <pc:chgData name="Jeroen Dries" userId="S::jeroen.dries@vito.be::bdcd8628-e3b9-4581-8570-aa7c3ecf968f" providerId="AD" clId="Web-{E2ED3D4E-69FC-8538-A00F-2653001655B6}" dt="2024-06-06T09:14:43.452" v="888"/>
        <pc:sldMkLst>
          <pc:docMk/>
          <pc:sldMk cId="923156533" sldId="364"/>
        </pc:sldMkLst>
        <pc:spChg chg="mod">
          <ac:chgData name="Jeroen Dries" userId="S::jeroen.dries@vito.be::bdcd8628-e3b9-4581-8570-aa7c3ecf968f" providerId="AD" clId="Web-{E2ED3D4E-69FC-8538-A00F-2653001655B6}" dt="2024-06-06T09:13:43.936" v="855" actId="20577"/>
          <ac:spMkLst>
            <pc:docMk/>
            <pc:sldMk cId="923156533" sldId="364"/>
            <ac:spMk id="2" creationId="{E494B8E8-4F72-261E-370F-73F85DA587A1}"/>
          </ac:spMkLst>
        </pc:spChg>
        <pc:spChg chg="mod">
          <ac:chgData name="Jeroen Dries" userId="S::jeroen.dries@vito.be::bdcd8628-e3b9-4581-8570-aa7c3ecf968f" providerId="AD" clId="Web-{E2ED3D4E-69FC-8538-A00F-2653001655B6}" dt="2024-06-06T09:14:28.827" v="885" actId="20577"/>
          <ac:spMkLst>
            <pc:docMk/>
            <pc:sldMk cId="923156533" sldId="364"/>
            <ac:spMk id="3" creationId="{B9ACE30E-9230-33D2-F104-0D91A75F4EEB}"/>
          </ac:spMkLst>
        </pc:spChg>
        <pc:spChg chg="mod">
          <ac:chgData name="Jeroen Dries" userId="S::jeroen.dries@vito.be::bdcd8628-e3b9-4581-8570-aa7c3ecf968f" providerId="AD" clId="Web-{E2ED3D4E-69FC-8538-A00F-2653001655B6}" dt="2024-06-06T09:14:33.233" v="887" actId="20577"/>
          <ac:spMkLst>
            <pc:docMk/>
            <pc:sldMk cId="923156533" sldId="364"/>
            <ac:spMk id="6" creationId="{B2752FB3-DCBC-E2DD-615D-3AD4E43878C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48214-CCC0-3E47-A07B-336C698BFAEC}" type="datetimeFigureOut">
              <a:rPr lang="nl-BE" smtClean="0"/>
              <a:t>6/06/2024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BF941-8C9F-8B4D-B566-77CEDAB1DB86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57011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5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709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063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417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771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126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480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834" algn="l" defTabSz="182870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24.sv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5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tartslide">
    <p:bg>
      <p:bgPr>
        <a:solidFill>
          <a:schemeClr val="bg2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>
            <a:extLst>
              <a:ext uri="{FF2B5EF4-FFF2-40B4-BE49-F238E27FC236}">
                <a16:creationId xmlns:a16="http://schemas.microsoft.com/office/drawing/2014/main" id="{FB68D09B-73CE-D509-BC6E-E62E284E31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3494" y="1120"/>
            <a:ext cx="24382014" cy="1371488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A110FA4B-442B-80B0-447B-4F97044EE3C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0" y="1"/>
            <a:ext cx="24382800" cy="13715325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C9BA8532-1A99-E1ED-F9D6-3142C398867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6301948" y="12505331"/>
            <a:ext cx="6498000" cy="539893"/>
          </a:xfrm>
          <a:prstGeom prst="rect">
            <a:avLst/>
          </a:prstGeom>
        </p:spPr>
      </p:pic>
      <p:sp>
        <p:nvSpPr>
          <p:cNvPr id="19" name="Tijdelijke aanduiding voor voettekst 4">
            <a:extLst>
              <a:ext uri="{FF2B5EF4-FFF2-40B4-BE49-F238E27FC236}">
                <a16:creationId xmlns:a16="http://schemas.microsoft.com/office/drawing/2014/main" id="{86F31E8A-040A-9EB0-93AB-207F45125B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5AB7A723-67F3-52C6-19F4-0946CE695A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2392" y="4434328"/>
            <a:ext cx="10818814" cy="3711100"/>
          </a:xfrm>
        </p:spPr>
        <p:txBody>
          <a:bodyPr lIns="0" tIns="0" rIns="0" bIns="0" anchor="t" anchorCtr="0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  <a:br>
              <a:rPr lang="en-US" dirty="0"/>
            </a:br>
            <a:r>
              <a:rPr lang="en-US" dirty="0"/>
              <a:t>style</a:t>
            </a:r>
            <a:endParaRPr lang="nl-BE" dirty="0"/>
          </a:p>
        </p:txBody>
      </p:sp>
      <p:sp>
        <p:nvSpPr>
          <p:cNvPr id="9" name="Tijdelijke aanduiding voor tekst 9">
            <a:extLst>
              <a:ext uri="{FF2B5EF4-FFF2-40B4-BE49-F238E27FC236}">
                <a16:creationId xmlns:a16="http://schemas.microsoft.com/office/drawing/2014/main" id="{53FCEA8C-C445-4A31-A5C4-43160CC877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71599" y="9725233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event</a:t>
            </a:r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0A47690A-7B5B-45BB-93ED-490A023E86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71599" y="10227182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0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date and/or location</a:t>
            </a:r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B5BBE33-1692-4D7A-9EC7-BBE9C410024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-798839"/>
            <a:ext cx="11709715" cy="6592813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F2B1BC0-31EB-43FE-9FDB-F318D5DCC54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10399" y="9822668"/>
            <a:ext cx="6654801" cy="906463"/>
          </a:xfrm>
        </p:spPr>
        <p:txBody>
          <a:bodyPr/>
          <a:lstStyle>
            <a:lvl1pPr marL="0" indent="0">
              <a:buClr>
                <a:srgbClr val="F5F5F5"/>
              </a:buClr>
              <a:buNone/>
              <a:defRPr sz="4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event</a:t>
            </a:r>
          </a:p>
        </p:txBody>
      </p:sp>
    </p:spTree>
    <p:extLst>
      <p:ext uri="{BB962C8B-B14F-4D97-AF65-F5344CB8AC3E}">
        <p14:creationId xmlns:p14="http://schemas.microsoft.com/office/powerpoint/2010/main" val="36693805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1738AAF5-A516-6D1E-04BD-FA83E62753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12736" y="1"/>
            <a:ext cx="24382800" cy="13715325"/>
          </a:xfrm>
          <a:prstGeom prst="rect">
            <a:avLst/>
          </a:prstGeom>
        </p:spPr>
      </p:pic>
      <p:sp>
        <p:nvSpPr>
          <p:cNvPr id="22" name="Rechthoek 21">
            <a:extLst>
              <a:ext uri="{FF2B5EF4-FFF2-40B4-BE49-F238E27FC236}">
                <a16:creationId xmlns:a16="http://schemas.microsoft.com/office/drawing/2014/main" id="{92F91513-A3C0-3111-1B75-315EC3D1D309}"/>
              </a:ext>
            </a:extLst>
          </p:cNvPr>
          <p:cNvSpPr/>
          <p:nvPr userDrawn="1"/>
        </p:nvSpPr>
        <p:spPr>
          <a:xfrm>
            <a:off x="0" y="-1"/>
            <a:ext cx="7897092" cy="13716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Ondertitel 2">
            <a:extLst>
              <a:ext uri="{FF2B5EF4-FFF2-40B4-BE49-F238E27FC236}">
                <a16:creationId xmlns:a16="http://schemas.microsoft.com/office/drawing/2014/main" id="{4BDD287D-7E9B-AF43-BD9E-6F2A17EA04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4045309"/>
            <a:ext cx="18412691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48473E8A-DE49-05A8-05D9-A49DB94EC6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18412692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13364E3-EC7A-679C-7572-C116E6A88A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86D0110F-98BE-2412-4CC8-0EB09208E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6A888056-6DAA-D500-A5F0-A0826876660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672259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-2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08C950C5-728C-6B8A-4695-41F736FA32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1"/>
            <a:ext cx="24382800" cy="13715325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41878136-A27A-93AB-D6E8-841B5650CA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4045309"/>
            <a:ext cx="13445837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BBC007CA-C7E3-10C6-6A6F-0D592BFA19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13445837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0FB0041-A20E-420F-FD72-11065928377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3FFD5ED5-B03C-D4F3-E73C-FD4D16790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B5F19566-C1F8-096A-C0DF-CC165E9C0BE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604791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el-3">
    <p:bg>
      <p:bgPr>
        <a:solidFill>
          <a:schemeClr val="bg2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A110FA4B-442B-80B0-447B-4F97044EE3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1"/>
            <a:ext cx="24382800" cy="13715325"/>
          </a:xfrm>
          <a:prstGeom prst="rect">
            <a:avLst/>
          </a:prstGeom>
        </p:spPr>
      </p:pic>
      <p:sp>
        <p:nvSpPr>
          <p:cNvPr id="10" name="Ondertitel 2">
            <a:extLst>
              <a:ext uri="{FF2B5EF4-FFF2-40B4-BE49-F238E27FC236}">
                <a16:creationId xmlns:a16="http://schemas.microsoft.com/office/drawing/2014/main" id="{4E5B03AF-93F0-E7E4-1122-064F38CD41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4045309"/>
            <a:ext cx="13445837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92A717C6-6E33-A67E-06F6-FE8543202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13445837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56EDC45-6157-0064-81D8-5137F7464E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AD24326C-B429-195A-9492-13CC71368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F2DE7005-6000-ACAD-D063-40F01C55283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23292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-4">
    <p:bg>
      <p:bgPr>
        <a:solidFill>
          <a:schemeClr val="bg2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3FEDBF61-DBF6-7720-C4B3-7A10C2E0B7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1"/>
            <a:ext cx="24382800" cy="13715325"/>
          </a:xfrm>
          <a:prstGeom prst="rect">
            <a:avLst/>
          </a:prstGeom>
        </p:spPr>
      </p:pic>
      <p:sp>
        <p:nvSpPr>
          <p:cNvPr id="10" name="Ondertitel 2">
            <a:extLst>
              <a:ext uri="{FF2B5EF4-FFF2-40B4-BE49-F238E27FC236}">
                <a16:creationId xmlns:a16="http://schemas.microsoft.com/office/drawing/2014/main" id="{352DD687-5729-1AD8-DADB-2EC4828FD1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4045309"/>
            <a:ext cx="13445837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B987A035-7E3B-01FD-2435-3D41059B1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13445837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65EDF5D-4AB1-3CD9-C792-AAC81DB1A1B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E1AF59FA-9DCE-0C73-78B0-660424CCCA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D63B9135-56DC-CEBB-8E10-F87E2C5BCFF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98095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-5">
    <p:bg>
      <p:bgPr>
        <a:solidFill>
          <a:schemeClr val="bg2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18907CCF-7808-AA0F-2A16-77644130C1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1"/>
            <a:ext cx="24382800" cy="13715325"/>
          </a:xfrm>
          <a:prstGeom prst="rect">
            <a:avLst/>
          </a:prstGeom>
        </p:spPr>
      </p:pic>
      <p:sp>
        <p:nvSpPr>
          <p:cNvPr id="14" name="Ondertitel 2">
            <a:extLst>
              <a:ext uri="{FF2B5EF4-FFF2-40B4-BE49-F238E27FC236}">
                <a16:creationId xmlns:a16="http://schemas.microsoft.com/office/drawing/2014/main" id="{D48FDCB0-6028-2EF2-97FF-951F43AB20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4045309"/>
            <a:ext cx="13445837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accent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2686513-3C19-F3D4-AA25-658F46947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13445837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2CD1F43-B8BF-B5DE-E875-2305455D623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782ADF2F-1C50-28C0-6914-53CFAFDCF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AF65D988-E090-29B4-1399-B804CAB177B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36993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Tex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DA60D628-F699-4E78-9181-925955183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15C8856-628D-4C14-8F8D-2583F626DF3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D862C31-2EBA-1BAF-8CE5-3E2AFF8838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C9FBCA7A-6CCC-CAB0-88D8-1B91B9E32D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72077DF1-D4E9-5B1E-4608-9A39DD10199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38E9EB7-72A3-4C3E-A1AC-1810C6F4C0C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E71269-68DE-4EC5-8B12-C1E89F4E65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08718" y="4291200"/>
            <a:ext cx="20560600" cy="7621400"/>
          </a:xfrm>
        </p:spPr>
        <p:txBody>
          <a:bodyPr/>
          <a:lstStyle>
            <a:lvl1pPr marL="0" indent="0">
              <a:buNone/>
              <a:defRPr sz="4000">
                <a:solidFill>
                  <a:srgbClr val="0A4393"/>
                </a:solidFill>
              </a:defRPr>
            </a:lvl1pPr>
            <a:lvl2pPr>
              <a:defRPr sz="4000">
                <a:solidFill>
                  <a:srgbClr val="0A4393"/>
                </a:solidFill>
              </a:defRPr>
            </a:lvl2pPr>
            <a:lvl3pPr>
              <a:defRPr sz="3600">
                <a:solidFill>
                  <a:srgbClr val="0A4393"/>
                </a:solidFill>
              </a:defRPr>
            </a:lvl3pPr>
            <a:lvl4pPr>
              <a:defRPr>
                <a:solidFill>
                  <a:srgbClr val="0A4393"/>
                </a:solidFill>
              </a:defRPr>
            </a:lvl4pPr>
            <a:lvl5pPr>
              <a:defRPr>
                <a:solidFill>
                  <a:srgbClr val="0A439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82607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Text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86D2A3C1-5B0C-4FCC-A3D1-23C873824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B5CF4F88-CC1E-4476-8255-8F0E496537E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D9DDDA4-EA01-E0CC-6D73-251D89FE64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76FBD63B-C260-F413-3DF4-6366F6AB8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994C2451-F135-5B9B-1E8E-5D2C3B670E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C1BAC1E-7A7B-4C86-8055-8946C6BC309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BEC0E401-8DD3-4B40-AFDB-B10C7691D0B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108718" y="4291200"/>
            <a:ext cx="20560600" cy="7621400"/>
          </a:xfrm>
        </p:spPr>
        <p:txBody>
          <a:bodyPr/>
          <a:lstStyle>
            <a:lvl1pPr marL="0" indent="0">
              <a:buNone/>
              <a:defRPr sz="4000">
                <a:solidFill>
                  <a:srgbClr val="F5F5F5"/>
                </a:solidFill>
              </a:defRPr>
            </a:lvl1pPr>
            <a:lvl2pPr>
              <a:defRPr sz="4000">
                <a:solidFill>
                  <a:srgbClr val="F5F5F5"/>
                </a:solidFill>
              </a:defRPr>
            </a:lvl2pPr>
            <a:lvl3pPr>
              <a:defRPr sz="3600">
                <a:solidFill>
                  <a:srgbClr val="F5F5F5"/>
                </a:solidFill>
              </a:defRPr>
            </a:lvl3pPr>
            <a:lvl4pPr>
              <a:defRPr>
                <a:solidFill>
                  <a:srgbClr val="0A4393"/>
                </a:solidFill>
              </a:defRPr>
            </a:lvl4pPr>
            <a:lvl5pPr>
              <a:defRPr>
                <a:solidFill>
                  <a:srgbClr val="0A439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29200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B7015884-B513-44D4-8C41-B6F6EE1EA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F59A1EFD-1530-4DB9-A3BD-FB2C9D6F951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08718" y="4291200"/>
            <a:ext cx="14148882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rgbClr val="0A4393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0A4393"/>
                </a:solidFill>
              </a:defRPr>
            </a:lvl1pPr>
            <a:lvl2pPr>
              <a:defRPr sz="4000">
                <a:solidFill>
                  <a:srgbClr val="0A4393"/>
                </a:solidFill>
              </a:defRPr>
            </a:lvl2pPr>
            <a:lvl3pPr>
              <a:defRPr sz="3600">
                <a:solidFill>
                  <a:srgbClr val="0A4393"/>
                </a:solidFill>
              </a:defRPr>
            </a:lvl3pPr>
            <a:lvl4pPr>
              <a:defRPr i="1">
                <a:solidFill>
                  <a:srgbClr val="0A4393"/>
                </a:solidFill>
              </a:defRPr>
            </a:lvl4pPr>
          </a:lstStyle>
          <a:p>
            <a:r>
              <a:rPr lang="nl-BE" dirty="0" err="1"/>
              <a:t>Bullet</a:t>
            </a:r>
            <a:r>
              <a:rPr lang="nl-BE" dirty="0"/>
              <a:t> 1</a:t>
            </a:r>
          </a:p>
          <a:p>
            <a:pPr lvl="1"/>
            <a:r>
              <a:rPr lang="nl-BE" dirty="0" err="1"/>
              <a:t>Bullet</a:t>
            </a:r>
            <a:r>
              <a:rPr lang="nl-BE" dirty="0"/>
              <a:t> 2</a:t>
            </a:r>
          </a:p>
          <a:p>
            <a:pPr lvl="2"/>
            <a:r>
              <a:rPr lang="nl-BE" dirty="0" err="1"/>
              <a:t>Bullet</a:t>
            </a:r>
            <a:r>
              <a:rPr lang="nl-BE" dirty="0"/>
              <a:t> 3</a:t>
            </a:r>
          </a:p>
          <a:p>
            <a:pPr lvl="3"/>
            <a:r>
              <a:rPr lang="nl-BE" dirty="0" err="1"/>
              <a:t>Bullet</a:t>
            </a:r>
            <a:r>
              <a:rPr lang="nl-BE" dirty="0"/>
              <a:t> 4</a:t>
            </a:r>
          </a:p>
        </p:txBody>
      </p:sp>
      <p:sp>
        <p:nvSpPr>
          <p:cNvPr id="11" name="Content Placeholder 12">
            <a:extLst>
              <a:ext uri="{FF2B5EF4-FFF2-40B4-BE49-F238E27FC236}">
                <a16:creationId xmlns:a16="http://schemas.microsoft.com/office/drawing/2014/main" id="{24DC1A1A-5BE8-47C6-A7A0-892D2B8ECB2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684AC7D-3979-11CC-1F2A-AF2448CC6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583B2C6-408D-6148-1B9E-625988F21D4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7DE86F23-8008-990D-1203-BF0106B2C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D0252B38-B181-2755-B5E2-3C338706DAA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772732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Bullets-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EAB9769B-6D5A-451D-BB36-CD7FBBCEDC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61118" y="4443600"/>
            <a:ext cx="14148882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rgbClr val="F5F5F5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F5F5F5"/>
                </a:solidFill>
              </a:defRPr>
            </a:lvl1pPr>
            <a:lvl2pPr>
              <a:buClr>
                <a:srgbClr val="F5F5F5"/>
              </a:buClr>
              <a:defRPr sz="4000">
                <a:solidFill>
                  <a:srgbClr val="F5F5F5"/>
                </a:solidFill>
              </a:defRPr>
            </a:lvl2pPr>
            <a:lvl3pPr>
              <a:buClr>
                <a:srgbClr val="F5F5F5"/>
              </a:buClr>
              <a:defRPr sz="3600">
                <a:solidFill>
                  <a:srgbClr val="F5F5F5"/>
                </a:solidFill>
              </a:defRPr>
            </a:lvl3pPr>
            <a:lvl4pPr>
              <a:buClr>
                <a:srgbClr val="F5F5F5"/>
              </a:buClr>
              <a:defRPr i="1">
                <a:solidFill>
                  <a:srgbClr val="F5F5F5"/>
                </a:solidFill>
              </a:defRPr>
            </a:lvl4pPr>
          </a:lstStyle>
          <a:p>
            <a:r>
              <a:rPr lang="nl-BE" dirty="0" err="1"/>
              <a:t>Bullet</a:t>
            </a:r>
            <a:r>
              <a:rPr lang="nl-BE" dirty="0"/>
              <a:t> 1</a:t>
            </a:r>
          </a:p>
          <a:p>
            <a:pPr lvl="1"/>
            <a:r>
              <a:rPr lang="nl-BE" dirty="0" err="1"/>
              <a:t>Bullet</a:t>
            </a:r>
            <a:r>
              <a:rPr lang="nl-BE" dirty="0"/>
              <a:t> 2</a:t>
            </a:r>
          </a:p>
          <a:p>
            <a:pPr lvl="2"/>
            <a:r>
              <a:rPr lang="nl-BE" dirty="0" err="1"/>
              <a:t>Bullet</a:t>
            </a:r>
            <a:r>
              <a:rPr lang="nl-BE" dirty="0"/>
              <a:t> 3</a:t>
            </a:r>
          </a:p>
          <a:p>
            <a:pPr lvl="3"/>
            <a:r>
              <a:rPr lang="nl-BE" dirty="0" err="1"/>
              <a:t>Bullet</a:t>
            </a:r>
            <a:r>
              <a:rPr lang="nl-BE" dirty="0"/>
              <a:t> 4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6D2A3C1-5B0C-4FCC-A3D1-23C873824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B5CF4F88-CC1E-4476-8255-8F0E496537E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D9DDDA4-EA01-E0CC-6D73-251D89FE64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76FBD63B-C260-F413-3DF4-6366F6AB8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994C2451-F135-5B9B-1E8E-5D2C3B670E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C1BAC1E-7A7B-4C86-8055-8946C6BC309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468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p_Title+Bullets-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B7015884-B513-44D4-8C41-B6F6EE1EA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F59A1EFD-1530-4DB9-A3BD-FB2C9D6F951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596" y="4291200"/>
            <a:ext cx="10109204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rgbClr val="0A4393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0A4393"/>
                </a:solidFill>
              </a:defRPr>
            </a:lvl1pPr>
            <a:lvl2pPr>
              <a:defRPr sz="4000">
                <a:solidFill>
                  <a:srgbClr val="0A4393"/>
                </a:solidFill>
              </a:defRPr>
            </a:lvl2pPr>
            <a:lvl3pPr>
              <a:defRPr sz="3600">
                <a:solidFill>
                  <a:srgbClr val="0A4393"/>
                </a:solidFill>
              </a:defRPr>
            </a:lvl3pPr>
            <a:lvl4pPr>
              <a:defRPr i="1">
                <a:solidFill>
                  <a:srgbClr val="0A4393"/>
                </a:solidFill>
              </a:defRPr>
            </a:lvl4pPr>
          </a:lstStyle>
          <a:p>
            <a:r>
              <a:rPr lang="nl-BE" dirty="0" err="1"/>
              <a:t>Bullet</a:t>
            </a:r>
            <a:r>
              <a:rPr lang="nl-BE" dirty="0"/>
              <a:t> 1</a:t>
            </a:r>
          </a:p>
          <a:p>
            <a:pPr lvl="1"/>
            <a:r>
              <a:rPr lang="nl-BE" dirty="0" err="1"/>
              <a:t>Bullet</a:t>
            </a:r>
            <a:r>
              <a:rPr lang="nl-BE" dirty="0"/>
              <a:t> 2</a:t>
            </a:r>
          </a:p>
          <a:p>
            <a:pPr lvl="2"/>
            <a:r>
              <a:rPr lang="nl-BE" dirty="0" err="1"/>
              <a:t>Bullet</a:t>
            </a:r>
            <a:r>
              <a:rPr lang="nl-BE" dirty="0"/>
              <a:t> 3</a:t>
            </a:r>
          </a:p>
          <a:p>
            <a:pPr lvl="3"/>
            <a:r>
              <a:rPr lang="nl-BE" dirty="0" err="1"/>
              <a:t>Bullet</a:t>
            </a:r>
            <a:r>
              <a:rPr lang="nl-BE" dirty="0"/>
              <a:t> 4</a:t>
            </a:r>
          </a:p>
        </p:txBody>
      </p:sp>
      <p:sp>
        <p:nvSpPr>
          <p:cNvPr id="11" name="Content Placeholder 12">
            <a:extLst>
              <a:ext uri="{FF2B5EF4-FFF2-40B4-BE49-F238E27FC236}">
                <a16:creationId xmlns:a16="http://schemas.microsoft.com/office/drawing/2014/main" id="{24DC1A1A-5BE8-47C6-A7A0-892D2B8ECB2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684AC7D-3979-11CC-1F2A-AF2448CC6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583B2C6-408D-6148-1B9E-625988F21D4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7DE86F23-8008-990D-1203-BF0106B2C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D0252B38-B181-2755-B5E2-3C338706DAA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13" name="Tijdelijke aanduiding voor tekst 9">
            <a:extLst>
              <a:ext uri="{FF2B5EF4-FFF2-40B4-BE49-F238E27FC236}">
                <a16:creationId xmlns:a16="http://schemas.microsoft.com/office/drawing/2014/main" id="{75D9FAD0-FD8C-4733-A68E-6B0FCF6097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60113" y="4291200"/>
            <a:ext cx="10109204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rgbClr val="0A4393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0A4393"/>
                </a:solidFill>
              </a:defRPr>
            </a:lvl1pPr>
            <a:lvl2pPr>
              <a:defRPr sz="4000">
                <a:solidFill>
                  <a:srgbClr val="0A4393"/>
                </a:solidFill>
              </a:defRPr>
            </a:lvl2pPr>
            <a:lvl3pPr>
              <a:defRPr sz="3600">
                <a:solidFill>
                  <a:srgbClr val="0A4393"/>
                </a:solidFill>
              </a:defRPr>
            </a:lvl3pPr>
            <a:lvl4pPr>
              <a:defRPr i="1">
                <a:solidFill>
                  <a:srgbClr val="0A4393"/>
                </a:solidFill>
              </a:defRPr>
            </a:lvl4pPr>
          </a:lstStyle>
          <a:p>
            <a:r>
              <a:rPr lang="nl-BE" dirty="0" err="1"/>
              <a:t>Bullet</a:t>
            </a:r>
            <a:r>
              <a:rPr lang="nl-BE" dirty="0"/>
              <a:t> 1</a:t>
            </a:r>
          </a:p>
          <a:p>
            <a:pPr lvl="1"/>
            <a:r>
              <a:rPr lang="nl-BE" dirty="0" err="1"/>
              <a:t>Bullet</a:t>
            </a:r>
            <a:r>
              <a:rPr lang="nl-BE" dirty="0"/>
              <a:t> 2</a:t>
            </a:r>
          </a:p>
          <a:p>
            <a:pPr lvl="2"/>
            <a:r>
              <a:rPr lang="nl-BE" dirty="0" err="1"/>
              <a:t>Bullet</a:t>
            </a:r>
            <a:r>
              <a:rPr lang="nl-BE" dirty="0"/>
              <a:t> 3</a:t>
            </a:r>
          </a:p>
          <a:p>
            <a:pPr lvl="3"/>
            <a:r>
              <a:rPr lang="nl-BE" dirty="0" err="1"/>
              <a:t>Bullet</a:t>
            </a:r>
            <a:r>
              <a:rPr lang="nl-BE" dirty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2268041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03413" y="207520"/>
            <a:ext cx="23774400" cy="13373100"/>
          </a:xfrm>
          <a:prstGeom prst="rect">
            <a:avLst/>
          </a:prstGeom>
        </p:spPr>
      </p:pic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31731DD3-76E9-595C-D782-FA5AEEA407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20547807">
            <a:off x="10220294" y="3494685"/>
            <a:ext cx="13148348" cy="6773403"/>
          </a:xfrm>
          <a:prstGeom prst="roundRect">
            <a:avLst>
              <a:gd name="adj" fmla="val 49292"/>
            </a:avLst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nl-BE" dirty="0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1CB0071C-699B-C892-7989-BF0069E2517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27398" y="7076887"/>
            <a:ext cx="11079388" cy="7581541"/>
          </a:xfrm>
          <a:prstGeom prst="rect">
            <a:avLst/>
          </a:prstGeom>
        </p:spPr>
      </p:pic>
      <p:sp>
        <p:nvSpPr>
          <p:cNvPr id="23" name="Tijdelijke aanduiding voor voettekst 4">
            <a:extLst>
              <a:ext uri="{FF2B5EF4-FFF2-40B4-BE49-F238E27FC236}">
                <a16:creationId xmlns:a16="http://schemas.microsoft.com/office/drawing/2014/main" id="{61257013-9276-3338-62F1-8C7DD0EC1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24" name="Tijdelijke aanduiding voor dianummer 5">
            <a:extLst>
              <a:ext uri="{FF2B5EF4-FFF2-40B4-BE49-F238E27FC236}">
                <a16:creationId xmlns:a16="http://schemas.microsoft.com/office/drawing/2014/main" id="{DE777FDE-CA36-FBFF-AA48-F127DEB81F5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61CE6E90-8C96-442E-AA25-4EB25B24C9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72392" y="4434328"/>
            <a:ext cx="10818814" cy="3711100"/>
          </a:xfrm>
        </p:spPr>
        <p:txBody>
          <a:bodyPr lIns="0" tIns="0" rIns="0" bIns="0" anchor="t" anchorCtr="0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  <a:br>
              <a:rPr lang="en-US" dirty="0"/>
            </a:br>
            <a:r>
              <a:rPr lang="en-US" dirty="0"/>
              <a:t>style</a:t>
            </a:r>
            <a:endParaRPr lang="nl-BE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E1CEACAB-1A2C-41FE-9FF2-64716B48F92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71599" y="9725233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event</a:t>
            </a:r>
          </a:p>
        </p:txBody>
      </p:sp>
      <p:sp>
        <p:nvSpPr>
          <p:cNvPr id="13" name="Tijdelijke aanduiding voor tekst 9">
            <a:extLst>
              <a:ext uri="{FF2B5EF4-FFF2-40B4-BE49-F238E27FC236}">
                <a16:creationId xmlns:a16="http://schemas.microsoft.com/office/drawing/2014/main" id="{76995C0E-CECE-478E-9713-FCA3A0C343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71599" y="10227182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0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date and/or location</a:t>
            </a:r>
          </a:p>
        </p:txBody>
      </p:sp>
      <p:pic>
        <p:nvPicPr>
          <p:cNvPr id="15" name="Picture 1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4964174-D625-45C3-82BD-0886E3FB80D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-798839"/>
            <a:ext cx="11709715" cy="659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227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p_Title+Bullets-column-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86D2A3C1-5B0C-4FCC-A3D1-23C873824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B5CF4F88-CC1E-4476-8255-8F0E496537E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D9DDDA4-EA01-E0CC-6D73-251D89FE64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76FBD63B-C260-F413-3DF4-6366F6AB8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994C2451-F135-5B9B-1E8E-5D2C3B670E0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C1BAC1E-7A7B-4C86-8055-8946C6BC309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11" name="Tijdelijke aanduiding voor tekst 9">
            <a:extLst>
              <a:ext uri="{FF2B5EF4-FFF2-40B4-BE49-F238E27FC236}">
                <a16:creationId xmlns:a16="http://schemas.microsoft.com/office/drawing/2014/main" id="{29659F3A-1B1D-466C-B0DC-79C4F246B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596" y="4291200"/>
            <a:ext cx="10109204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F5F5F5"/>
                </a:solidFill>
              </a:defRPr>
            </a:lvl1pPr>
            <a:lvl2pPr>
              <a:buClr>
                <a:schemeClr val="bg1"/>
              </a:buClr>
              <a:defRPr sz="4000">
                <a:solidFill>
                  <a:srgbClr val="F5F5F5"/>
                </a:solidFill>
              </a:defRPr>
            </a:lvl2pPr>
            <a:lvl3pPr>
              <a:buClr>
                <a:schemeClr val="bg1"/>
              </a:buClr>
              <a:defRPr sz="3600">
                <a:solidFill>
                  <a:srgbClr val="F5F5F5"/>
                </a:solidFill>
              </a:defRPr>
            </a:lvl3pPr>
            <a:lvl4pPr>
              <a:buClr>
                <a:schemeClr val="bg1"/>
              </a:buClr>
              <a:defRPr i="1">
                <a:solidFill>
                  <a:srgbClr val="F5F5F5"/>
                </a:solidFill>
              </a:defRPr>
            </a:lvl4pPr>
          </a:lstStyle>
          <a:p>
            <a:r>
              <a:rPr lang="nl-BE" dirty="0" err="1"/>
              <a:t>Bullet</a:t>
            </a:r>
            <a:r>
              <a:rPr lang="nl-BE" dirty="0"/>
              <a:t> 1</a:t>
            </a:r>
          </a:p>
          <a:p>
            <a:pPr lvl="1"/>
            <a:r>
              <a:rPr lang="nl-BE" dirty="0" err="1"/>
              <a:t>Bullet</a:t>
            </a:r>
            <a:r>
              <a:rPr lang="nl-BE" dirty="0"/>
              <a:t> 2</a:t>
            </a:r>
          </a:p>
          <a:p>
            <a:pPr lvl="2"/>
            <a:r>
              <a:rPr lang="nl-BE" dirty="0" err="1"/>
              <a:t>Bullet</a:t>
            </a:r>
            <a:r>
              <a:rPr lang="nl-BE" dirty="0"/>
              <a:t> 3</a:t>
            </a:r>
          </a:p>
          <a:p>
            <a:pPr lvl="3"/>
            <a:r>
              <a:rPr lang="nl-BE" dirty="0" err="1"/>
              <a:t>Bullet</a:t>
            </a:r>
            <a:r>
              <a:rPr lang="nl-BE" dirty="0"/>
              <a:t> 4</a:t>
            </a:r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8574D544-D043-41D3-8E29-50D20C5721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60113" y="4291200"/>
            <a:ext cx="10109204" cy="7621200"/>
          </a:xfrm>
        </p:spPr>
        <p:txBody>
          <a:bodyPr lIns="0" tIns="0" rIns="0" bIns="0">
            <a:noAutofit/>
          </a:bodyPr>
          <a:lstStyle>
            <a:lvl1pPr marL="571500" indent="-571500">
              <a:lnSpc>
                <a:spcPct val="100000"/>
              </a:lnSpc>
              <a:buClr>
                <a:srgbClr val="F5F5F5"/>
              </a:buClr>
              <a:buFont typeface="Arial" panose="020B0604020202020204" pitchFamily="34" charset="0"/>
              <a:buChar char="•"/>
              <a:defRPr sz="4000" b="0" baseline="0">
                <a:solidFill>
                  <a:srgbClr val="F5F5F5"/>
                </a:solidFill>
              </a:defRPr>
            </a:lvl1pPr>
            <a:lvl2pPr>
              <a:buClr>
                <a:srgbClr val="F5F5F5"/>
              </a:buClr>
              <a:defRPr sz="4000">
                <a:solidFill>
                  <a:srgbClr val="F5F5F5"/>
                </a:solidFill>
              </a:defRPr>
            </a:lvl2pPr>
            <a:lvl3pPr>
              <a:buClr>
                <a:srgbClr val="F5F5F5"/>
              </a:buClr>
              <a:defRPr sz="3600">
                <a:solidFill>
                  <a:srgbClr val="F5F5F5"/>
                </a:solidFill>
              </a:defRPr>
            </a:lvl3pPr>
            <a:lvl4pPr>
              <a:buClr>
                <a:srgbClr val="F5F5F5"/>
              </a:buClr>
              <a:defRPr i="1">
                <a:solidFill>
                  <a:srgbClr val="F5F5F5"/>
                </a:solidFill>
              </a:defRPr>
            </a:lvl4pPr>
          </a:lstStyle>
          <a:p>
            <a:r>
              <a:rPr lang="nl-BE" dirty="0" err="1"/>
              <a:t>Bullet</a:t>
            </a:r>
            <a:r>
              <a:rPr lang="nl-BE" dirty="0"/>
              <a:t> 1</a:t>
            </a:r>
          </a:p>
          <a:p>
            <a:pPr lvl="1"/>
            <a:r>
              <a:rPr lang="nl-BE" dirty="0" err="1"/>
              <a:t>Bullet</a:t>
            </a:r>
            <a:r>
              <a:rPr lang="nl-BE" dirty="0"/>
              <a:t> 2</a:t>
            </a:r>
          </a:p>
          <a:p>
            <a:pPr lvl="2"/>
            <a:r>
              <a:rPr lang="nl-BE" dirty="0" err="1"/>
              <a:t>Bullet</a:t>
            </a:r>
            <a:r>
              <a:rPr lang="nl-BE" dirty="0"/>
              <a:t> 3</a:t>
            </a:r>
          </a:p>
          <a:p>
            <a:pPr lvl="3"/>
            <a:r>
              <a:rPr lang="nl-BE" dirty="0" err="1"/>
              <a:t>Bullet</a:t>
            </a:r>
            <a:r>
              <a:rPr lang="nl-BE" dirty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2345281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p_Title+Numbe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3F5D9879-6AA5-4133-B38E-77A7FDE2C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  <p:sp>
        <p:nvSpPr>
          <p:cNvPr id="13" name="Tijdelijke aanduiding voor tekst 9">
            <a:extLst>
              <a:ext uri="{FF2B5EF4-FFF2-40B4-BE49-F238E27FC236}">
                <a16:creationId xmlns:a16="http://schemas.microsoft.com/office/drawing/2014/main" id="{2FEA33C1-F7D0-46C7-ACDB-DDD530E443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08718" y="4291200"/>
            <a:ext cx="14148882" cy="7621200"/>
          </a:xfrm>
        </p:spPr>
        <p:txBody>
          <a:bodyPr lIns="0" tIns="0" rIns="0" bIns="0">
            <a:noAutofit/>
          </a:bodyPr>
          <a:lstStyle>
            <a:lvl1pPr marL="540000" indent="-540000">
              <a:lnSpc>
                <a:spcPct val="100000"/>
              </a:lnSpc>
              <a:buFont typeface="+mj-lt"/>
              <a:buAutoNum type="arabicPeriod"/>
              <a:defRPr sz="4000" b="0" baseline="0">
                <a:solidFill>
                  <a:schemeClr val="tx2"/>
                </a:solidFill>
              </a:defRPr>
            </a:lvl1pPr>
            <a:lvl2pPr marL="360000" indent="0">
              <a:buFont typeface="+mj-lt"/>
              <a:buNone/>
              <a:defRPr sz="2500" baseline="0">
                <a:solidFill>
                  <a:schemeClr val="tx2"/>
                </a:solidFill>
              </a:defRPr>
            </a:lvl2pPr>
            <a:lvl3pPr marL="720000" indent="0">
              <a:buNone/>
              <a:defRPr sz="2500" baseline="0">
                <a:solidFill>
                  <a:schemeClr val="tx2"/>
                </a:solidFill>
              </a:defRPr>
            </a:lvl3pPr>
          </a:lstStyle>
          <a:p>
            <a:r>
              <a:rPr lang="nl-BE" dirty="0"/>
              <a:t>Lijst 1</a:t>
            </a:r>
          </a:p>
          <a:p>
            <a:r>
              <a:rPr lang="nl-BE" dirty="0"/>
              <a:t>Lijst 2</a:t>
            </a:r>
          </a:p>
          <a:p>
            <a:r>
              <a:rPr lang="nl-BE" dirty="0"/>
              <a:t>Lijst 3</a:t>
            </a:r>
          </a:p>
        </p:txBody>
      </p:sp>
      <p:sp>
        <p:nvSpPr>
          <p:cNvPr id="11" name="Content Placeholder 12">
            <a:extLst>
              <a:ext uri="{FF2B5EF4-FFF2-40B4-BE49-F238E27FC236}">
                <a16:creationId xmlns:a16="http://schemas.microsoft.com/office/drawing/2014/main" id="{24DC1A1A-5BE8-47C6-A7A0-892D2B8ECB2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684AC7D-3979-11CC-1F2A-AF2448CC6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583B2C6-408D-6148-1B9E-625988F21D4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7DE86F23-8008-990D-1203-BF0106B2C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D0252B38-B181-2755-B5E2-3C338706DAA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50340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+Text+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8094EBC-C1AA-0ED7-2914-61CC52AF9A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980747" y="-5385966"/>
            <a:ext cx="40646399" cy="22863600"/>
          </a:xfrm>
          <a:prstGeom prst="rect">
            <a:avLst/>
          </a:prstGeom>
        </p:spPr>
      </p:pic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49765AB-3BA8-7C4C-A49B-38AF38E4A1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1597" y="4292604"/>
            <a:ext cx="6044403" cy="70170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3200" b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jdelijke aanduiding voor afbeelding 8">
            <a:extLst>
              <a:ext uri="{FF2B5EF4-FFF2-40B4-BE49-F238E27FC236}">
                <a16:creationId xmlns:a16="http://schemas.microsoft.com/office/drawing/2014/main" id="{E8F9AA66-5C94-3306-7B58-3C0B1A650A50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 rot="20547807">
            <a:off x="8980537" y="1708536"/>
            <a:ext cx="16813133" cy="8674596"/>
          </a:xfrm>
          <a:prstGeom prst="roundRect">
            <a:avLst>
              <a:gd name="adj" fmla="val 49292"/>
            </a:avLst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nl-BE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5FD762-D724-20BF-8C44-8E6AD7EA409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2DFB1045-8298-656F-0BFD-00673D281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9AE3B71B-6585-AAC3-9E2A-4F0191B41CD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11" name="Content Placeholder 12">
            <a:extLst>
              <a:ext uri="{FF2B5EF4-FFF2-40B4-BE49-F238E27FC236}">
                <a16:creationId xmlns:a16="http://schemas.microsoft.com/office/drawing/2014/main" id="{DDA7A304-8817-42E2-9FCE-47541811705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71702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77A4DB2-0A56-44D8-8D12-1A1851A87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574296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+Text+Roadma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250E36C8-5B4F-8D39-1FA3-ACA04B4D66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C77374F4-FCE1-2AD5-1C5D-57CA7FCCCC8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-794" y="0"/>
            <a:ext cx="24384000" cy="1371600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1B307F23-2A0B-22C7-4799-2D9BF97D7DFF}"/>
              </a:ext>
            </a:extLst>
          </p:cNvPr>
          <p:cNvSpPr/>
          <p:nvPr userDrawn="1"/>
        </p:nvSpPr>
        <p:spPr>
          <a:xfrm>
            <a:off x="-1" y="0"/>
            <a:ext cx="24382414" cy="6858000"/>
          </a:xfrm>
          <a:prstGeom prst="rect">
            <a:avLst/>
          </a:prstGeom>
          <a:gradFill>
            <a:gsLst>
              <a:gs pos="55000">
                <a:srgbClr val="FFFFFF">
                  <a:alpha val="0"/>
                </a:srgbClr>
              </a:gs>
              <a:gs pos="3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456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49765AB-3BA8-7C4C-A49B-38AF38E4A1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1600" y="3630974"/>
            <a:ext cx="6044400" cy="322702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32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2448384B-2CE7-E047-F8D3-20D9F6B58A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73475" y="8517483"/>
            <a:ext cx="6601056" cy="5145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30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E0BE5F18-105C-6302-A5E8-EBFB6C9B17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73475" y="9150407"/>
            <a:ext cx="6601056" cy="1595438"/>
          </a:xfrm>
        </p:spPr>
        <p:txBody>
          <a:bodyPr lIns="0" tIns="0" rIns="0" bIns="0"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5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ijdelijke aanduiding voor tekst 12">
            <a:extLst>
              <a:ext uri="{FF2B5EF4-FFF2-40B4-BE49-F238E27FC236}">
                <a16:creationId xmlns:a16="http://schemas.microsoft.com/office/drawing/2014/main" id="{FD3FBE26-EC3C-B5A0-C24E-4208737DBD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677739" y="5179220"/>
            <a:ext cx="6601056" cy="5145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3000" baseline="0">
                <a:solidFill>
                  <a:srgbClr val="C7C05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14">
            <a:extLst>
              <a:ext uri="{FF2B5EF4-FFF2-40B4-BE49-F238E27FC236}">
                <a16:creationId xmlns:a16="http://schemas.microsoft.com/office/drawing/2014/main" id="{801A0CFC-EFC6-BA07-426D-DF2C3C584DD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677739" y="5812144"/>
            <a:ext cx="6601056" cy="1595438"/>
          </a:xfrm>
        </p:spPr>
        <p:txBody>
          <a:bodyPr lIns="0" tIns="0" rIns="0" bIns="0"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rgbClr val="C7C057"/>
              </a:buClr>
              <a:buFont typeface="Arial" panose="020B0604020202020204" pitchFamily="34" charset="0"/>
              <a:buChar char="•"/>
              <a:defRPr sz="25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jdelijke aanduiding voor tekst 12">
            <a:extLst>
              <a:ext uri="{FF2B5EF4-FFF2-40B4-BE49-F238E27FC236}">
                <a16:creationId xmlns:a16="http://schemas.microsoft.com/office/drawing/2014/main" id="{45BE0775-A541-06F8-8F36-4652FFF3B9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5843313" y="3630974"/>
            <a:ext cx="6601056" cy="5145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3000" baseline="0">
                <a:solidFill>
                  <a:srgbClr val="AAC45A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jdelijke aanduiding voor tekst 14">
            <a:extLst>
              <a:ext uri="{FF2B5EF4-FFF2-40B4-BE49-F238E27FC236}">
                <a16:creationId xmlns:a16="http://schemas.microsoft.com/office/drawing/2014/main" id="{CD37BB93-617D-95F2-488F-EA383E4555F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5843313" y="4263898"/>
            <a:ext cx="6601056" cy="1595438"/>
          </a:xfrm>
        </p:spPr>
        <p:txBody>
          <a:bodyPr lIns="0" tIns="0" rIns="0" bIns="0"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rgbClr val="AAC45A"/>
              </a:buClr>
              <a:buFont typeface="Arial" panose="020B0604020202020204" pitchFamily="34" charset="0"/>
              <a:buChar char="•"/>
              <a:defRPr sz="25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jdelijke aanduiding voor tekst 12">
            <a:extLst>
              <a:ext uri="{FF2B5EF4-FFF2-40B4-BE49-F238E27FC236}">
                <a16:creationId xmlns:a16="http://schemas.microsoft.com/office/drawing/2014/main" id="{D9D93093-7600-D1E7-2A37-01815D5C6A8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6641335" y="7684135"/>
            <a:ext cx="5603530" cy="5145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3000" baseline="0">
                <a:solidFill>
                  <a:srgbClr val="77CC09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ijdelijke aanduiding voor tekst 14">
            <a:extLst>
              <a:ext uri="{FF2B5EF4-FFF2-40B4-BE49-F238E27FC236}">
                <a16:creationId xmlns:a16="http://schemas.microsoft.com/office/drawing/2014/main" id="{8F39CDCA-D3D7-906B-EF48-C144813E121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6641335" y="8317059"/>
            <a:ext cx="5603530" cy="1595438"/>
          </a:xfrm>
        </p:spPr>
        <p:txBody>
          <a:bodyPr lIns="0" tIns="0" rIns="0" bIns="0"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buClr>
                <a:srgbClr val="77CC09"/>
              </a:buClr>
              <a:buFont typeface="Arial" panose="020B0604020202020204" pitchFamily="34" charset="0"/>
              <a:buChar char="•"/>
              <a:defRPr sz="25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EE9EFD32-BBDA-927A-FCB4-DD6B34621AB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25" name="Tijdelijke aanduiding voor voettekst 4">
            <a:extLst>
              <a:ext uri="{FF2B5EF4-FFF2-40B4-BE49-F238E27FC236}">
                <a16:creationId xmlns:a16="http://schemas.microsoft.com/office/drawing/2014/main" id="{FFFAA472-65A7-39B2-3BE5-1C7256BF6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02C3AFEB-A7CE-89C3-354A-62CE38658E4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29" name="Content Placeholder 12">
            <a:extLst>
              <a:ext uri="{FF2B5EF4-FFF2-40B4-BE49-F238E27FC236}">
                <a16:creationId xmlns:a16="http://schemas.microsoft.com/office/drawing/2014/main" id="{BA5E8394-390F-48B2-8CCB-D313D9000873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1371599" y="727075"/>
            <a:ext cx="8902932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E8C116F2-5DF6-45AE-A5BF-5106445A0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21839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556405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F01FF32-61E2-1D4E-8FB1-68E4B204FC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71598" y="2156709"/>
            <a:ext cx="21639599" cy="5901441"/>
          </a:xfrm>
        </p:spPr>
        <p:txBody>
          <a:bodyPr lIns="0" tIns="0" rIns="0" bIns="0" anchor="b" anchorCtr="0">
            <a:noAutofit/>
          </a:bodyPr>
          <a:lstStyle>
            <a:lvl1pPr marL="720000" indent="-720000">
              <a:lnSpc>
                <a:spcPct val="100000"/>
              </a:lnSpc>
              <a:buFont typeface="Systeemlettertype regulier"/>
              <a:buNone/>
              <a:defRPr sz="100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BE" dirty="0"/>
              <a:t>“Quote</a:t>
            </a:r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DC3EB673-9042-E34E-B5E2-FA30920072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12013" y="8860050"/>
            <a:ext cx="20899186" cy="10459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EF780B5-13FD-6525-886A-C2E1A8D2DE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6BAD142A-333F-456F-F06F-3A92855A67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AA7F321E-173D-C0DE-A1C3-8FF6837AFC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514881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Quote+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F01FF32-61E2-1D4E-8FB1-68E4B204FC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71598" y="4191012"/>
            <a:ext cx="9550404" cy="2933652"/>
          </a:xfrm>
        </p:spPr>
        <p:txBody>
          <a:bodyPr lIns="0" tIns="0" rIns="0" bIns="0" anchor="b" anchorCtr="0">
            <a:noAutofit/>
          </a:bodyPr>
          <a:lstStyle>
            <a:lvl1pPr marL="360000" indent="-360000">
              <a:lnSpc>
                <a:spcPct val="100000"/>
              </a:lnSpc>
              <a:buFont typeface="Systeemlettertype regulier"/>
              <a:buNone/>
              <a:defRPr sz="50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nl-BE" dirty="0"/>
              <a:t>“Quote</a:t>
            </a:r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DC3EB673-9042-E34E-B5E2-FA30920072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56800" y="7524000"/>
            <a:ext cx="9241990" cy="1045950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0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A057DFE-E88E-B5BE-D0AE-9F17D353E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95514" y="-2253600"/>
            <a:ext cx="27097599" cy="15242400"/>
          </a:xfrm>
          <a:prstGeom prst="rect">
            <a:avLst/>
          </a:prstGeom>
        </p:spPr>
      </p:pic>
      <p:sp>
        <p:nvSpPr>
          <p:cNvPr id="10" name="Tijdelijke aanduiding voor afbeelding 8">
            <a:extLst>
              <a:ext uri="{FF2B5EF4-FFF2-40B4-BE49-F238E27FC236}">
                <a16:creationId xmlns:a16="http://schemas.microsoft.com/office/drawing/2014/main" id="{9C971474-CA56-25E5-5900-62C8E8ED0550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 rot="20547807">
            <a:off x="14539937" y="2476068"/>
            <a:ext cx="11208755" cy="5783064"/>
          </a:xfrm>
          <a:prstGeom prst="roundRect">
            <a:avLst>
              <a:gd name="adj" fmla="val 49292"/>
            </a:avLst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nl-BE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327FAF2-01E4-3D0C-E704-479F91C8F0A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8C3305B7-1558-E9C0-75DE-B9F53EDA5A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6DE809F9-3CF7-67AB-7F71-4FD6F961947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00996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+Text+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49765AB-3BA8-7C4C-A49B-38AF38E4A1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1600" y="4292604"/>
            <a:ext cx="6044400" cy="70170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25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ijdelijke aanduiding voor grafiek 3">
            <a:extLst>
              <a:ext uri="{FF2B5EF4-FFF2-40B4-BE49-F238E27FC236}">
                <a16:creationId xmlns:a16="http://schemas.microsoft.com/office/drawing/2014/main" id="{539CABB9-29AB-254E-B812-F1D350D1860C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8915400" y="4292604"/>
            <a:ext cx="13884548" cy="7017012"/>
          </a:xfrm>
        </p:spPr>
        <p:txBody>
          <a:bodyPr lIns="9000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to add chart</a:t>
            </a:r>
            <a:endParaRPr lang="nl-BE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5DEA94E-03B6-98B1-4462-57E51B968F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D0FDA275-FB35-5368-F713-CE43BB4429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F50957-483F-0DF3-7B1C-A75A4E62F7D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A52A217-00F1-403F-A8C9-4CABE37E3A8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E1459FA5-C099-4FA8-B43E-C55980B44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  <p:sp>
        <p:nvSpPr>
          <p:cNvPr id="16" name="Content Placeholder 12">
            <a:extLst>
              <a:ext uri="{FF2B5EF4-FFF2-40B4-BE49-F238E27FC236}">
                <a16:creationId xmlns:a16="http://schemas.microsoft.com/office/drawing/2014/main" id="{18877D0C-18EF-403B-AC74-C1D0D390CD8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512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Subtitle+Text+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49765AB-3BA8-7C4C-A49B-38AF38E4A1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1600" y="4292604"/>
            <a:ext cx="6044400" cy="70170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25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FDA664BD-D55C-D740-9DAE-0736D8D25A22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9992700" y="4250052"/>
            <a:ext cx="12807248" cy="7059564"/>
          </a:xfrm>
        </p:spPr>
        <p:txBody>
          <a:bodyPr lIns="9000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nl-BE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05E7C1E-59D4-E117-84FA-347AAD43D6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0DE723B-AF47-D7FC-25E4-62418B7840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ACB99D94-F545-0190-B2F4-1825850686E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79EA063-16F2-4CC0-9F6B-9A4B4170299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555A61C-9CB5-497D-84F2-51BF848B3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  <p:sp>
        <p:nvSpPr>
          <p:cNvPr id="15" name="Content Placeholder 12">
            <a:extLst>
              <a:ext uri="{FF2B5EF4-FFF2-40B4-BE49-F238E27FC236}">
                <a16:creationId xmlns:a16="http://schemas.microsoft.com/office/drawing/2014/main" id="{763515B5-1B1A-4203-9785-AE4151E42CA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9248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Bloc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ekst 9">
            <a:extLst>
              <a:ext uri="{FF2B5EF4-FFF2-40B4-BE49-F238E27FC236}">
                <a16:creationId xmlns:a16="http://schemas.microsoft.com/office/drawing/2014/main" id="{E0448F7A-DB25-93F0-E213-53709F8925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71598" y="4145070"/>
            <a:ext cx="6840000" cy="6956632"/>
          </a:xfrm>
          <a:solidFill>
            <a:srgbClr val="F5F5F5"/>
          </a:solidFill>
        </p:spPr>
        <p:txBody>
          <a:bodyPr lIns="1152000" tIns="1440000" rIns="288000" bIns="0">
            <a:noAutofit/>
          </a:bodyPr>
          <a:lstStyle>
            <a:lvl1pPr marL="360000" indent="-360000">
              <a:lnSpc>
                <a:spcPct val="100000"/>
              </a:lnSpc>
              <a:buClr>
                <a:schemeClr val="accent3"/>
              </a:buClr>
              <a:buFont typeface="Arial" panose="020B0604020202020204" pitchFamily="34" charset="0"/>
              <a:buChar char="•"/>
              <a:defRPr sz="4000" b="0" baseline="0">
                <a:solidFill>
                  <a:schemeClr val="tx2"/>
                </a:solidFill>
              </a:defRPr>
            </a:lvl1pPr>
            <a:lvl2pPr marL="72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2pPr>
            <a:lvl3pPr marL="108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3pPr>
          </a:lstStyle>
          <a:p>
            <a:r>
              <a:rPr lang="nl-BE" dirty="0"/>
              <a:t>Bullet 1</a:t>
            </a:r>
          </a:p>
          <a:p>
            <a:pPr lvl="1"/>
            <a:r>
              <a:rPr lang="nl-BE" dirty="0"/>
              <a:t>Bullet 2</a:t>
            </a:r>
          </a:p>
          <a:p>
            <a:pPr lvl="2"/>
            <a:r>
              <a:rPr lang="nl-BE" dirty="0"/>
              <a:t>Bullet 3</a:t>
            </a:r>
          </a:p>
        </p:txBody>
      </p:sp>
      <p:sp>
        <p:nvSpPr>
          <p:cNvPr id="20" name="Tijdelijke aanduiding voor afbeelding 13">
            <a:extLst>
              <a:ext uri="{FF2B5EF4-FFF2-40B4-BE49-F238E27FC236}">
                <a16:creationId xmlns:a16="http://schemas.microsoft.com/office/drawing/2014/main" id="{23634621-7A3D-77DD-6F66-C3FDEB5FD03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515600" y="4290632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21" name="Tijdelijke aanduiding voor tekst 19">
            <a:extLst>
              <a:ext uri="{FF2B5EF4-FFF2-40B4-BE49-F238E27FC236}">
                <a16:creationId xmlns:a16="http://schemas.microsoft.com/office/drawing/2014/main" id="{3F791730-44F8-8E0A-39F0-D7B63039E38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4287032"/>
            <a:ext cx="5514975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="1" i="0" baseline="0">
                <a:solidFill>
                  <a:schemeClr val="accent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ijdelijke aanduiding voor tekst 9">
            <a:extLst>
              <a:ext uri="{FF2B5EF4-FFF2-40B4-BE49-F238E27FC236}">
                <a16:creationId xmlns:a16="http://schemas.microsoft.com/office/drawing/2014/main" id="{FF5C5605-6534-A281-884B-884E0EDE59C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665772" y="4145070"/>
            <a:ext cx="6840000" cy="6956632"/>
          </a:xfrm>
          <a:solidFill>
            <a:srgbClr val="F5F5F5"/>
          </a:solidFill>
        </p:spPr>
        <p:txBody>
          <a:bodyPr lIns="1152000" tIns="1440000" rIns="288000" bIns="0">
            <a:noAutofit/>
          </a:bodyPr>
          <a:lstStyle>
            <a:lvl1pPr marL="360000" indent="-360000">
              <a:lnSpc>
                <a:spcPct val="100000"/>
              </a:lnSpc>
              <a:buClr>
                <a:schemeClr val="accent3"/>
              </a:buClr>
              <a:buFont typeface="Arial" panose="020B0604020202020204" pitchFamily="34" charset="0"/>
              <a:buChar char="•"/>
              <a:defRPr sz="4000" b="0" baseline="0">
                <a:solidFill>
                  <a:schemeClr val="tx2"/>
                </a:solidFill>
              </a:defRPr>
            </a:lvl1pPr>
            <a:lvl2pPr marL="72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2pPr>
            <a:lvl3pPr marL="108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3pPr>
          </a:lstStyle>
          <a:p>
            <a:r>
              <a:rPr lang="nl-BE" dirty="0"/>
              <a:t>Bullet 1</a:t>
            </a:r>
          </a:p>
          <a:p>
            <a:pPr lvl="1"/>
            <a:r>
              <a:rPr lang="nl-BE" dirty="0"/>
              <a:t>Bullet 2</a:t>
            </a:r>
          </a:p>
          <a:p>
            <a:pPr lvl="2"/>
            <a:r>
              <a:rPr lang="nl-BE" dirty="0"/>
              <a:t>Bullet 3</a:t>
            </a:r>
          </a:p>
        </p:txBody>
      </p:sp>
      <p:sp>
        <p:nvSpPr>
          <p:cNvPr id="30" name="Tijdelijke aanduiding voor afbeelding 13">
            <a:extLst>
              <a:ext uri="{FF2B5EF4-FFF2-40B4-BE49-F238E27FC236}">
                <a16:creationId xmlns:a16="http://schemas.microsoft.com/office/drawing/2014/main" id="{0A51836C-9736-64A8-1362-00058DCE6DA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809774" y="4290632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31" name="Tijdelijke aanduiding voor tekst 19">
            <a:extLst>
              <a:ext uri="{FF2B5EF4-FFF2-40B4-BE49-F238E27FC236}">
                <a16:creationId xmlns:a16="http://schemas.microsoft.com/office/drawing/2014/main" id="{C68EA92F-4FA9-9257-EA8D-87BC4A7C548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851637" y="4287032"/>
            <a:ext cx="5514975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="1" i="0" baseline="0">
                <a:solidFill>
                  <a:schemeClr val="accent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ijdelijke aanduiding voor tekst 9">
            <a:extLst>
              <a:ext uri="{FF2B5EF4-FFF2-40B4-BE49-F238E27FC236}">
                <a16:creationId xmlns:a16="http://schemas.microsoft.com/office/drawing/2014/main" id="{96826AD2-ABC9-9D31-7B6D-01D01D72FA6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959946" y="4145070"/>
            <a:ext cx="6840000" cy="6956632"/>
          </a:xfrm>
          <a:solidFill>
            <a:srgbClr val="F5F5F5"/>
          </a:solidFill>
        </p:spPr>
        <p:txBody>
          <a:bodyPr lIns="1152000" tIns="1440000" rIns="288000" bIns="0">
            <a:noAutofit/>
          </a:bodyPr>
          <a:lstStyle>
            <a:lvl1pPr marL="360000" indent="-360000">
              <a:lnSpc>
                <a:spcPct val="100000"/>
              </a:lnSpc>
              <a:buClr>
                <a:schemeClr val="accent3"/>
              </a:buClr>
              <a:buFont typeface="Arial" panose="020B0604020202020204" pitchFamily="34" charset="0"/>
              <a:buChar char="•"/>
              <a:defRPr sz="4000" b="0" baseline="0">
                <a:solidFill>
                  <a:schemeClr val="tx2"/>
                </a:solidFill>
              </a:defRPr>
            </a:lvl1pPr>
            <a:lvl2pPr marL="72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2pPr>
            <a:lvl3pPr marL="1080000" indent="-360000">
              <a:buClr>
                <a:schemeClr val="accent3"/>
              </a:buClr>
              <a:defRPr sz="4000" baseline="0">
                <a:solidFill>
                  <a:schemeClr val="tx2"/>
                </a:solidFill>
              </a:defRPr>
            </a:lvl3pPr>
          </a:lstStyle>
          <a:p>
            <a:r>
              <a:rPr lang="nl-BE" dirty="0"/>
              <a:t>Bullet 1</a:t>
            </a:r>
          </a:p>
          <a:p>
            <a:pPr lvl="1"/>
            <a:r>
              <a:rPr lang="nl-BE" dirty="0"/>
              <a:t>Bullet 2</a:t>
            </a:r>
          </a:p>
          <a:p>
            <a:pPr lvl="2"/>
            <a:r>
              <a:rPr lang="nl-BE" dirty="0"/>
              <a:t>Bullet 3</a:t>
            </a:r>
          </a:p>
        </p:txBody>
      </p:sp>
      <p:sp>
        <p:nvSpPr>
          <p:cNvPr id="33" name="Tijdelijke aanduiding voor afbeelding 13">
            <a:extLst>
              <a:ext uri="{FF2B5EF4-FFF2-40B4-BE49-F238E27FC236}">
                <a16:creationId xmlns:a16="http://schemas.microsoft.com/office/drawing/2014/main" id="{ED4066E7-1AD5-DEEB-85CC-161E353EE35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6103948" y="4290632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accent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34" name="Tijdelijke aanduiding voor tekst 19">
            <a:extLst>
              <a:ext uri="{FF2B5EF4-FFF2-40B4-BE49-F238E27FC236}">
                <a16:creationId xmlns:a16="http://schemas.microsoft.com/office/drawing/2014/main" id="{9DA47E40-5875-A875-0E89-3CA90C8339D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7145811" y="4287032"/>
            <a:ext cx="5514975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="1" i="0" baseline="0">
                <a:solidFill>
                  <a:schemeClr val="accent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B82BDA9-0DEC-FECC-B5C8-64B1E78DE3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14607B95-F5B6-6BAB-5C3D-48CA80C0F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499EBAAA-AF3C-FAA4-0D0A-10106ABD528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CB2531BC-A729-428A-B7FA-90CF35AD77B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5D4FCC28-64AB-4FD9-B28F-154A55D6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  <p:sp>
        <p:nvSpPr>
          <p:cNvPr id="24" name="Content Placeholder 12">
            <a:extLst>
              <a:ext uri="{FF2B5EF4-FFF2-40B4-BE49-F238E27FC236}">
                <a16:creationId xmlns:a16="http://schemas.microsoft.com/office/drawing/2014/main" id="{5DC2C298-D438-40A8-A3AC-884AB0676FC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8297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+Text+Log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9">
            <a:extLst>
              <a:ext uri="{FF2B5EF4-FFF2-40B4-BE49-F238E27FC236}">
                <a16:creationId xmlns:a16="http://schemas.microsoft.com/office/drawing/2014/main" id="{F915A999-144D-BC9C-D7E4-E85FDD6638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71600" y="4292604"/>
            <a:ext cx="6044400" cy="70170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25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725361E-13FB-4B42-AD8C-98AEC6ADCD2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358188" y="4292604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 dirty="0"/>
          </a:p>
        </p:txBody>
      </p: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E7E35B6B-B9FF-9FA3-BB46-B1BEADEA3F8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3419067" y="4292604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2" name="Tijdelijke aanduiding voor afbeelding 8">
            <a:extLst>
              <a:ext uri="{FF2B5EF4-FFF2-40B4-BE49-F238E27FC236}">
                <a16:creationId xmlns:a16="http://schemas.microsoft.com/office/drawing/2014/main" id="{827C54A2-5B4C-7FB2-77E8-C0E04012B4C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8479946" y="4292604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3" name="Tijdelijke aanduiding voor afbeelding 8">
            <a:extLst>
              <a:ext uri="{FF2B5EF4-FFF2-40B4-BE49-F238E27FC236}">
                <a16:creationId xmlns:a16="http://schemas.microsoft.com/office/drawing/2014/main" id="{F2567177-D647-EAED-A2A2-4EAD0778FA42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358188" y="6901110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 dirty="0"/>
          </a:p>
        </p:txBody>
      </p:sp>
      <p:sp>
        <p:nvSpPr>
          <p:cNvPr id="15" name="Tijdelijke aanduiding voor afbeelding 8">
            <a:extLst>
              <a:ext uri="{FF2B5EF4-FFF2-40B4-BE49-F238E27FC236}">
                <a16:creationId xmlns:a16="http://schemas.microsoft.com/office/drawing/2014/main" id="{BEF5AFE0-3DC8-58E8-6B01-7E5AEC23309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3419067" y="6901110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 dirty="0"/>
          </a:p>
        </p:txBody>
      </p:sp>
      <p:sp>
        <p:nvSpPr>
          <p:cNvPr id="16" name="Tijdelijke aanduiding voor afbeelding 8">
            <a:extLst>
              <a:ext uri="{FF2B5EF4-FFF2-40B4-BE49-F238E27FC236}">
                <a16:creationId xmlns:a16="http://schemas.microsoft.com/office/drawing/2014/main" id="{63D05248-DD8A-653D-41C2-B3FC7D1E0A7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8479946" y="6901110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7" name="Tijdelijke aanduiding voor afbeelding 8">
            <a:extLst>
              <a:ext uri="{FF2B5EF4-FFF2-40B4-BE49-F238E27FC236}">
                <a16:creationId xmlns:a16="http://schemas.microsoft.com/office/drawing/2014/main" id="{D889C93E-DD04-CC2F-37CB-AD15ECA19C9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358188" y="9509616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 dirty="0"/>
          </a:p>
        </p:txBody>
      </p:sp>
      <p:sp>
        <p:nvSpPr>
          <p:cNvPr id="18" name="Tijdelijke aanduiding voor afbeelding 8">
            <a:extLst>
              <a:ext uri="{FF2B5EF4-FFF2-40B4-BE49-F238E27FC236}">
                <a16:creationId xmlns:a16="http://schemas.microsoft.com/office/drawing/2014/main" id="{7E24DE9C-F6B4-753F-446B-AEF9F41235D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3419067" y="9509616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sp>
        <p:nvSpPr>
          <p:cNvPr id="19" name="Tijdelijke aanduiding voor afbeelding 8">
            <a:extLst>
              <a:ext uri="{FF2B5EF4-FFF2-40B4-BE49-F238E27FC236}">
                <a16:creationId xmlns:a16="http://schemas.microsoft.com/office/drawing/2014/main" id="{4E881085-A478-7810-FAD3-666E37A7044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18479946" y="9509616"/>
            <a:ext cx="4320000" cy="1800000"/>
          </a:xfrm>
          <a:solidFill>
            <a:srgbClr val="F5F5F5"/>
          </a:solidFill>
        </p:spPr>
        <p:txBody>
          <a:bodyPr>
            <a:normAutofit/>
          </a:bodyPr>
          <a:lstStyle>
            <a:lvl1pPr>
              <a:defRPr sz="2000" baseline="0"/>
            </a:lvl1pPr>
          </a:lstStyle>
          <a:p>
            <a:r>
              <a:rPr lang="en-US"/>
              <a:t>Click icon to add picture</a:t>
            </a:r>
            <a:endParaRPr lang="nl-BE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78C5C8C-09E3-AC50-C02A-013AA09FFD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0172D937-36AF-FBD2-5E2B-5C5086CB8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20" name="Tijdelijke aanduiding voor dianummer 5">
            <a:extLst>
              <a:ext uri="{FF2B5EF4-FFF2-40B4-BE49-F238E27FC236}">
                <a16:creationId xmlns:a16="http://schemas.microsoft.com/office/drawing/2014/main" id="{9A419DDC-316F-42FC-6D9A-5628EAD2831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24DD48BC-5366-49D5-BB67-238140C0A2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495913" y="-3741298"/>
            <a:ext cx="19777715" cy="11124965"/>
          </a:xfrm>
          <a:prstGeom prst="rect">
            <a:avLst/>
          </a:prstGeom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7E74A49E-B1DB-42FC-BF55-4C6A8A1AA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6" y="2158804"/>
            <a:ext cx="21297721" cy="1191701"/>
          </a:xfrm>
        </p:spPr>
        <p:txBody>
          <a:bodyPr anchor="t">
            <a:normAutofit/>
          </a:bodyPr>
          <a:lstStyle>
            <a:lvl1pPr>
              <a:defRPr sz="5500">
                <a:solidFill>
                  <a:srgbClr val="0A439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BE" dirty="0"/>
          </a:p>
        </p:txBody>
      </p:sp>
      <p:sp>
        <p:nvSpPr>
          <p:cNvPr id="28" name="Content Placeholder 12">
            <a:extLst>
              <a:ext uri="{FF2B5EF4-FFF2-40B4-BE49-F238E27FC236}">
                <a16:creationId xmlns:a16="http://schemas.microsoft.com/office/drawing/2014/main" id="{BA5EED7A-6A00-4B6E-B946-76D58574426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371599" y="727075"/>
            <a:ext cx="9478963" cy="701675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rgbClr val="0A439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4189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p_Titleslide-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03413" y="207520"/>
            <a:ext cx="23774400" cy="13373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31731DD3-76E9-595C-D782-FA5AEEA407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rot="20547807">
            <a:off x="10220294" y="3494685"/>
            <a:ext cx="13148348" cy="6773403"/>
          </a:xfrm>
          <a:prstGeom prst="roundRect">
            <a:avLst>
              <a:gd name="adj" fmla="val 49292"/>
            </a:avLst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nl-BE" dirty="0"/>
          </a:p>
        </p:txBody>
      </p:sp>
      <p:sp>
        <p:nvSpPr>
          <p:cNvPr id="14" name="Tijdelijke aanduiding voor datum 3">
            <a:extLst>
              <a:ext uri="{FF2B5EF4-FFF2-40B4-BE49-F238E27FC236}">
                <a16:creationId xmlns:a16="http://schemas.microsoft.com/office/drawing/2014/main" id="{435EDE1A-FE21-38C9-1AA4-B83F671086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6/06/2024</a:t>
            </a:fld>
            <a:endParaRPr lang="nl-BE" dirty="0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7126C426-4A68-C71D-A36D-8F0CA4660C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1CB0071C-699B-C892-7989-BF0069E2517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27398" y="7076887"/>
            <a:ext cx="11079388" cy="7581541"/>
          </a:xfrm>
          <a:prstGeom prst="rect">
            <a:avLst/>
          </a:prstGeom>
        </p:spPr>
      </p:pic>
      <p:sp>
        <p:nvSpPr>
          <p:cNvPr id="23" name="Tijdelijke aanduiding voor voettekst 4">
            <a:extLst>
              <a:ext uri="{FF2B5EF4-FFF2-40B4-BE49-F238E27FC236}">
                <a16:creationId xmlns:a16="http://schemas.microsoft.com/office/drawing/2014/main" id="{61257013-9276-3338-62F1-8C7DD0EC1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24" name="Tijdelijke aanduiding voor dianummer 5">
            <a:extLst>
              <a:ext uri="{FF2B5EF4-FFF2-40B4-BE49-F238E27FC236}">
                <a16:creationId xmlns:a16="http://schemas.microsoft.com/office/drawing/2014/main" id="{DE777FDE-CA36-FBFF-AA48-F127DEB81F5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8938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57D48BBB-D566-C945-6FB9-4A644FBBEE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690393"/>
            <a:ext cx="28082659" cy="15796496"/>
          </a:xfrm>
          <a:prstGeom prst="rect">
            <a:avLst/>
          </a:prstGeom>
        </p:spPr>
      </p:pic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9FE6259-5414-444A-9FEA-11D5157FBE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7392" y="787392"/>
            <a:ext cx="22809600" cy="10528308"/>
          </a:xfrm>
        </p:spPr>
        <p:txBody>
          <a:bodyPr lIns="90000"/>
          <a:lstStyle/>
          <a:p>
            <a:r>
              <a:rPr lang="en-US"/>
              <a:t>Click icon to add picture</a:t>
            </a:r>
            <a:endParaRPr lang="nl-BE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2A8078B-E15E-6957-A0DB-85F4F49EB3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1" y="12506400"/>
            <a:ext cx="6497997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830BC01D-FA7E-728F-E9B0-32ED189E65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tx2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2B684E46-4FAF-15C8-BCB9-02B03D81267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tx2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56857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Me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media 5">
            <a:extLst>
              <a:ext uri="{FF2B5EF4-FFF2-40B4-BE49-F238E27FC236}">
                <a16:creationId xmlns:a16="http://schemas.microsoft.com/office/drawing/2014/main" id="{5C8143B6-E9E6-0BBE-AA3C-5F2DB6628259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-1" y="0"/>
            <a:ext cx="24382413" cy="13716000"/>
          </a:xfrm>
        </p:spPr>
        <p:txBody>
          <a:bodyPr/>
          <a:lstStyle/>
          <a:p>
            <a:r>
              <a:rPr lang="en-US"/>
              <a:t>Click icon to add media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908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-T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19EFB1EF-C968-4A2F-877B-6E1D650538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94413" y="-5829300"/>
            <a:ext cx="29030042" cy="16329399"/>
          </a:xfrm>
          <a:prstGeom prst="rect">
            <a:avLst/>
          </a:prstGeom>
        </p:spPr>
      </p:pic>
      <p:pic>
        <p:nvPicPr>
          <p:cNvPr id="10" name="Picture 9" descr="A picture containing text, device, meter&#10;&#10;Description automatically generated">
            <a:extLst>
              <a:ext uri="{FF2B5EF4-FFF2-40B4-BE49-F238E27FC236}">
                <a16:creationId xmlns:a16="http://schemas.microsoft.com/office/drawing/2014/main" id="{6D07F736-5FE7-4DBD-8873-40E6524189A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91709" y="6128663"/>
            <a:ext cx="22766306" cy="1272745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AEF780B5-13FD-6525-886A-C2E1A8D2DE8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AA7F321E-173D-C0DE-A1C3-8FF6837AFCA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09B882B-BEE7-4CD5-8B8B-17683E8ECA1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599" y="4470400"/>
            <a:ext cx="12217401" cy="4064000"/>
          </a:xfrm>
        </p:spPr>
        <p:txBody>
          <a:bodyPr>
            <a:normAutofit/>
          </a:bodyPr>
          <a:lstStyle>
            <a:lvl1pPr marL="0" indent="0">
              <a:buNone/>
              <a:defRPr sz="4800">
                <a:solidFill>
                  <a:srgbClr val="F5F5F5"/>
                </a:solidFill>
              </a:defRPr>
            </a:lvl1pPr>
            <a:lvl2pPr>
              <a:defRPr>
                <a:solidFill>
                  <a:srgbClr val="F5F5F5"/>
                </a:solidFill>
              </a:defRPr>
            </a:lvl2pPr>
            <a:lvl3pPr>
              <a:defRPr>
                <a:solidFill>
                  <a:srgbClr val="F5F5F5"/>
                </a:solidFill>
              </a:defRPr>
            </a:lvl3pPr>
            <a:lvl4pPr>
              <a:defRPr>
                <a:solidFill>
                  <a:srgbClr val="F5F5F5"/>
                </a:solidFill>
              </a:defRPr>
            </a:lvl4pPr>
            <a:lvl5pPr>
              <a:defRPr>
                <a:solidFill>
                  <a:srgbClr val="F5F5F5"/>
                </a:solidFill>
              </a:defRPr>
            </a:lvl5pPr>
          </a:lstStyle>
          <a:p>
            <a:pPr lvl="0"/>
            <a:r>
              <a:rPr lang="en-US" dirty="0"/>
              <a:t>Click to add call to action or contact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3DC5AF64-8235-4FD2-8C41-A41828DE8B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79CE12-624F-4606-B21B-0A6C75EF8C3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24299" y="10192663"/>
            <a:ext cx="7112000" cy="1219200"/>
          </a:xfrm>
          <a:prstGeom prst="roundRect">
            <a:avLst>
              <a:gd name="adj" fmla="val 50000"/>
            </a:avLst>
          </a:prstGeom>
          <a:ln>
            <a:solidFill>
              <a:srgbClr val="77CC09"/>
            </a:solidFill>
          </a:ln>
        </p:spPr>
        <p:txBody>
          <a:bodyPr anchor="ctr">
            <a:noAutofit/>
          </a:bodyPr>
          <a:lstStyle>
            <a:lvl1pPr marL="0" indent="0" algn="ctr">
              <a:buNone/>
              <a:defRPr sz="3200" b="1">
                <a:solidFill>
                  <a:srgbClr val="77CC09"/>
                </a:solidFill>
              </a:defRPr>
            </a:lvl1pPr>
            <a:lvl2pPr marL="914354" indent="0">
              <a:buNone/>
              <a:defRPr sz="3200" b="1">
                <a:solidFill>
                  <a:srgbClr val="77CC09"/>
                </a:solidFill>
              </a:defRPr>
            </a:lvl2pPr>
            <a:lvl3pPr marL="1828709" indent="0">
              <a:buNone/>
              <a:defRPr sz="3200" b="1">
                <a:solidFill>
                  <a:srgbClr val="77CC09"/>
                </a:solidFill>
              </a:defRPr>
            </a:lvl3pPr>
            <a:lvl4pPr marL="2743063" indent="0">
              <a:buNone/>
              <a:defRPr sz="3200" b="1">
                <a:solidFill>
                  <a:srgbClr val="77CC09"/>
                </a:solidFill>
              </a:defRPr>
            </a:lvl4pPr>
            <a:lvl5pPr marL="3657417" indent="0">
              <a:buNone/>
              <a:defRPr sz="3200" b="1">
                <a:solidFill>
                  <a:srgbClr val="77CC0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94147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slide-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469DD4A2-5078-D02F-D4C3-02ACA83D20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6" y="2169928"/>
            <a:ext cx="19777715" cy="11124964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A6AC71B8-F854-72D1-A459-0286B39817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9" name="Ondertitel 2">
            <a:extLst>
              <a:ext uri="{FF2B5EF4-FFF2-40B4-BE49-F238E27FC236}">
                <a16:creationId xmlns:a16="http://schemas.microsoft.com/office/drawing/2014/main" id="{7889AF16-A027-AD12-4648-CA84239F85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692C1157-4E64-C1BB-06D7-60493832EB8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1600" y="6858000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BF0A5357-5D52-CB76-9B35-D8870378533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71600" y="7961243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6" name="Tijdelijke aanduiding voor afbeelding 13">
            <a:extLst>
              <a:ext uri="{FF2B5EF4-FFF2-40B4-BE49-F238E27FC236}">
                <a16:creationId xmlns:a16="http://schemas.microsoft.com/office/drawing/2014/main" id="{7B8742BC-81AF-E545-2B82-D5170C04644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71600" y="9064487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104D307A-C31F-50BC-B53E-A36C74E9D84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6857999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jdelijke aanduiding voor tekst 19">
            <a:extLst>
              <a:ext uri="{FF2B5EF4-FFF2-40B4-BE49-F238E27FC236}">
                <a16:creationId xmlns:a16="http://schemas.microsoft.com/office/drawing/2014/main" id="{A6377B63-44E3-F41F-C814-A28D4F7B22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557463" y="7957643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jdelijke aanduiding voor tekst 19">
            <a:extLst>
              <a:ext uri="{FF2B5EF4-FFF2-40B4-BE49-F238E27FC236}">
                <a16:creationId xmlns:a16="http://schemas.microsoft.com/office/drawing/2014/main" id="{080F326F-8359-7191-E2D2-EBE3FC3FCE4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57463" y="9057287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2403F81-D3D5-44BF-5002-1568E8A55D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B8C96CB2-98E4-BA5B-780C-0141484327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9FDA7E2C-20F9-3DED-7541-21EFABF0360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8997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slide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EA7F5C5C-9FFB-4125-3B79-97BEB0AABB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3" cy="11124964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550B37BD-9E71-87AC-226E-7185574EA6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11" name="Ondertitel 2">
            <a:extLst>
              <a:ext uri="{FF2B5EF4-FFF2-40B4-BE49-F238E27FC236}">
                <a16:creationId xmlns:a16="http://schemas.microsoft.com/office/drawing/2014/main" id="{59DFEA5C-6647-685F-9C81-14C2FEDF37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51DC5AF6-EF4E-04C4-3FA7-63A19C4685F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1600" y="6858000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3C561D2D-2786-A89B-F595-8535C5552C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71600" y="7961243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3672D39F-6D9E-4137-0188-474BD6AC5C3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71600" y="9064487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8" name="Tijdelijke aanduiding voor tekst 19">
            <a:extLst>
              <a:ext uri="{FF2B5EF4-FFF2-40B4-BE49-F238E27FC236}">
                <a16:creationId xmlns:a16="http://schemas.microsoft.com/office/drawing/2014/main" id="{07280FFF-B4BF-EA9A-3B2F-E2FBFBC8D58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6857999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19">
            <a:extLst>
              <a:ext uri="{FF2B5EF4-FFF2-40B4-BE49-F238E27FC236}">
                <a16:creationId xmlns:a16="http://schemas.microsoft.com/office/drawing/2014/main" id="{21B9828B-AF27-86C0-51FB-05A678E9F9D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557463" y="7957643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3FDBC49B-7400-11D6-2C46-42429DD55BE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57463" y="9057287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FC43608-CAA1-A5D2-A962-DB55C48AD7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72028251-1FD4-0468-4252-34739D6A1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97FF43A1-8D3A-2E9A-3F9D-99862E4802D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33220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slide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24DB03D-2A57-7AD7-32A1-8F2701971D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3" cy="11124963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C960F593-3176-CF7A-1C0C-0509B53756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11" name="Ondertitel 2">
            <a:extLst>
              <a:ext uri="{FF2B5EF4-FFF2-40B4-BE49-F238E27FC236}">
                <a16:creationId xmlns:a16="http://schemas.microsoft.com/office/drawing/2014/main" id="{83E4EAF5-AEBB-DAAB-5B99-FE75387AAD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0168921A-1A52-3C79-5810-708A1D32FFC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1600" y="6858000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41973401-279A-9327-818A-C7958FBD8EE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71600" y="7961243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66F4C196-F424-CB6C-98AF-E796F968FDB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71600" y="9064487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8" name="Tijdelijke aanduiding voor tekst 19">
            <a:extLst>
              <a:ext uri="{FF2B5EF4-FFF2-40B4-BE49-F238E27FC236}">
                <a16:creationId xmlns:a16="http://schemas.microsoft.com/office/drawing/2014/main" id="{854E5A48-D7D4-D0D7-A852-EB247114BC8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6857999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19">
            <a:extLst>
              <a:ext uri="{FF2B5EF4-FFF2-40B4-BE49-F238E27FC236}">
                <a16:creationId xmlns:a16="http://schemas.microsoft.com/office/drawing/2014/main" id="{1CE3654B-EE5A-086B-5F47-AC16CE79F0E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557463" y="7957643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2B782D15-E2BA-DF8B-A6DF-1FAD9F7E1DC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57463" y="9057287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6AD57C5-928A-3CC8-1480-6DEC6B05774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9E15CEBF-EC0A-949E-3EB3-FFBE2CCEC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F4CAED8D-0D54-0AC8-EAD8-0AF67794D3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848711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slide-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2C578F18-5C96-F5B3-D1CB-54A286190A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2" cy="11124963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D740B1A0-B63F-5B87-9A18-7B696979A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11" name="Ondertitel 2">
            <a:extLst>
              <a:ext uri="{FF2B5EF4-FFF2-40B4-BE49-F238E27FC236}">
                <a16:creationId xmlns:a16="http://schemas.microsoft.com/office/drawing/2014/main" id="{F0932C14-6992-4E3A-9358-71A4D1A8C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2A0738EC-F0C2-8D89-01A8-37DE8AAD3CE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1600" y="6858000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03965A93-D396-3CC4-40DF-91F2F22CE92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71600" y="7961243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D53501A6-330B-7009-3D4E-5FAB6B47E85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71600" y="9064487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8" name="Tijdelijke aanduiding voor tekst 19">
            <a:extLst>
              <a:ext uri="{FF2B5EF4-FFF2-40B4-BE49-F238E27FC236}">
                <a16:creationId xmlns:a16="http://schemas.microsoft.com/office/drawing/2014/main" id="{F9A98B01-0CCE-E626-475A-2794CF27F82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6857999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19">
            <a:extLst>
              <a:ext uri="{FF2B5EF4-FFF2-40B4-BE49-F238E27FC236}">
                <a16:creationId xmlns:a16="http://schemas.microsoft.com/office/drawing/2014/main" id="{42A1A8E4-5EC3-DB72-C7F9-037F23D8155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557463" y="7957643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58A02C76-21F9-1CCC-4CD2-6A0C872F126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57463" y="9057287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5085136-27A3-2076-225E-8AC9D13304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2743DC59-4FCE-E8DE-FEC0-4CF598DDFC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69D7F25F-4AB1-6FD6-195B-5F98DD152F9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364876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Endslide-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2" cy="11124963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A98E2C24-C7F6-A61C-A554-F68100E06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5" name="Ondertitel 2">
            <a:extLst>
              <a:ext uri="{FF2B5EF4-FFF2-40B4-BE49-F238E27FC236}">
                <a16:creationId xmlns:a16="http://schemas.microsoft.com/office/drawing/2014/main" id="{2D4557CA-EC97-05AD-F37E-DAF260F48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8" name="Tijdelijke aanduiding voor afbeelding 13">
            <a:extLst>
              <a:ext uri="{FF2B5EF4-FFF2-40B4-BE49-F238E27FC236}">
                <a16:creationId xmlns:a16="http://schemas.microsoft.com/office/drawing/2014/main" id="{491C1D75-2C2D-04C9-F500-CDCDA4C5953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1600" y="6858000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951D454C-632E-3B3D-8408-3D5C0ABFEF3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71600" y="7961243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177BF247-B6EE-B238-1139-1FD48980222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71600" y="9064487"/>
            <a:ext cx="720000" cy="720000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icon</a:t>
            </a:r>
          </a:p>
        </p:txBody>
      </p:sp>
      <p:sp>
        <p:nvSpPr>
          <p:cNvPr id="19" name="Tijdelijke aanduiding voor tekst 19">
            <a:extLst>
              <a:ext uri="{FF2B5EF4-FFF2-40B4-BE49-F238E27FC236}">
                <a16:creationId xmlns:a16="http://schemas.microsoft.com/office/drawing/2014/main" id="{303AC456-841C-1DF4-0C3C-C41E9EE9E4A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57463" y="6857999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CD4ED068-FEF9-238D-D9E9-9BE7ACBF63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557463" y="7957643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ijdelijke aanduiding voor tekst 19">
            <a:extLst>
              <a:ext uri="{FF2B5EF4-FFF2-40B4-BE49-F238E27FC236}">
                <a16:creationId xmlns:a16="http://schemas.microsoft.com/office/drawing/2014/main" id="{2FAF27CD-4E53-9CFA-28E0-86C77A1812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57463" y="9057287"/>
            <a:ext cx="8401050" cy="72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000" baseline="0">
                <a:solidFill>
                  <a:schemeClr val="bg1"/>
                </a:solidFill>
              </a:defRPr>
            </a:lvl1pPr>
            <a:lvl2pPr>
              <a:defRPr sz="4000" baseline="0">
                <a:solidFill>
                  <a:schemeClr val="bg1"/>
                </a:solidFill>
              </a:defRPr>
            </a:lvl2pPr>
            <a:lvl3pPr>
              <a:defRPr sz="4000" baseline="0">
                <a:solidFill>
                  <a:schemeClr val="bg1"/>
                </a:solidFill>
              </a:defRPr>
            </a:lvl3pPr>
            <a:lvl4pPr>
              <a:defRPr sz="4000" baseline="0">
                <a:solidFill>
                  <a:schemeClr val="bg1"/>
                </a:solidFill>
              </a:defRPr>
            </a:lvl4pPr>
            <a:lvl5pPr>
              <a:defRPr sz="4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40A599D-9EBB-7826-594C-90B2624B670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5B74DB13-6776-AEED-472E-787C5E9324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3F455E98-88A8-1F4E-698C-3D8BA52F79A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38615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6" y="2169928"/>
            <a:ext cx="19777715" cy="1112496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3" name="Tijdelijke aanduiding voor datum 3">
            <a:extLst>
              <a:ext uri="{FF2B5EF4-FFF2-40B4-BE49-F238E27FC236}">
                <a16:creationId xmlns:a16="http://schemas.microsoft.com/office/drawing/2014/main" id="{672B1797-199A-4975-C729-2E13310142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6/06/2024</a:t>
            </a:fld>
            <a:endParaRPr lang="nl-BE" dirty="0"/>
          </a:p>
        </p:txBody>
      </p:sp>
      <p:sp>
        <p:nvSpPr>
          <p:cNvPr id="14" name="Tijdelijke aanduiding voor tekst 9">
            <a:extLst>
              <a:ext uri="{FF2B5EF4-FFF2-40B4-BE49-F238E27FC236}">
                <a16:creationId xmlns:a16="http://schemas.microsoft.com/office/drawing/2014/main" id="{64E71D1C-60CB-6E3D-8084-F992B98401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5928873-9B3B-25B0-2E61-50119BF009B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F4D1CBF-0CA3-4DE5-E879-DAE1E67540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EA95AEF8-F0E9-5EE1-5336-5DB37428CD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31878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3" cy="1112496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8" name="Tijdelijke aanduiding voor datum 3">
            <a:extLst>
              <a:ext uri="{FF2B5EF4-FFF2-40B4-BE49-F238E27FC236}">
                <a16:creationId xmlns:a16="http://schemas.microsoft.com/office/drawing/2014/main" id="{ED3BCE2D-70BF-9C53-0B3B-160D8AE6AA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6/06/2024</a:t>
            </a:fld>
            <a:endParaRPr lang="nl-BE" dirty="0"/>
          </a:p>
        </p:txBody>
      </p:sp>
      <p:sp>
        <p:nvSpPr>
          <p:cNvPr id="19" name="Tijdelijke aanduiding voor tekst 9">
            <a:extLst>
              <a:ext uri="{FF2B5EF4-FFF2-40B4-BE49-F238E27FC236}">
                <a16:creationId xmlns:a16="http://schemas.microsoft.com/office/drawing/2014/main" id="{AA531204-4B14-E094-2853-DC840B6355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F2E617C-662E-D7A6-42C6-2E75EE644A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3EA829-72B3-6F74-E0A8-68005B97FD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C519ABF6-D818-E87E-C721-31C5CB902E1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88839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3" cy="111249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3" name="Tijdelijke aanduiding voor datum 3">
            <a:extLst>
              <a:ext uri="{FF2B5EF4-FFF2-40B4-BE49-F238E27FC236}">
                <a16:creationId xmlns:a16="http://schemas.microsoft.com/office/drawing/2014/main" id="{FB63E7DB-6C07-B72F-E184-2F3A605568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6/06/2024</a:t>
            </a:fld>
            <a:endParaRPr lang="nl-BE" dirty="0"/>
          </a:p>
        </p:txBody>
      </p:sp>
      <p:sp>
        <p:nvSpPr>
          <p:cNvPr id="14" name="Tijdelijke aanduiding voor tekst 9">
            <a:extLst>
              <a:ext uri="{FF2B5EF4-FFF2-40B4-BE49-F238E27FC236}">
                <a16:creationId xmlns:a16="http://schemas.microsoft.com/office/drawing/2014/main" id="{650CF66D-6142-9CE2-C15E-B841F6AA948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49E438C-52D9-43F4-668D-0922DD16992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2EFD89-87D8-C0FD-7659-12791D815F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D89C8120-0F8D-C904-9740-4956F41D235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11991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2" cy="111249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4" name="Tijdelijke aanduiding voor datum 3">
            <a:extLst>
              <a:ext uri="{FF2B5EF4-FFF2-40B4-BE49-F238E27FC236}">
                <a16:creationId xmlns:a16="http://schemas.microsoft.com/office/drawing/2014/main" id="{2B5433BB-82FF-89A4-B3A3-9053E87F28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6/06/2024</a:t>
            </a:fld>
            <a:endParaRPr lang="nl-BE" dirty="0"/>
          </a:p>
        </p:txBody>
      </p:sp>
      <p:sp>
        <p:nvSpPr>
          <p:cNvPr id="15" name="Tijdelijke aanduiding voor tekst 9">
            <a:extLst>
              <a:ext uri="{FF2B5EF4-FFF2-40B4-BE49-F238E27FC236}">
                <a16:creationId xmlns:a16="http://schemas.microsoft.com/office/drawing/2014/main" id="{C834B952-A036-9558-C608-70B2C9E151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4D20F58-A5C3-BBE7-DFB9-5B618CDF1ED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0DFB373-09AE-4AC5-D693-91D9FE83CB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AD5C9990-91B9-03D7-54E1-B83DFA52A5E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803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Titleslide-6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D000665-AEE7-B856-8974-2719D385A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696357" y="2169928"/>
            <a:ext cx="19777712" cy="111249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406C4D-B8A4-E449-9FEC-0B99424D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565484"/>
            <a:ext cx="21600000" cy="2914342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4418767-CA11-A642-A927-E12184624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2187989" cy="1656908"/>
          </a:xfrm>
        </p:spPr>
        <p:txBody>
          <a:bodyPr lIns="36000" tIns="0" rIns="0" bIns="0">
            <a:noAutofit/>
          </a:bodyPr>
          <a:lstStyle>
            <a:lvl1pPr marL="0" indent="0" algn="l">
              <a:buNone/>
              <a:defRPr sz="4000" b="0" i="0" baseline="0">
                <a:solidFill>
                  <a:schemeClr val="bg1"/>
                </a:solidFill>
                <a:latin typeface="+mn-lt"/>
              </a:defRPr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14" name="Tijdelijke aanduiding voor datum 3">
            <a:extLst>
              <a:ext uri="{FF2B5EF4-FFF2-40B4-BE49-F238E27FC236}">
                <a16:creationId xmlns:a16="http://schemas.microsoft.com/office/drawing/2014/main" id="{2B5433BB-82FF-89A4-B3A3-9053E87F28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599" y="7401155"/>
            <a:ext cx="4851401" cy="501949"/>
          </a:xfrm>
        </p:spPr>
        <p:txBody>
          <a:bodyPr lIns="36000" tIns="0" rIns="0" bIns="0" anchor="t" anchorCtr="0"/>
          <a:lstStyle>
            <a:lvl1pPr>
              <a:defRPr sz="2300" b="0" i="0" baseline="0">
                <a:solidFill>
                  <a:schemeClr val="bg1"/>
                </a:solidFill>
                <a:latin typeface="+mn-lt"/>
              </a:defRPr>
            </a:lvl1pPr>
          </a:lstStyle>
          <a:p>
            <a:fld id="{F9A32D74-E86B-3745-9D63-2BFB5EAC9424}" type="datetime1">
              <a:rPr lang="nl-BE" smtClean="0"/>
              <a:pPr/>
              <a:t>6/06/2024</a:t>
            </a:fld>
            <a:endParaRPr lang="nl-BE" dirty="0"/>
          </a:p>
        </p:txBody>
      </p:sp>
      <p:sp>
        <p:nvSpPr>
          <p:cNvPr id="15" name="Tijdelijke aanduiding voor tekst 9">
            <a:extLst>
              <a:ext uri="{FF2B5EF4-FFF2-40B4-BE49-F238E27FC236}">
                <a16:creationId xmlns:a16="http://schemas.microsoft.com/office/drawing/2014/main" id="{C834B952-A036-9558-C608-70B2C9E151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71599" y="6889607"/>
            <a:ext cx="4851401" cy="501949"/>
          </a:xfrm>
        </p:spPr>
        <p:txBody>
          <a:bodyPr lIns="36000" tIns="0" rIns="0" bIns="0">
            <a:noAutofit/>
          </a:bodyPr>
          <a:lstStyle>
            <a:lvl1pPr marL="0" indent="0">
              <a:buNone/>
              <a:defRPr sz="2300" b="1" i="0" baseline="0">
                <a:solidFill>
                  <a:schemeClr val="bg1"/>
                </a:solidFill>
              </a:defRPr>
            </a:lvl1pPr>
            <a:lvl2pPr>
              <a:defRPr sz="2300" baseline="0">
                <a:solidFill>
                  <a:schemeClr val="bg1"/>
                </a:solidFill>
              </a:defRPr>
            </a:lvl2pPr>
            <a:lvl3pPr>
              <a:defRPr sz="2300" baseline="0">
                <a:solidFill>
                  <a:schemeClr val="bg1"/>
                </a:solidFill>
              </a:defRPr>
            </a:lvl3pPr>
            <a:lvl4pPr>
              <a:defRPr sz="2300" baseline="0">
                <a:solidFill>
                  <a:schemeClr val="bg1"/>
                </a:solidFill>
              </a:defRPr>
            </a:lvl4pPr>
            <a:lvl5pPr>
              <a:defRPr sz="23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3E83924-DEFC-04DF-55E4-64962E5210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1C1493-8938-9E66-A01F-AFF9DF5E3B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CFBC844A-D616-051A-E462-6CFBE2416D9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377706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79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_Index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50DD98FB-BB6C-D0BC-B1AD-224A3486B2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22001" y="1967346"/>
            <a:ext cx="24761152" cy="13928148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5143FA-B3E2-1243-AA50-C2E8778AC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12" y="2361063"/>
            <a:ext cx="9068400" cy="9983337"/>
          </a:xfrm>
        </p:spPr>
        <p:txBody>
          <a:bodyPr lIns="0" tIns="0" rIns="0" bIns="0">
            <a:noAutofit/>
          </a:bodyPr>
          <a:lstStyle>
            <a:lvl1pPr marL="914400" indent="-914400">
              <a:lnSpc>
                <a:spcPct val="100000"/>
              </a:lnSpc>
              <a:spcBef>
                <a:spcPts val="4700"/>
              </a:spcBef>
              <a:buClr>
                <a:schemeClr val="accent2"/>
              </a:buClr>
              <a:buFont typeface="+mj-lt"/>
              <a:buAutoNum type="arabicPeriod"/>
              <a:defRPr sz="5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61D71FE2-07D5-A833-DBFF-9328170E2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9" y="1426464"/>
            <a:ext cx="9805917" cy="3835759"/>
          </a:xfrm>
        </p:spPr>
        <p:txBody>
          <a:bodyPr lIns="0" tIns="0" rIns="0" bIns="0" anchor="b">
            <a:noAutofit/>
          </a:bodyPr>
          <a:lstStyle>
            <a:lvl1pPr algn="l">
              <a:defRPr sz="9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FEDBA6E-5DBE-414F-9D0E-0BBAEB291B6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4760000" y="12506400"/>
            <a:ext cx="6498000" cy="539893"/>
          </a:xfrm>
          <a:prstGeom prst="rect">
            <a:avLst/>
          </a:prstGeom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62EF6E-FF13-22E6-6049-289FA4E71E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599" y="12418878"/>
            <a:ext cx="4041177" cy="71280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solidFill>
              <a:schemeClr val="bg1"/>
            </a:solidFill>
          </a:ln>
        </p:spPr>
        <p:txBody>
          <a:bodyPr vert="horz" lIns="0" tIns="0" rIns="0" bIns="0" rtlCol="0" anchor="ctr"/>
          <a:lstStyle>
            <a:lvl1pPr algn="ctr">
              <a:defRPr sz="2300" b="0" i="0" baseline="0">
                <a:solidFill>
                  <a:schemeClr val="bg1"/>
                </a:solidFill>
              </a:defRPr>
            </a:lvl1pPr>
          </a:lstStyle>
          <a:p>
            <a:r>
              <a:rPr lang="nl-BE" dirty="0"/>
              <a:t>dataspace.copernicus.eu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298F438-4C21-259E-4BAF-F29E37141C5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22057739" y="12418878"/>
            <a:ext cx="742209" cy="712800"/>
          </a:xfrm>
        </p:spPr>
        <p:txBody>
          <a:bodyPr lIns="0" tIns="0" rIns="0" bIns="0" anchor="ctr" anchorCtr="0"/>
          <a:lstStyle>
            <a:lvl1pPr algn="r">
              <a:defRPr sz="1800" b="1" i="0" baseline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fld id="{9CEDC8C2-27DA-E143-A1F7-0F5B3D3C163D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2147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ADCE918-6FDA-1C44-8033-D2E38F769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  <a:endParaRPr lang="nl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C6CF21-5370-8C41-8C4A-E4BDCB1B1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 dirty="0"/>
              <a:t>Tekststijl van het model bewerken
Tweede niveau
Derde niveau
Vierde niveau
Vijfde niveau</a:t>
            </a:r>
            <a:endParaRPr lang="nl-BE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CE1383-2DA2-4C41-A923-994930A35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29E8C-643F-2C4A-AD15-625CE02EECA1}" type="datetime1">
              <a:rPr lang="nl-BE" smtClean="0"/>
              <a:t>6/06/2024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DD4434-8C47-1D4C-B03E-16E6892EF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BE"/>
              <a:t>dataspace.copernicus.eu</a:t>
            </a:r>
            <a:endParaRPr lang="nl-BE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1964B85-320A-E84F-9D23-BF315C5F5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DC8C2-27DA-E143-A1F7-0F5B3D3C163D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54299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660" r:id="rId2"/>
    <p:sldLayoutId id="2147483719" r:id="rId3"/>
    <p:sldLayoutId id="2147483689" r:id="rId4"/>
    <p:sldLayoutId id="2147483694" r:id="rId5"/>
    <p:sldLayoutId id="2147483695" r:id="rId6"/>
    <p:sldLayoutId id="2147483696" r:id="rId7"/>
    <p:sldLayoutId id="2147483712" r:id="rId8"/>
    <p:sldLayoutId id="2147483664" r:id="rId9"/>
    <p:sldLayoutId id="2147483691" r:id="rId10"/>
    <p:sldLayoutId id="2147483665" r:id="rId11"/>
    <p:sldLayoutId id="2147483690" r:id="rId12"/>
    <p:sldLayoutId id="2147483693" r:id="rId13"/>
    <p:sldLayoutId id="2147483692" r:id="rId14"/>
    <p:sldLayoutId id="2147483697" r:id="rId15"/>
    <p:sldLayoutId id="2147483698" r:id="rId16"/>
    <p:sldLayoutId id="2147483699" r:id="rId17"/>
    <p:sldLayoutId id="2147483721" r:id="rId18"/>
    <p:sldLayoutId id="2147483720" r:id="rId19"/>
    <p:sldLayoutId id="2147483722" r:id="rId20"/>
    <p:sldLayoutId id="2147483718" r:id="rId21"/>
    <p:sldLayoutId id="2147483707" r:id="rId22"/>
    <p:sldLayoutId id="2147483717" r:id="rId23"/>
    <p:sldLayoutId id="2147483671" r:id="rId24"/>
    <p:sldLayoutId id="2147483672" r:id="rId25"/>
    <p:sldLayoutId id="2147483702" r:id="rId26"/>
    <p:sldLayoutId id="2147483703" r:id="rId27"/>
    <p:sldLayoutId id="2147483716" r:id="rId28"/>
    <p:sldLayoutId id="2147483715" r:id="rId29"/>
    <p:sldLayoutId id="2147483673" r:id="rId30"/>
    <p:sldLayoutId id="2147483709" r:id="rId31"/>
    <p:sldLayoutId id="2147483723" r:id="rId32"/>
    <p:sldLayoutId id="2147483684" r:id="rId33"/>
    <p:sldLayoutId id="2147483704" r:id="rId34"/>
    <p:sldLayoutId id="2147483705" r:id="rId35"/>
    <p:sldLayoutId id="2147483706" r:id="rId36"/>
    <p:sldLayoutId id="2147483714" r:id="rId37"/>
  </p:sldLayoutIdLst>
  <p:hf hdr="0"/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rgbClr val="0A4393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rgbClr val="0A4393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767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picture containing snow, satellite, transport, jumping&#10;&#10;Description automatically generated">
            <a:extLst>
              <a:ext uri="{FF2B5EF4-FFF2-40B4-BE49-F238E27FC236}">
                <a16:creationId xmlns:a16="http://schemas.microsoft.com/office/drawing/2014/main" id="{8573EF50-9F00-4AB6-B81E-76FD183B733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A129E2-41EA-4D5E-8091-8FAEA133E4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/>
              <a:t>dataspace.copernicus.eu</a:t>
            </a:r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7F5EFB-C6CF-42A3-B203-1ED004061F3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1</a:t>
            </a:fld>
            <a:endParaRPr lang="nl-B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CAE48A-A81E-4067-8148-B1D57D6AC6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STAC in CDSE </a:t>
            </a:r>
            <a:r>
              <a:rPr lang="en-GB" dirty="0" err="1"/>
              <a:t>openEO</a:t>
            </a:r>
            <a:endParaRPr lang="en-US" dirty="0" err="1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3FDBE0F-6CFB-4524-9A5F-5715DAFA1E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vert="horz" lIns="36000" tIns="0" rIns="0" bIns="0" rtlCol="0" anchor="t">
            <a:noAutofit/>
          </a:bodyPr>
          <a:lstStyle/>
          <a:p>
            <a:r>
              <a:rPr lang="en-BE">
                <a:cs typeface="Arial"/>
              </a:rPr>
              <a:t>STAC workshop</a:t>
            </a:r>
            <a:endParaRPr lang="en-B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3B0946D-4201-4AAC-BBEC-715ACACB66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36000" tIns="0" rIns="0" bIns="0" rtlCol="0" anchor="t">
            <a:noAutofit/>
          </a:bodyPr>
          <a:lstStyle/>
          <a:p>
            <a:r>
              <a:rPr lang="en-BE">
                <a:cs typeface="Arial"/>
              </a:rPr>
              <a:t>Jeroen Dries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08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9DD7B0-D093-956D-852E-44F7B9BDA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err="1"/>
              <a:t>OpenEO</a:t>
            </a:r>
            <a:r>
              <a:rPr lang="en-GB" b="1" dirty="0"/>
              <a:t> use of STAC</a:t>
            </a:r>
            <a:endParaRPr lang="en-US" dirty="0"/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8E51C85D-936B-0C4F-2B38-930AFD849EE0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Copernicus Data Space</a:t>
            </a:r>
            <a:r>
              <a:rPr lang="en-GB" baseline="0" noProof="0" dirty="0"/>
              <a:t> Ecosystem</a:t>
            </a:r>
            <a:endParaRPr lang="en-GB" noProof="0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F56B92C-78B8-3A71-AA78-4671FBB8ED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/>
              <a:t>dataspace.copernicus.eu</a:t>
            </a:r>
            <a:endParaRPr lang="nl-BE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612C3F18-BCC5-BD41-5870-FE78DDC502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2</a:t>
            </a:fld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32A02A7-2612-C7F6-A586-5AE8ED2E2D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41689" y="4131897"/>
            <a:ext cx="20560600" cy="76214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>
                <a:cs typeface="Arial"/>
              </a:rPr>
              <a:t>Data input: </a:t>
            </a:r>
            <a:r>
              <a:rPr lang="en-GB" dirty="0" err="1">
                <a:cs typeface="Arial"/>
              </a:rPr>
              <a:t>openEO</a:t>
            </a:r>
            <a:r>
              <a:rPr lang="en-GB" dirty="0">
                <a:cs typeface="Arial"/>
              </a:rPr>
              <a:t> reads from STAC </a:t>
            </a:r>
            <a:r>
              <a:rPr lang="en-GB" dirty="0" err="1">
                <a:cs typeface="Arial"/>
              </a:rPr>
              <a:t>catalog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>
                <a:cs typeface="Arial"/>
              </a:rPr>
              <a:t>Data output: </a:t>
            </a:r>
            <a:r>
              <a:rPr lang="en-GB" dirty="0" err="1">
                <a:cs typeface="Arial"/>
              </a:rPr>
              <a:t>openEO</a:t>
            </a:r>
            <a:r>
              <a:rPr lang="en-GB" dirty="0">
                <a:cs typeface="Arial"/>
              </a:rPr>
              <a:t> generates rich STAC metadata (FAIR principles)</a:t>
            </a:r>
          </a:p>
          <a:p>
            <a:pPr marL="571500" indent="-5715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dirty="0">
              <a:cs typeface="Arial"/>
            </a:endParaRPr>
          </a:p>
          <a:p>
            <a:pPr marL="571500" indent="-571500">
              <a:lnSpc>
                <a:spcPct val="100000"/>
              </a:lnSpc>
              <a:buChar char="•"/>
            </a:pPr>
            <a:endParaRPr lang="en-GB" dirty="0">
              <a:cs typeface="Arial"/>
            </a:endParaRPr>
          </a:p>
          <a:p>
            <a:pPr marL="571500" indent="-571500">
              <a:lnSpc>
                <a:spcPct val="100000"/>
              </a:lnSpc>
              <a:buChar char="•"/>
            </a:pPr>
            <a:endParaRPr lang="en-GB" dirty="0">
              <a:cs typeface="Arial"/>
            </a:endParaRP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77B4DD3E-FC22-E8A0-7C2A-B2F5DD317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5233" y="5936480"/>
            <a:ext cx="8378502" cy="529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94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493D3-8F29-F854-75D8-BCC7562BC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STAC improves </a:t>
            </a:r>
            <a:r>
              <a:rPr lang="en-US" dirty="0" err="1"/>
              <a:t>openEO</a:t>
            </a:r>
            <a:r>
              <a:rPr lang="en-US" dirty="0"/>
              <a:t> CDSE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535F9-CF1F-AD69-E7AC-1C481D6C1A3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STAC in </a:t>
            </a:r>
            <a:r>
              <a:rPr lang="en-US" dirty="0" err="1">
                <a:cs typeface="Arial"/>
              </a:rPr>
              <a:t>openEO</a:t>
            </a:r>
            <a:r>
              <a:rPr lang="en-US" dirty="0">
                <a:cs typeface="Arial"/>
              </a:rPr>
              <a:t> - VITO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FA0B49-869F-F4A8-E39C-D5225248B6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dirty="0"/>
              <a:t>dataspace.copernicus.eu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3C06FF-0F07-4AA5-FF83-54DD87CD025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3</a:t>
            </a:fld>
            <a:endParaRPr lang="nl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47DF85-F110-6742-81C0-C7A620030F9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Building a '</a:t>
            </a:r>
            <a:r>
              <a:rPr lang="en-US" dirty="0" err="1">
                <a:cs typeface="Arial"/>
              </a:rPr>
              <a:t>datacube</a:t>
            </a:r>
            <a:r>
              <a:rPr lang="en-US">
                <a:cs typeface="Arial"/>
              </a:rPr>
              <a:t>' requires knowing specific raster metadata properties:</a:t>
            </a:r>
            <a:endParaRPr lang="en-US" dirty="0">
              <a:cs typeface="Arial"/>
            </a:endParaRPr>
          </a:p>
          <a:p>
            <a:pPr marL="571500" indent="-571500">
              <a:buChar char="•"/>
            </a:pPr>
            <a:r>
              <a:rPr lang="en-US">
                <a:cs typeface="Arial"/>
              </a:rPr>
              <a:t>Projection</a:t>
            </a:r>
            <a:endParaRPr lang="en-US" dirty="0">
              <a:cs typeface="Arial"/>
            </a:endParaRPr>
          </a:p>
          <a:p>
            <a:pPr marL="571500" indent="-571500">
              <a:buChar char="•"/>
            </a:pPr>
            <a:r>
              <a:rPr lang="en-US">
                <a:cs typeface="Arial"/>
              </a:rPr>
              <a:t>Exact bounding box/geometry</a:t>
            </a:r>
            <a:endParaRPr lang="en-US" dirty="0">
              <a:cs typeface="Arial"/>
            </a:endParaRPr>
          </a:p>
          <a:p>
            <a:pPr marL="571500" indent="-571500">
              <a:buChar char="•"/>
            </a:pPr>
            <a:r>
              <a:rPr lang="en-US" dirty="0">
                <a:cs typeface="Arial"/>
              </a:rPr>
              <a:t>Data type</a:t>
            </a:r>
          </a:p>
          <a:p>
            <a:pPr marL="571500" indent="-571500">
              <a:buChar char="•"/>
            </a:pPr>
            <a:endParaRPr lang="en-US" dirty="0">
              <a:cs typeface="Arial"/>
            </a:endParaRPr>
          </a:p>
          <a:p>
            <a:r>
              <a:rPr lang="en-US">
                <a:cs typeface="Arial"/>
              </a:rPr>
              <a:t>Old approach: read metadata from raster files via many slow object storage requests</a:t>
            </a:r>
            <a:endParaRPr lang="en-US" dirty="0">
              <a:cs typeface="Arial"/>
            </a:endParaRPr>
          </a:p>
          <a:p>
            <a:r>
              <a:rPr lang="en-US">
                <a:cs typeface="Arial"/>
              </a:rPr>
              <a:t>STAC approach: read all metadata as part of catalog query</a:t>
            </a:r>
          </a:p>
          <a:p>
            <a:r>
              <a:rPr lang="en-US" dirty="0">
                <a:cs typeface="Arial"/>
              </a:rPr>
              <a:t>=&gt; STAC approach is drastically faster for storage systems with high latency</a:t>
            </a:r>
          </a:p>
          <a:p>
            <a:r>
              <a:rPr lang="en-US">
                <a:cs typeface="Arial"/>
              </a:rPr>
              <a:t>Depends on projection extension!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5726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58A3F-65BD-6175-DB4B-418DF243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EO project architectures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6F75D-0D5C-7AC3-F491-9FDB696FF0A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STAC in </a:t>
            </a:r>
            <a:r>
              <a:rPr lang="en-US" dirty="0" err="1">
                <a:cs typeface="Arial"/>
              </a:rPr>
              <a:t>openEO</a:t>
            </a:r>
            <a:r>
              <a:rPr lang="en-US" dirty="0">
                <a:cs typeface="Arial"/>
              </a:rPr>
              <a:t> – VITO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AE3876-1C5C-81B8-FF09-12EFE7561F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dirty="0"/>
              <a:t>dataspace.copernicus.eu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733322-FE94-4509-8E22-5F5194E84B9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4</a:t>
            </a:fld>
            <a:endParaRPr lang="nl-BE" dirty="0"/>
          </a:p>
        </p:txBody>
      </p:sp>
      <p:sp>
        <p:nvSpPr>
          <p:cNvPr id="7" name="Cylinder 6">
            <a:extLst>
              <a:ext uri="{FF2B5EF4-FFF2-40B4-BE49-F238E27FC236}">
                <a16:creationId xmlns:a16="http://schemas.microsoft.com/office/drawing/2014/main" id="{D9DCBFFF-2146-E9A5-EE72-F4B4E4440958}"/>
              </a:ext>
            </a:extLst>
          </p:cNvPr>
          <p:cNvSpPr/>
          <p:nvPr/>
        </p:nvSpPr>
        <p:spPr>
          <a:xfrm>
            <a:off x="347054" y="8352725"/>
            <a:ext cx="3048459" cy="3032207"/>
          </a:xfrm>
          <a:prstGeom prst="ca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Ref DB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5139CB-3EA2-97AA-D880-29CD43540D62}"/>
              </a:ext>
            </a:extLst>
          </p:cNvPr>
          <p:cNvSpPr/>
          <p:nvPr/>
        </p:nvSpPr>
        <p:spPr>
          <a:xfrm>
            <a:off x="3897137" y="4471737"/>
            <a:ext cx="3048458" cy="13445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cs typeface="Arial"/>
              </a:rPr>
              <a:t>openEO</a:t>
            </a:r>
            <a:endParaRPr lang="en-US" dirty="0" err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9134B7-6D2A-20F8-65AA-350BBD620D42}"/>
              </a:ext>
            </a:extLst>
          </p:cNvPr>
          <p:cNvSpPr/>
          <p:nvPr/>
        </p:nvSpPr>
        <p:spPr>
          <a:xfrm>
            <a:off x="14871982" y="4471736"/>
            <a:ext cx="3048458" cy="13445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Data Viewer</a:t>
            </a:r>
            <a:endParaRPr lang="en-US" dirty="0" err="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5B77C6-5C18-4FB7-BA23-955DD88E07FD}"/>
              </a:ext>
            </a:extLst>
          </p:cNvPr>
          <p:cNvSpPr/>
          <p:nvPr/>
        </p:nvSpPr>
        <p:spPr>
          <a:xfrm>
            <a:off x="7687022" y="4471241"/>
            <a:ext cx="3048458" cy="13445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Proprietary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Processing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0A4AF31-26AA-C689-7863-236D02674BF6}"/>
              </a:ext>
            </a:extLst>
          </p:cNvPr>
          <p:cNvSpPr/>
          <p:nvPr/>
        </p:nvSpPr>
        <p:spPr>
          <a:xfrm>
            <a:off x="11176989" y="4471240"/>
            <a:ext cx="3048458" cy="13445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...</a:t>
            </a:r>
            <a:endParaRPr lang="en-US" dirty="0"/>
          </a:p>
        </p:txBody>
      </p:sp>
      <p:sp>
        <p:nvSpPr>
          <p:cNvPr id="14" name="Arrow: Up-Down 13">
            <a:extLst>
              <a:ext uri="{FF2B5EF4-FFF2-40B4-BE49-F238E27FC236}">
                <a16:creationId xmlns:a16="http://schemas.microsoft.com/office/drawing/2014/main" id="{81D56580-703A-9C9B-0B17-BEFDB9F722F7}"/>
              </a:ext>
            </a:extLst>
          </p:cNvPr>
          <p:cNvSpPr/>
          <p:nvPr/>
        </p:nvSpPr>
        <p:spPr>
          <a:xfrm>
            <a:off x="9064032" y="6279296"/>
            <a:ext cx="659814" cy="1566618"/>
          </a:xfrm>
          <a:prstGeom prst="up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CA121B-8E3C-3EFD-5634-F6ADF3CFBB4E}"/>
              </a:ext>
            </a:extLst>
          </p:cNvPr>
          <p:cNvSpPr/>
          <p:nvPr/>
        </p:nvSpPr>
        <p:spPr>
          <a:xfrm>
            <a:off x="336968" y="4464411"/>
            <a:ext cx="3048458" cy="13445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Reference data </a:t>
            </a:r>
            <a:r>
              <a:rPr lang="en-US" dirty="0" err="1">
                <a:cs typeface="Arial"/>
              </a:rPr>
              <a:t>Mgmt</a:t>
            </a:r>
            <a:endParaRPr lang="en-US" dirty="0" err="1"/>
          </a:p>
        </p:txBody>
      </p:sp>
      <p:sp>
        <p:nvSpPr>
          <p:cNvPr id="16" name="Arrow: Up-Down 15">
            <a:extLst>
              <a:ext uri="{FF2B5EF4-FFF2-40B4-BE49-F238E27FC236}">
                <a16:creationId xmlns:a16="http://schemas.microsoft.com/office/drawing/2014/main" id="{E8F6ED5D-D28E-6994-472A-F16EB7FC7964}"/>
              </a:ext>
            </a:extLst>
          </p:cNvPr>
          <p:cNvSpPr/>
          <p:nvPr/>
        </p:nvSpPr>
        <p:spPr>
          <a:xfrm>
            <a:off x="1374376" y="6279295"/>
            <a:ext cx="659814" cy="1566618"/>
          </a:xfrm>
          <a:prstGeom prst="up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C15BF5A6-BFD1-0B71-484E-EEE8BC6415A9}"/>
              </a:ext>
            </a:extLst>
          </p:cNvPr>
          <p:cNvSpPr/>
          <p:nvPr/>
        </p:nvSpPr>
        <p:spPr>
          <a:xfrm>
            <a:off x="4057905" y="8352724"/>
            <a:ext cx="3048459" cy="3032207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Processing DB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X</a:t>
            </a:r>
            <a:endParaRPr lang="en-US" dirty="0"/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F17881ED-4F03-E2A3-0308-91B4D6A6BC28}"/>
              </a:ext>
            </a:extLst>
          </p:cNvPr>
          <p:cNvSpPr/>
          <p:nvPr/>
        </p:nvSpPr>
        <p:spPr>
          <a:xfrm>
            <a:off x="7881287" y="8352723"/>
            <a:ext cx="3048459" cy="3032207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Processing DB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Y</a:t>
            </a:r>
            <a:endParaRPr lang="en-US" dirty="0"/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0791232A-8C9E-73BC-C400-6D480FEFD43E}"/>
              </a:ext>
            </a:extLst>
          </p:cNvPr>
          <p:cNvSpPr/>
          <p:nvPr/>
        </p:nvSpPr>
        <p:spPr>
          <a:xfrm>
            <a:off x="13630504" y="8352723"/>
            <a:ext cx="3048459" cy="3032207"/>
          </a:xfrm>
          <a:prstGeom prst="can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Viewer DB</a:t>
            </a:r>
            <a:br>
              <a:rPr lang="en-US" dirty="0">
                <a:cs typeface="Arial"/>
              </a:rPr>
            </a:br>
            <a:endParaRPr lang="en-US">
              <a:cs typeface="Arial"/>
            </a:endParaRPr>
          </a:p>
        </p:txBody>
      </p:sp>
      <p:sp>
        <p:nvSpPr>
          <p:cNvPr id="20" name="Arrow: Up-Down 19">
            <a:extLst>
              <a:ext uri="{FF2B5EF4-FFF2-40B4-BE49-F238E27FC236}">
                <a16:creationId xmlns:a16="http://schemas.microsoft.com/office/drawing/2014/main" id="{BDDA875F-ECC4-28C1-DA5B-C5473C644EAD}"/>
              </a:ext>
            </a:extLst>
          </p:cNvPr>
          <p:cNvSpPr/>
          <p:nvPr/>
        </p:nvSpPr>
        <p:spPr>
          <a:xfrm>
            <a:off x="15322875" y="6279295"/>
            <a:ext cx="659814" cy="1566618"/>
          </a:xfrm>
          <a:prstGeom prst="up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Up-Down 20">
            <a:extLst>
              <a:ext uri="{FF2B5EF4-FFF2-40B4-BE49-F238E27FC236}">
                <a16:creationId xmlns:a16="http://schemas.microsoft.com/office/drawing/2014/main" id="{5F5208CC-DFF8-7524-E18B-500106720BD7}"/>
              </a:ext>
            </a:extLst>
          </p:cNvPr>
          <p:cNvSpPr/>
          <p:nvPr/>
        </p:nvSpPr>
        <p:spPr>
          <a:xfrm>
            <a:off x="4909946" y="6279295"/>
            <a:ext cx="659814" cy="1566618"/>
          </a:xfrm>
          <a:prstGeom prst="up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41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58A3F-65BD-6175-DB4B-418DF243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 based project architectures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6F75D-0D5C-7AC3-F491-9FDB696FF0A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STAC in </a:t>
            </a:r>
            <a:r>
              <a:rPr lang="en-US" dirty="0" err="1">
                <a:cs typeface="Arial"/>
              </a:rPr>
              <a:t>openEO</a:t>
            </a:r>
            <a:r>
              <a:rPr lang="en-US" dirty="0">
                <a:cs typeface="Arial"/>
              </a:rPr>
              <a:t> - VITO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AE3876-1C5C-81B8-FF09-12EFE7561F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dirty="0"/>
              <a:t>dataspace.copernicus.eu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733322-FE94-4509-8E22-5F5194E84B9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5</a:t>
            </a:fld>
            <a:endParaRPr lang="nl-BE" dirty="0"/>
          </a:p>
        </p:txBody>
      </p:sp>
      <p:sp>
        <p:nvSpPr>
          <p:cNvPr id="7" name="Cylinder 6">
            <a:extLst>
              <a:ext uri="{FF2B5EF4-FFF2-40B4-BE49-F238E27FC236}">
                <a16:creationId xmlns:a16="http://schemas.microsoft.com/office/drawing/2014/main" id="{D9DCBFFF-2146-E9A5-EE72-F4B4E4440958}"/>
              </a:ext>
            </a:extLst>
          </p:cNvPr>
          <p:cNvSpPr/>
          <p:nvPr/>
        </p:nvSpPr>
        <p:spPr>
          <a:xfrm>
            <a:off x="7545519" y="8448307"/>
            <a:ext cx="3048459" cy="3032207"/>
          </a:xfrm>
          <a:prstGeom prst="can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STAC catalog</a:t>
            </a:r>
            <a:endParaRPr lang="en-US" dirty="0"/>
          </a:p>
        </p:txBody>
      </p:sp>
      <p:sp>
        <p:nvSpPr>
          <p:cNvPr id="8" name="Cylinder 7">
            <a:extLst>
              <a:ext uri="{FF2B5EF4-FFF2-40B4-BE49-F238E27FC236}">
                <a16:creationId xmlns:a16="http://schemas.microsoft.com/office/drawing/2014/main" id="{3E56CAE5-A231-29E5-4B7E-E01D7716D529}"/>
              </a:ext>
            </a:extLst>
          </p:cNvPr>
          <p:cNvSpPr/>
          <p:nvPr/>
        </p:nvSpPr>
        <p:spPr>
          <a:xfrm>
            <a:off x="12338728" y="8447809"/>
            <a:ext cx="2809571" cy="3064067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cs typeface="Arial"/>
              </a:rPr>
              <a:t>Datastore</a:t>
            </a:r>
            <a:br>
              <a:rPr lang="en-US" dirty="0">
                <a:cs typeface="Arial"/>
              </a:rPr>
            </a:br>
            <a:r>
              <a:rPr lang="en-US" sz="2400">
                <a:cs typeface="Arial"/>
              </a:rPr>
              <a:t>Object Storage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C690FBE-3C7C-9D59-BEB7-D7B850E4068F}"/>
              </a:ext>
            </a:extLst>
          </p:cNvPr>
          <p:cNvCxnSpPr/>
          <p:nvPr/>
        </p:nvCxnSpPr>
        <p:spPr>
          <a:xfrm>
            <a:off x="10586433" y="9840751"/>
            <a:ext cx="1758467" cy="70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D5139CB-3EA2-97AA-D880-29CD43540D62}"/>
              </a:ext>
            </a:extLst>
          </p:cNvPr>
          <p:cNvSpPr/>
          <p:nvPr/>
        </p:nvSpPr>
        <p:spPr>
          <a:xfrm>
            <a:off x="3897137" y="4471737"/>
            <a:ext cx="3048458" cy="134451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cs typeface="Arial"/>
              </a:rPr>
              <a:t>openEO</a:t>
            </a:r>
            <a:endParaRPr lang="en-US" dirty="0" err="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9134B7-6D2A-20F8-65AA-350BBD620D42}"/>
              </a:ext>
            </a:extLst>
          </p:cNvPr>
          <p:cNvSpPr/>
          <p:nvPr/>
        </p:nvSpPr>
        <p:spPr>
          <a:xfrm>
            <a:off x="14871982" y="4471736"/>
            <a:ext cx="3048458" cy="13445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Data Viewer</a:t>
            </a:r>
            <a:endParaRPr lang="en-US" dirty="0" err="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5B77C6-5C18-4FB7-BA23-955DD88E07FD}"/>
              </a:ext>
            </a:extLst>
          </p:cNvPr>
          <p:cNvSpPr/>
          <p:nvPr/>
        </p:nvSpPr>
        <p:spPr>
          <a:xfrm>
            <a:off x="7687022" y="4471241"/>
            <a:ext cx="3048458" cy="13445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Proprietary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Processing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0A4AF31-26AA-C689-7863-236D02674BF6}"/>
              </a:ext>
            </a:extLst>
          </p:cNvPr>
          <p:cNvSpPr/>
          <p:nvPr/>
        </p:nvSpPr>
        <p:spPr>
          <a:xfrm>
            <a:off x="11176989" y="4471240"/>
            <a:ext cx="3048458" cy="13445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...</a:t>
            </a:r>
            <a:endParaRPr lang="en-US" dirty="0"/>
          </a:p>
        </p:txBody>
      </p:sp>
      <p:sp>
        <p:nvSpPr>
          <p:cNvPr id="14" name="Arrow: Up-Down 13">
            <a:extLst>
              <a:ext uri="{FF2B5EF4-FFF2-40B4-BE49-F238E27FC236}">
                <a16:creationId xmlns:a16="http://schemas.microsoft.com/office/drawing/2014/main" id="{81D56580-703A-9C9B-0B17-BEFDB9F722F7}"/>
              </a:ext>
            </a:extLst>
          </p:cNvPr>
          <p:cNvSpPr/>
          <p:nvPr/>
        </p:nvSpPr>
        <p:spPr>
          <a:xfrm>
            <a:off x="8729590" y="6550111"/>
            <a:ext cx="659814" cy="1566618"/>
          </a:xfrm>
          <a:prstGeom prst="up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EF6B10-2370-2617-9664-626A05B2064A}"/>
              </a:ext>
            </a:extLst>
          </p:cNvPr>
          <p:cNvSpPr txBox="1"/>
          <p:nvPr/>
        </p:nvSpPr>
        <p:spPr>
          <a:xfrm>
            <a:off x="16966315" y="6615467"/>
            <a:ext cx="6179090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rial"/>
              </a:rPr>
              <a:t>Example EU projects:</a:t>
            </a:r>
          </a:p>
          <a:p>
            <a:pPr marL="571500" indent="-571500">
              <a:buFont typeface="Arial"/>
              <a:buChar char="•"/>
            </a:pPr>
            <a:r>
              <a:rPr lang="en-US" err="1">
                <a:cs typeface="Arial"/>
              </a:rPr>
              <a:t>Evoland</a:t>
            </a:r>
            <a:r>
              <a:rPr lang="en-US" dirty="0">
                <a:cs typeface="Arial"/>
              </a:rPr>
              <a:t> (CLMS)</a:t>
            </a:r>
          </a:p>
          <a:p>
            <a:pPr marL="571500" indent="-571500">
              <a:buFont typeface="Arial"/>
              <a:buChar char="•"/>
            </a:pPr>
            <a:r>
              <a:rPr lang="en-US" dirty="0">
                <a:cs typeface="Arial"/>
              </a:rPr>
              <a:t>EU Grassland Watch</a:t>
            </a:r>
          </a:p>
          <a:p>
            <a:pPr marL="571500" indent="-571500">
              <a:buFont typeface="Arial"/>
              <a:buChar char="•"/>
            </a:pPr>
            <a:r>
              <a:rPr lang="en-US" dirty="0">
                <a:cs typeface="Arial"/>
              </a:rPr>
              <a:t>LCFM</a:t>
            </a:r>
          </a:p>
          <a:p>
            <a:endParaRPr lang="en-US" dirty="0">
              <a:cs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CA121B-8E3C-3EFD-5634-F6ADF3CFBB4E}"/>
              </a:ext>
            </a:extLst>
          </p:cNvPr>
          <p:cNvSpPr/>
          <p:nvPr/>
        </p:nvSpPr>
        <p:spPr>
          <a:xfrm>
            <a:off x="336968" y="4464411"/>
            <a:ext cx="3048458" cy="13445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Reference data </a:t>
            </a:r>
            <a:r>
              <a:rPr lang="en-US" dirty="0" err="1">
                <a:cs typeface="Arial"/>
              </a:rPr>
              <a:t>Mgmt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2355438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4B8E8-4F72-261E-370F-73F85DA58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CE30E-9230-33D2-F104-0D91A75F4EE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 err="1">
                <a:cs typeface="Arial"/>
              </a:rPr>
              <a:t>OpenEO</a:t>
            </a:r>
            <a:r>
              <a:rPr lang="en-US" dirty="0">
                <a:cs typeface="Arial"/>
              </a:rPr>
              <a:t> VITO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250564-95D5-9753-428C-98BD75CF7C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dirty="0"/>
              <a:t>dataspace.copernicus.eu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F85E3C-384C-3A8F-3A2B-4CACECA7AA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6</a:t>
            </a:fld>
            <a:endParaRPr lang="nl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2752FB3-DCBC-E2DD-615D-3AD4E43878C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Arial"/>
              </a:rPr>
              <a:t>Exchange geographical datasets between (unrelated) systems, via STAC.</a:t>
            </a:r>
          </a:p>
          <a:p>
            <a:endParaRPr lang="en-US" dirty="0">
              <a:cs typeface="Arial"/>
            </a:endParaRPr>
          </a:p>
          <a:p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3156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36460-F548-FC37-64CD-B050E0539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Interoperability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D9055-490C-BBCA-1696-CF930BEBCBEE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STAC in </a:t>
            </a:r>
            <a:r>
              <a:rPr lang="en-US" dirty="0" err="1">
                <a:cs typeface="Arial"/>
              </a:rPr>
              <a:t>openEO</a:t>
            </a:r>
            <a:r>
              <a:rPr lang="en-US" dirty="0">
                <a:cs typeface="Arial"/>
              </a:rPr>
              <a:t> - VITO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2553D3-9DAE-5B4D-CCCF-631D09D2B7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dirty="0"/>
              <a:t>dataspace.copernicus.eu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5EBCDC-A124-3C30-8B65-202A69F795E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7</a:t>
            </a:fld>
            <a:endParaRPr lang="nl-B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8908460-EC55-581D-189C-125FB6282CC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STAC specification allows a very broad range of options.</a:t>
            </a:r>
          </a:p>
          <a:p>
            <a:r>
              <a:rPr lang="en-US" dirty="0">
                <a:cs typeface="Arial"/>
              </a:rPr>
              <a:t>This is what makes STAC flexible and easy to adapt to very specific use cases.</a:t>
            </a:r>
          </a:p>
          <a:p>
            <a:endParaRPr lang="en-US" dirty="0">
              <a:cs typeface="Arial"/>
            </a:endParaRPr>
          </a:p>
          <a:p>
            <a:r>
              <a:rPr lang="en-US" dirty="0">
                <a:cs typeface="Arial"/>
              </a:rPr>
              <a:t>(Close to) impossible for components to support _any_ STAC catalog.</a:t>
            </a:r>
          </a:p>
          <a:p>
            <a:endParaRPr lang="en-US" dirty="0">
              <a:cs typeface="Arial"/>
            </a:endParaRPr>
          </a:p>
          <a:p>
            <a:r>
              <a:rPr lang="en-US" dirty="0">
                <a:cs typeface="Arial"/>
              </a:rPr>
              <a:t>Solution: STAC 'profiles' for specific use cases</a:t>
            </a:r>
          </a:p>
        </p:txBody>
      </p:sp>
    </p:spTree>
    <p:extLst>
      <p:ext uri="{BB962C8B-B14F-4D97-AF65-F5344CB8AC3E}">
        <p14:creationId xmlns:p14="http://schemas.microsoft.com/office/powerpoint/2010/main" val="3233676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9B1F5-AF4D-8D53-07FB-65BDFC908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Interoperability: collection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E92CE-BA7C-2181-445E-3ED3B3C772A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STAC in </a:t>
            </a:r>
            <a:r>
              <a:rPr lang="en-US" dirty="0" err="1">
                <a:cs typeface="Arial"/>
              </a:rPr>
              <a:t>openEO</a:t>
            </a:r>
            <a:r>
              <a:rPr lang="en-US" dirty="0">
                <a:cs typeface="Arial"/>
              </a:rPr>
              <a:t> - VITO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7A82D7-ED85-DB04-61B6-08B6750861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dirty="0"/>
              <a:t>dataspace.copernicus.eu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B53F4C-F137-1738-C365-896FAA1039E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8</a:t>
            </a:fld>
            <a:endParaRPr lang="nl-B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E741C4-69AE-45EB-3E2A-3120939EBC2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Arial"/>
              </a:rPr>
              <a:t>STAC allows heterogenous collections, but:</a:t>
            </a:r>
          </a:p>
          <a:p>
            <a:pPr marL="571500" indent="-571500">
              <a:buChar char="•"/>
            </a:pPr>
            <a:r>
              <a:rPr lang="en-US" dirty="0">
                <a:cs typeface="Arial"/>
              </a:rPr>
              <a:t>Collection level metadata becomes very generic</a:t>
            </a:r>
          </a:p>
          <a:p>
            <a:pPr marL="571500" indent="-571500">
              <a:buChar char="•"/>
            </a:pPr>
            <a:r>
              <a:rPr lang="en-US" dirty="0">
                <a:cs typeface="Arial"/>
              </a:rPr>
              <a:t>Assets in returned items can differ: hard to convert to </a:t>
            </a:r>
            <a:r>
              <a:rPr lang="en-US" dirty="0" err="1">
                <a:cs typeface="Arial"/>
              </a:rPr>
              <a:t>datacube</a:t>
            </a:r>
            <a:endParaRPr lang="en-US" dirty="0">
              <a:cs typeface="Arial"/>
            </a:endParaRPr>
          </a:p>
          <a:p>
            <a:pPr marL="571500" indent="-571500">
              <a:buChar char="•"/>
            </a:pPr>
            <a:r>
              <a:rPr lang="en-US" dirty="0">
                <a:cs typeface="Arial"/>
              </a:rPr>
              <a:t>Users need to know the property to filter on to find the 'subcollection' in the collection</a:t>
            </a:r>
          </a:p>
          <a:p>
            <a:pPr marL="571500" indent="-571500">
              <a:buChar char="•"/>
            </a:pPr>
            <a:endParaRPr lang="en-US" dirty="0">
              <a:cs typeface="Arial"/>
            </a:endParaRPr>
          </a:p>
          <a:p>
            <a:r>
              <a:rPr lang="en-US" dirty="0">
                <a:cs typeface="Arial"/>
              </a:rPr>
              <a:t>Best practice: favor homogenous collections whenever possible</a:t>
            </a:r>
          </a:p>
          <a:p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925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4394B-45DD-62D1-32F4-A8455D61B4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6D5DB-6029-AFD5-17EC-3C2D0CE692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599" y="3960836"/>
            <a:ext cx="16296847" cy="2549005"/>
          </a:xfrm>
        </p:spPr>
        <p:txBody>
          <a:bodyPr vert="horz" lIns="36000" tIns="0" rIns="0" bIns="0" rtlCol="0" anchor="t">
            <a:noAutofit/>
          </a:bodyPr>
          <a:lstStyle/>
          <a:p>
            <a:r>
              <a:rPr lang="en-US">
                <a:cs typeface="Arial"/>
              </a:rPr>
              <a:t>More info:</a:t>
            </a:r>
          </a:p>
          <a:p>
            <a:r>
              <a:rPr lang="en-US" dirty="0">
                <a:ea typeface="+mn-lt"/>
                <a:cs typeface="+mn-lt"/>
              </a:rPr>
              <a:t>https://documentation.dataspace.copernicus.eu/APIs/openEO/fair.html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2740E6B-48E9-167D-2628-D286D168D34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B85663E-95A5-804E-02E2-942125B6795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1250C8-6AB5-1162-852F-43944A62E48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140244-DDF5-020C-9AC2-CD212737613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Jeroen.dries@vito.be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D1D0FCA-CA44-4283-2993-0B2A56F96F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56CCBC1-1813-90FE-BA61-4BA206747F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3A3E82-CD86-35DE-C6D8-4C088D58DD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BE" dirty="0"/>
              <a:t>dataspace.copernicus.eu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FC96A3-DBF4-0F10-0CC3-BF788786543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CEDC8C2-27DA-E143-A1F7-0F5B3D3C163D}" type="slidenum">
              <a:rPr lang="nl-BE" smtClean="0"/>
              <a:pPr/>
              <a:t>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137461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Copernicus">
      <a:dk1>
        <a:srgbClr val="000000"/>
      </a:dk1>
      <a:lt1>
        <a:srgbClr val="FFFFFF"/>
      </a:lt1>
      <a:dk2>
        <a:srgbClr val="0A4393"/>
      </a:dk2>
      <a:lt2>
        <a:srgbClr val="FFFFFF"/>
      </a:lt2>
      <a:accent1>
        <a:srgbClr val="0A4393"/>
      </a:accent1>
      <a:accent2>
        <a:srgbClr val="FABC20"/>
      </a:accent2>
      <a:accent3>
        <a:srgbClr val="77CC09"/>
      </a:accent3>
      <a:accent4>
        <a:srgbClr val="1067E0"/>
      </a:accent4>
      <a:accent5>
        <a:srgbClr val="FDEA14"/>
      </a:accent5>
      <a:accent6>
        <a:srgbClr val="98D548"/>
      </a:accent6>
      <a:hlink>
        <a:srgbClr val="0563C1"/>
      </a:hlink>
      <a:folHlink>
        <a:srgbClr val="954F72"/>
      </a:folHlink>
    </a:clrScheme>
    <a:fontScheme name="Copernicus">
      <a:majorFont>
        <a:latin typeface="Arial Blac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2" id="{17AB712F-9947-4280-A093-C326E28EA802}" vid="{044B3EFF-0C7A-46B0-8C88-7AB338A87003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75844071780F4A90FC2FF60F6CE092" ma:contentTypeVersion="18" ma:contentTypeDescription="Create a new document." ma:contentTypeScope="" ma:versionID="5fe1381ffa5bdc333857c2cf257a7b5c">
  <xsd:schema xmlns:xsd="http://www.w3.org/2001/XMLSchema" xmlns:xs="http://www.w3.org/2001/XMLSchema" xmlns:p="http://schemas.microsoft.com/office/2006/metadata/properties" xmlns:ns2="73541273-2366-40ca-a681-ee23f34054ef" xmlns:ns3="2fa61724-ef64-4c82-a0fb-78d4cf489f5e" targetNamespace="http://schemas.microsoft.com/office/2006/metadata/properties" ma:root="true" ma:fieldsID="c0e741f3721511ae377451dc464d3292" ns2:_="" ns3:_="">
    <xsd:import namespace="73541273-2366-40ca-a681-ee23f34054ef"/>
    <xsd:import namespace="2fa61724-ef64-4c82-a0fb-78d4cf489f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541273-2366-40ca-a681-ee23f34054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fc20e29d-4d9b-411e-9260-307e9281c9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a61724-ef64-4c82-a0fb-78d4cf489f5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95073353-a779-432c-8eb3-4744d5df741d}" ma:internalName="TaxCatchAll" ma:showField="CatchAllData" ma:web="2fa61724-ef64-4c82-a0fb-78d4cf489f5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3541273-2366-40ca-a681-ee23f34054ef">
      <Terms xmlns="http://schemas.microsoft.com/office/infopath/2007/PartnerControls"/>
    </lcf76f155ced4ddcb4097134ff3c332f>
    <TaxCatchAll xmlns="2fa61724-ef64-4c82-a0fb-78d4cf489f5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24CD2B-42F6-4321-9157-ED38C5C391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541273-2366-40ca-a681-ee23f34054ef"/>
    <ds:schemaRef ds:uri="2fa61724-ef64-4c82-a0fb-78d4cf489f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9D15D9-65BB-460F-94F0-A4D2B4450028}">
  <ds:schemaRefs>
    <ds:schemaRef ds:uri="http://schemas.microsoft.com/office/2006/metadata/properties"/>
    <ds:schemaRef ds:uri="http://schemas.microsoft.com/office/infopath/2007/PartnerControls"/>
    <ds:schemaRef ds:uri="73541273-2366-40ca-a681-ee23f34054ef"/>
    <ds:schemaRef ds:uri="2fa61724-ef64-4c82-a0fb-78d4cf489f5e"/>
  </ds:schemaRefs>
</ds:datastoreItem>
</file>

<file path=customXml/itemProps3.xml><?xml version="1.0" encoding="utf-8"?>
<ds:datastoreItem xmlns:ds="http://schemas.openxmlformats.org/officeDocument/2006/customXml" ds:itemID="{4347EE8C-F356-433D-8461-E4DD505CE5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CDSE_PowerPoint_Template</Template>
  <TotalTime>606</TotalTime>
  <Words>1327</Words>
  <Application>Microsoft Office PowerPoint</Application>
  <PresentationFormat>Custom</PresentationFormat>
  <Paragraphs>301</Paragraphs>
  <Slides>9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Kantoorthema</vt:lpstr>
      <vt:lpstr>STAC in CDSE openEO</vt:lpstr>
      <vt:lpstr>OpenEO use of STAC</vt:lpstr>
      <vt:lpstr>How STAC improves openEO CDSE performance</vt:lpstr>
      <vt:lpstr>EO project architectures</vt:lpstr>
      <vt:lpstr>STAC based project architectures</vt:lpstr>
      <vt:lpstr>Final goal</vt:lpstr>
      <vt:lpstr>Interoperability challenge</vt:lpstr>
      <vt:lpstr>Interoperability: collection layout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Space Ecosystem</dc:title>
  <dc:creator>Hilde Caeyers</dc:creator>
  <cp:lastModifiedBy>Evelyn Stynen</cp:lastModifiedBy>
  <cp:revision>276</cp:revision>
  <dcterms:created xsi:type="dcterms:W3CDTF">2023-02-27T10:45:22Z</dcterms:created>
  <dcterms:modified xsi:type="dcterms:W3CDTF">2024-06-06T10:03:28Z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0x0101003B75844071780F4A90FC2FF60F6CE092</vt:lpwstr>
  </property>
  <property fmtid="{D5CDD505-2E9C-101B-9397-08002B2CF9AE}" pid="3" name="MediaServiceImageTags">
    <vt:lpwstr/>
  </property>
</Properties>
</file>