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99" r:id="rId5"/>
  </p:sldMasterIdLst>
  <p:notesMasterIdLst>
    <p:notesMasterId r:id="rId22"/>
  </p:notesMasterIdLst>
  <p:sldIdLst>
    <p:sldId id="357" r:id="rId6"/>
    <p:sldId id="431" r:id="rId7"/>
    <p:sldId id="438" r:id="rId8"/>
    <p:sldId id="430" r:id="rId9"/>
    <p:sldId id="440" r:id="rId10"/>
    <p:sldId id="437" r:id="rId11"/>
    <p:sldId id="441" r:id="rId12"/>
    <p:sldId id="439" r:id="rId13"/>
    <p:sldId id="423" r:id="rId14"/>
    <p:sldId id="429" r:id="rId15"/>
    <p:sldId id="432" r:id="rId16"/>
    <p:sldId id="433" r:id="rId17"/>
    <p:sldId id="434" r:id="rId18"/>
    <p:sldId id="435" r:id="rId19"/>
    <p:sldId id="436" r:id="rId20"/>
    <p:sldId id="354" r:id="rId21"/>
  </p:sldIdLst>
  <p:sldSz cx="24382413" cy="13716000"/>
  <p:notesSz cx="6858000" cy="9144000"/>
  <p:defaultTextStyle>
    <a:defPPr>
      <a:defRPr lang="nl-BE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66E83C8-BCB7-43DC-B070-59A29AF0C854}">
          <p14:sldIdLst>
            <p14:sldId id="357"/>
            <p14:sldId id="431"/>
            <p14:sldId id="438"/>
            <p14:sldId id="430"/>
            <p14:sldId id="440"/>
            <p14:sldId id="437"/>
            <p14:sldId id="441"/>
            <p14:sldId id="439"/>
            <p14:sldId id="423"/>
            <p14:sldId id="429"/>
            <p14:sldId id="432"/>
            <p14:sldId id="433"/>
            <p14:sldId id="434"/>
            <p14:sldId id="435"/>
            <p14:sldId id="436"/>
            <p14:sldId id="35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yn Stynen" initials="ES" lastIdx="9" clrIdx="0">
    <p:extLst>
      <p:ext uri="{19B8F6BF-5375-455C-9EA6-DF929625EA0E}">
        <p15:presenceInfo xmlns:p15="http://schemas.microsoft.com/office/powerpoint/2012/main" userId="S::evelyn.stynen@vito.be::f36d528d-b4fd-4a51-97bf-f712393294b1" providerId="AD"/>
      </p:ext>
    </p:extLst>
  </p:cmAuthor>
  <p:cmAuthor id="2" name="Evelyn Stynen" initials="ES [2]" lastIdx="1" clrIdx="1">
    <p:extLst>
      <p:ext uri="{19B8F6BF-5375-455C-9EA6-DF929625EA0E}">
        <p15:presenceInfo xmlns:p15="http://schemas.microsoft.com/office/powerpoint/2012/main" userId="S::evelyn.stynen@vito.be::32dcdecb-2efc-42e6-a135-1f0103addf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CC09"/>
    <a:srgbClr val="0A4393"/>
    <a:srgbClr val="F5F5F5"/>
    <a:srgbClr val="F9BD2D"/>
    <a:srgbClr val="AAC45A"/>
    <a:srgbClr val="C7C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6B2B0C-C28D-84CD-53F6-2ABFCE06525E}" v="2613" dt="2024-12-02T15:30:03.418"/>
    <p1510:client id="{AC84FC84-5481-4791-AAEE-57F9282A5D18}" v="1" dt="2024-12-02T15:33:24.8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2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48214-CCC0-3E47-A07B-336C698BFAEC}" type="datetimeFigureOut">
              <a:rPr lang="nl-BE" smtClean="0"/>
              <a:t>2/12/2024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BF941-8C9F-8B4D-B566-77CEDAB1DB8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701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3BF941-8C9F-8B4D-B566-77CEDAB1DB86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3946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3BF941-8C9F-8B4D-B566-77CEDAB1DB86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499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24.sv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tartslide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>
            <a:extLst>
              <a:ext uri="{FF2B5EF4-FFF2-40B4-BE49-F238E27FC236}">
                <a16:creationId xmlns:a16="http://schemas.microsoft.com/office/drawing/2014/main" id="{FB68D09B-73CE-D509-BC6E-E62E284E31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3494" y="1120"/>
            <a:ext cx="24382014" cy="1371488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110FA4B-442B-80B0-447B-4F97044EE3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C9BA8532-1A99-E1ED-F9D6-3142C398867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6301948" y="12505331"/>
            <a:ext cx="6498000" cy="539893"/>
          </a:xfrm>
          <a:prstGeom prst="rect">
            <a:avLst/>
          </a:prstGeom>
        </p:spPr>
      </p:pic>
      <p:sp>
        <p:nvSpPr>
          <p:cNvPr id="19" name="Tijdelijke aanduiding voor voettekst 4">
            <a:extLst>
              <a:ext uri="{FF2B5EF4-FFF2-40B4-BE49-F238E27FC236}">
                <a16:creationId xmlns:a16="http://schemas.microsoft.com/office/drawing/2014/main" id="{86F31E8A-040A-9EB0-93AB-207F45125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AB7A723-67F3-52C6-19F4-0946CE695A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2392" y="4434328"/>
            <a:ext cx="10818814" cy="3711100"/>
          </a:xfrm>
        </p:spPr>
        <p:txBody>
          <a:bodyPr lIns="0" tIns="0" rIns="0" bIns="0" anchor="t" anchorCtr="0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</a:t>
            </a:r>
            <a:br>
              <a:rPr lang="en-US"/>
            </a:br>
            <a:r>
              <a:rPr lang="en-US"/>
              <a:t>style</a:t>
            </a:r>
            <a:endParaRPr lang="nl-BE"/>
          </a:p>
        </p:txBody>
      </p:sp>
      <p:sp>
        <p:nvSpPr>
          <p:cNvPr id="9" name="Tijdelijke aanduiding voor tekst 9">
            <a:extLst>
              <a:ext uri="{FF2B5EF4-FFF2-40B4-BE49-F238E27FC236}">
                <a16:creationId xmlns:a16="http://schemas.microsoft.com/office/drawing/2014/main" id="{53FCEA8C-C445-4A31-A5C4-43160CC877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71599" y="9725233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event</a:t>
            </a:r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0A47690A-7B5B-45BB-93ED-490A023E86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9" y="10227182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0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date and/or location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B5BBE33-1692-4D7A-9EC7-BBE9C410024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-798839"/>
            <a:ext cx="11709715" cy="6592813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F2B1BC0-31EB-43FE-9FDB-F318D5DCC5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10399" y="9822668"/>
            <a:ext cx="6654801" cy="906463"/>
          </a:xfrm>
        </p:spPr>
        <p:txBody>
          <a:bodyPr/>
          <a:lstStyle>
            <a:lvl1pPr marL="0" indent="0">
              <a:buClr>
                <a:srgbClr val="F5F5F5"/>
              </a:buClr>
              <a:buNone/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event</a:t>
            </a:r>
          </a:p>
        </p:txBody>
      </p:sp>
    </p:spTree>
    <p:extLst>
      <p:ext uri="{BB962C8B-B14F-4D97-AF65-F5344CB8AC3E}">
        <p14:creationId xmlns:p14="http://schemas.microsoft.com/office/powerpoint/2010/main" val="3669380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1738AAF5-A516-6D1E-04BD-FA83E62753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12736" y="1"/>
            <a:ext cx="24382800" cy="13715325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92F91513-A3C0-3111-1B75-315EC3D1D309}"/>
              </a:ext>
            </a:extLst>
          </p:cNvPr>
          <p:cNvSpPr/>
          <p:nvPr userDrawn="1"/>
        </p:nvSpPr>
        <p:spPr>
          <a:xfrm>
            <a:off x="0" y="-1"/>
            <a:ext cx="7897092" cy="13716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4BDD287D-7E9B-AF43-BD9E-6F2A17EA04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8412691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48473E8A-DE49-05A8-05D9-A49DB94EC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8412692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13364E3-EC7A-679C-7572-C116E6A88A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6D0110F-98BE-2412-4CC8-0EB09208E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A888056-6DAA-D500-A5F0-A0826876660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72259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2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8C950C5-728C-6B8A-4695-41F736FA32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41878136-A27A-93AB-D6E8-841B5650C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BBC007CA-C7E3-10C6-6A6F-0D592BFA1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0FB0041-A20E-420F-FD72-1106592837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3FFD5ED5-B03C-D4F3-E73C-FD4D16790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B5F19566-C1F8-096A-C0DF-CC165E9C0BE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4791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el-3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A110FA4B-442B-80B0-447B-4F97044EE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0" name="Ondertitel 2">
            <a:extLst>
              <a:ext uri="{FF2B5EF4-FFF2-40B4-BE49-F238E27FC236}">
                <a16:creationId xmlns:a16="http://schemas.microsoft.com/office/drawing/2014/main" id="{4E5B03AF-93F0-E7E4-1122-064F38CD4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2A717C6-6E33-A67E-06F6-FE8543202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56EDC45-6157-0064-81D8-5137F7464E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AD24326C-B429-195A-9492-13CC71368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F2DE7005-6000-ACAD-D063-40F01C55283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2329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4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FEDBF61-DBF6-7720-C4B3-7A10C2E0B7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0" name="Ondertitel 2">
            <a:extLst>
              <a:ext uri="{FF2B5EF4-FFF2-40B4-BE49-F238E27FC236}">
                <a16:creationId xmlns:a16="http://schemas.microsoft.com/office/drawing/2014/main" id="{352DD687-5729-1AD8-DADB-2EC4828FD1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987A035-7E3B-01FD-2435-3D41059B1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65EDF5D-4AB1-3CD9-C792-AAC81DB1A1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E1AF59FA-9DCE-0C73-78B0-660424CCC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D63B9135-56DC-CEBB-8E10-F87E2C5BCF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98095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5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18907CCF-7808-AA0F-2A16-77644130C1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4" name="Ondertitel 2">
            <a:extLst>
              <a:ext uri="{FF2B5EF4-FFF2-40B4-BE49-F238E27FC236}">
                <a16:creationId xmlns:a16="http://schemas.microsoft.com/office/drawing/2014/main" id="{D48FDCB0-6028-2EF2-97FF-951F43AB2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accent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2686513-3C19-F3D4-AA25-658F46947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2CD1F43-B8BF-B5DE-E875-2305455D62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782ADF2F-1C50-28C0-6914-53CFAFDCF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F65D988-E090-29B4-1399-B804CAB177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6993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A60D628-F699-4E78-9181-92595518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15C8856-628D-4C14-8F8D-2583F626DF3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D862C31-2EBA-1BAF-8CE5-3E2AFF8838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C9FBCA7A-6CCC-CAB0-88D8-1B91B9E32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72077DF1-D4E9-5B1E-4608-9A39DD10199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38E9EB7-72A3-4C3E-A1AC-1810C6F4C0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E71269-68DE-4EC5-8B12-C1E89F4E65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08718" y="4291200"/>
            <a:ext cx="20560600" cy="7621400"/>
          </a:xfrm>
        </p:spPr>
        <p:txBody>
          <a:bodyPr/>
          <a:lstStyle>
            <a:lvl1pPr marL="0" indent="0">
              <a:buNone/>
              <a:defRPr sz="400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>
                <a:solidFill>
                  <a:srgbClr val="0A4393"/>
                </a:solidFill>
              </a:defRPr>
            </a:lvl4pPr>
            <a:lvl5pPr>
              <a:defRPr>
                <a:solidFill>
                  <a:srgbClr val="0A439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82607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BEC0E401-8DD3-4B40-AFDB-B10C7691D0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108718" y="4291200"/>
            <a:ext cx="20560600" cy="7621400"/>
          </a:xfrm>
        </p:spPr>
        <p:txBody>
          <a:bodyPr/>
          <a:lstStyle>
            <a:lvl1pPr marL="0" indent="0">
              <a:buNone/>
              <a:defRPr sz="4000">
                <a:solidFill>
                  <a:srgbClr val="F5F5F5"/>
                </a:solidFill>
              </a:defRPr>
            </a:lvl1pPr>
            <a:lvl2pPr>
              <a:defRPr sz="4000">
                <a:solidFill>
                  <a:srgbClr val="F5F5F5"/>
                </a:solidFill>
              </a:defRPr>
            </a:lvl2pPr>
            <a:lvl3pPr>
              <a:defRPr sz="3600">
                <a:solidFill>
                  <a:srgbClr val="F5F5F5"/>
                </a:solidFill>
              </a:defRPr>
            </a:lvl3pPr>
            <a:lvl4pPr>
              <a:defRPr>
                <a:solidFill>
                  <a:srgbClr val="0A4393"/>
                </a:solidFill>
              </a:defRPr>
            </a:lvl4pPr>
            <a:lvl5pPr>
              <a:defRPr>
                <a:solidFill>
                  <a:srgbClr val="0A439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920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7015884-B513-44D4-8C41-B6F6EE1E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F59A1EFD-1530-4DB9-A3BD-FB2C9D6F95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08718" y="4291200"/>
            <a:ext cx="14148882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2732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ullets-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EAB9769B-6D5A-451D-BB36-CD7FBBCEDC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61118" y="4443600"/>
            <a:ext cx="14148882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F5F5F5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rgbClr val="F5F5F5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rgbClr val="F5F5F5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rgbClr val="F5F5F5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6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Bullets-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7015884-B513-44D4-8C41-B6F6EE1E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F59A1EFD-1530-4DB9-A3BD-FB2C9D6F95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6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75D9FAD0-FD8C-4733-A68E-6B0FCF6097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60113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2268041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1CB0071C-699B-C892-7989-BF0069E251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269794">
            <a:off x="12984177" y="6498970"/>
            <a:ext cx="15201873" cy="10402526"/>
          </a:xfrm>
          <a:prstGeom prst="rect">
            <a:avLst/>
          </a:prstGeom>
        </p:spPr>
      </p:pic>
      <p:sp>
        <p:nvSpPr>
          <p:cNvPr id="23" name="Tijdelijke aanduiding voor voettekst 4">
            <a:extLst>
              <a:ext uri="{FF2B5EF4-FFF2-40B4-BE49-F238E27FC236}">
                <a16:creationId xmlns:a16="http://schemas.microsoft.com/office/drawing/2014/main" id="{61257013-9276-3338-62F1-8C7DD0EC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61CE6E90-8C96-442E-AA25-4EB25B24C9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2392" y="4434328"/>
            <a:ext cx="10818814" cy="3711100"/>
          </a:xfrm>
        </p:spPr>
        <p:txBody>
          <a:bodyPr lIns="0" tIns="0" rIns="0" bIns="0" anchor="t" anchorCtr="0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</a:t>
            </a:r>
            <a:br>
              <a:rPr lang="en-US"/>
            </a:br>
            <a:r>
              <a:rPr lang="en-US"/>
              <a:t>style</a:t>
            </a:r>
            <a:endParaRPr lang="nl-BE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E1CEACAB-1A2C-41FE-9FF2-64716B48F92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71599" y="9725233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event</a:t>
            </a:r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76995C0E-CECE-478E-9713-FCA3A0C343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9" y="10227182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0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date and/or location</a:t>
            </a:r>
          </a:p>
        </p:txBody>
      </p:sp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4964174-D625-45C3-82BD-0886E3FB80D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798839"/>
            <a:ext cx="11709715" cy="6592813"/>
          </a:xfrm>
          <a:prstGeom prst="rect">
            <a:avLst/>
          </a:prstGeom>
        </p:spPr>
      </p:pic>
      <p:pic>
        <p:nvPicPr>
          <p:cNvPr id="2" name="Graphic 5">
            <a:extLst>
              <a:ext uri="{FF2B5EF4-FFF2-40B4-BE49-F238E27FC236}">
                <a16:creationId xmlns:a16="http://schemas.microsoft.com/office/drawing/2014/main" id="{ED21FBAD-1673-B456-2D8A-CAB428E2792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 rot="20955250">
            <a:off x="4956359" y="680984"/>
            <a:ext cx="26540242" cy="1492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27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Bullets-column-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1" name="Tijdelijke aanduiding voor tekst 9">
            <a:extLst>
              <a:ext uri="{FF2B5EF4-FFF2-40B4-BE49-F238E27FC236}">
                <a16:creationId xmlns:a16="http://schemas.microsoft.com/office/drawing/2014/main" id="{29659F3A-1B1D-466C-B0DC-79C4F246B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6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chemeClr val="bg1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chemeClr val="bg1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chemeClr val="bg1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8574D544-D043-41D3-8E29-50D20C572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60113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F5F5F5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rgbClr val="F5F5F5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rgbClr val="F5F5F5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rgbClr val="F5F5F5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err="1"/>
              <a:t>Bullet</a:t>
            </a:r>
            <a:r>
              <a:rPr lang="nl-BE"/>
              <a:t> 1</a:t>
            </a:r>
          </a:p>
          <a:p>
            <a:pPr lvl="1"/>
            <a:r>
              <a:rPr lang="nl-BE" err="1"/>
              <a:t>Bullet</a:t>
            </a:r>
            <a:r>
              <a:rPr lang="nl-BE"/>
              <a:t> 2</a:t>
            </a:r>
          </a:p>
          <a:p>
            <a:pPr lvl="2"/>
            <a:r>
              <a:rPr lang="nl-BE" err="1"/>
              <a:t>Bullet</a:t>
            </a:r>
            <a:r>
              <a:rPr lang="nl-BE"/>
              <a:t> 3</a:t>
            </a:r>
          </a:p>
          <a:p>
            <a:pPr lvl="3"/>
            <a:r>
              <a:rPr lang="nl-BE" err="1"/>
              <a:t>Bullet</a:t>
            </a:r>
            <a:r>
              <a:rPr lang="nl-BE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2345281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Numbe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F5D9879-6AA5-4133-B38E-77A7FDE2C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2FEA33C1-F7D0-46C7-ACDB-DDD530E443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08718" y="4291200"/>
            <a:ext cx="14148882" cy="7621200"/>
          </a:xfrm>
        </p:spPr>
        <p:txBody>
          <a:bodyPr lIns="0" tIns="0" rIns="0" bIns="0">
            <a:noAutofit/>
          </a:bodyPr>
          <a:lstStyle>
            <a:lvl1pPr marL="540000" indent="-540000">
              <a:lnSpc>
                <a:spcPct val="100000"/>
              </a:lnSpc>
              <a:buFont typeface="+mj-lt"/>
              <a:buAutoNum type="arabicPeriod"/>
              <a:defRPr sz="4000" b="0" baseline="0">
                <a:solidFill>
                  <a:schemeClr val="tx2"/>
                </a:solidFill>
              </a:defRPr>
            </a:lvl1pPr>
            <a:lvl2pPr marL="360000" indent="0">
              <a:buFont typeface="+mj-lt"/>
              <a:buNone/>
              <a:defRPr sz="2500" baseline="0">
                <a:solidFill>
                  <a:schemeClr val="tx2"/>
                </a:solidFill>
              </a:defRPr>
            </a:lvl2pPr>
            <a:lvl3pPr marL="720000" indent="0">
              <a:buNone/>
              <a:defRPr sz="2500" baseline="0">
                <a:solidFill>
                  <a:schemeClr val="tx2"/>
                </a:solidFill>
              </a:defRPr>
            </a:lvl3pPr>
          </a:lstStyle>
          <a:p>
            <a:r>
              <a:rPr lang="nl-BE"/>
              <a:t>Lijst 1</a:t>
            </a:r>
          </a:p>
          <a:p>
            <a:r>
              <a:rPr lang="nl-BE"/>
              <a:t>Lijst 2</a:t>
            </a:r>
          </a:p>
          <a:p>
            <a:r>
              <a:rPr lang="nl-BE"/>
              <a:t>Lijst 3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034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8094EBC-C1AA-0ED7-2914-61CC52AF9A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980747" y="-5385966"/>
            <a:ext cx="40646399" cy="22863600"/>
          </a:xfrm>
          <a:prstGeom prst="rect">
            <a:avLst/>
          </a:prstGeo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597" y="4292604"/>
            <a:ext cx="6044403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afbeelding 8">
            <a:extLst>
              <a:ext uri="{FF2B5EF4-FFF2-40B4-BE49-F238E27FC236}">
                <a16:creationId xmlns:a16="http://schemas.microsoft.com/office/drawing/2014/main" id="{E8F9AA66-5C94-3306-7B58-3C0B1A650A50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 rot="20547807">
            <a:off x="8980537" y="1708536"/>
            <a:ext cx="16813133" cy="8674596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5FD762-D724-20BF-8C44-8E6AD7EA40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2DFB1045-8298-656F-0BFD-00673D281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9AE3B71B-6585-AAC3-9E2A-4F0191B41CD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DDA7A304-8817-42E2-9FCE-47541811705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71702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77A4DB2-0A56-44D8-8D12-1A1851A87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74296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Roadma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250E36C8-5B4F-8D39-1FA3-ACA04B4D66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77374F4-FCE1-2AD5-1C5D-57CA7FCCCC8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-794" y="0"/>
            <a:ext cx="24384000" cy="137160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1B307F23-2A0B-22C7-4799-2D9BF97D7DFF}"/>
              </a:ext>
            </a:extLst>
          </p:cNvPr>
          <p:cNvSpPr/>
          <p:nvPr userDrawn="1"/>
        </p:nvSpPr>
        <p:spPr>
          <a:xfrm>
            <a:off x="-1" y="0"/>
            <a:ext cx="24382414" cy="6858000"/>
          </a:xfrm>
          <a:prstGeom prst="rect">
            <a:avLst/>
          </a:prstGeom>
          <a:gradFill>
            <a:gsLst>
              <a:gs pos="55000">
                <a:srgbClr val="FFFFFF">
                  <a:alpha val="0"/>
                </a:srgbClr>
              </a:gs>
              <a:gs pos="3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45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3630974"/>
            <a:ext cx="6044400" cy="322702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2448384B-2CE7-E047-F8D3-20D9F6B58A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73475" y="8517483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E0BE5F18-105C-6302-A5E8-EBFB6C9B17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73475" y="9150407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12">
            <a:extLst>
              <a:ext uri="{FF2B5EF4-FFF2-40B4-BE49-F238E27FC236}">
                <a16:creationId xmlns:a16="http://schemas.microsoft.com/office/drawing/2014/main" id="{FD3FBE26-EC3C-B5A0-C24E-4208737DBD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77739" y="5179220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C7C05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4">
            <a:extLst>
              <a:ext uri="{FF2B5EF4-FFF2-40B4-BE49-F238E27FC236}">
                <a16:creationId xmlns:a16="http://schemas.microsoft.com/office/drawing/2014/main" id="{801A0CFC-EFC6-BA07-426D-DF2C3C584D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77739" y="5812144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C7C057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2">
            <a:extLst>
              <a:ext uri="{FF2B5EF4-FFF2-40B4-BE49-F238E27FC236}">
                <a16:creationId xmlns:a16="http://schemas.microsoft.com/office/drawing/2014/main" id="{45BE0775-A541-06F8-8F36-4652FFF3B9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843313" y="3630974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AAC45A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4">
            <a:extLst>
              <a:ext uri="{FF2B5EF4-FFF2-40B4-BE49-F238E27FC236}">
                <a16:creationId xmlns:a16="http://schemas.microsoft.com/office/drawing/2014/main" id="{CD37BB93-617D-95F2-488F-EA383E4555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843313" y="4263898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AAC45A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12">
            <a:extLst>
              <a:ext uri="{FF2B5EF4-FFF2-40B4-BE49-F238E27FC236}">
                <a16:creationId xmlns:a16="http://schemas.microsoft.com/office/drawing/2014/main" id="{D9D93093-7600-D1E7-2A37-01815D5C6A8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6641335" y="7684135"/>
            <a:ext cx="5603530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77CC09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ijdelijke aanduiding voor tekst 14">
            <a:extLst>
              <a:ext uri="{FF2B5EF4-FFF2-40B4-BE49-F238E27FC236}">
                <a16:creationId xmlns:a16="http://schemas.microsoft.com/office/drawing/2014/main" id="{8F39CDCA-D3D7-906B-EF48-C144813E12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641335" y="8317059"/>
            <a:ext cx="5603530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77CC09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EE9EFD32-BBDA-927A-FCB4-DD6B34621AB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25" name="Tijdelijke aanduiding voor voettekst 4">
            <a:extLst>
              <a:ext uri="{FF2B5EF4-FFF2-40B4-BE49-F238E27FC236}">
                <a16:creationId xmlns:a16="http://schemas.microsoft.com/office/drawing/2014/main" id="{FFFAA472-65A7-39B2-3BE5-1C7256BF6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02C3AFEB-A7CE-89C3-354A-62CE38658E4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29" name="Content Placeholder 12">
            <a:extLst>
              <a:ext uri="{FF2B5EF4-FFF2-40B4-BE49-F238E27FC236}">
                <a16:creationId xmlns:a16="http://schemas.microsoft.com/office/drawing/2014/main" id="{BA5E8394-390F-48B2-8CCB-D313D9000873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1371599" y="727075"/>
            <a:ext cx="8902932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E8C116F2-5DF6-45AE-A5BF-5106445A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5640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F01FF32-61E2-1D4E-8FB1-68E4B204FC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2156709"/>
            <a:ext cx="21639599" cy="5901441"/>
          </a:xfrm>
        </p:spPr>
        <p:txBody>
          <a:bodyPr lIns="0" tIns="0" rIns="0" bIns="0" anchor="b" anchorCtr="0">
            <a:noAutofit/>
          </a:bodyPr>
          <a:lstStyle>
            <a:lvl1pPr marL="720000" indent="-720000">
              <a:lnSpc>
                <a:spcPct val="100000"/>
              </a:lnSpc>
              <a:buFont typeface="Systeemlettertype regulier"/>
              <a:buNone/>
              <a:defRPr sz="100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BE"/>
              <a:t>“Quote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C3EB673-9042-E34E-B5E2-FA3092007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12013" y="8860050"/>
            <a:ext cx="20899186" cy="10459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EF780B5-13FD-6525-886A-C2E1A8D2DE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6BAD142A-333F-456F-F06F-3A92855A6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A7F321E-173D-C0DE-A1C3-8FF6837AFC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51488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Quote+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F01FF32-61E2-1D4E-8FB1-68E4B204FC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4191012"/>
            <a:ext cx="9550404" cy="2933652"/>
          </a:xfrm>
        </p:spPr>
        <p:txBody>
          <a:bodyPr lIns="0" tIns="0" rIns="0" bIns="0" anchor="b" anchorCtr="0">
            <a:noAutofit/>
          </a:bodyPr>
          <a:lstStyle>
            <a:lvl1pPr marL="360000" indent="-360000">
              <a:lnSpc>
                <a:spcPct val="100000"/>
              </a:lnSpc>
              <a:buFont typeface="Systeemlettertype regulier"/>
              <a:buNone/>
              <a:defRPr sz="50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nl-BE"/>
              <a:t>“Quote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C3EB673-9042-E34E-B5E2-FA3092007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56800" y="7524000"/>
            <a:ext cx="9241990" cy="10459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A057DFE-E88E-B5BE-D0AE-9F17D353E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95514" y="-2253600"/>
            <a:ext cx="27097599" cy="15242400"/>
          </a:xfrm>
          <a:prstGeom prst="rect">
            <a:avLst/>
          </a:prstGeom>
        </p:spPr>
      </p:pic>
      <p:sp>
        <p:nvSpPr>
          <p:cNvPr id="10" name="Tijdelijke aanduiding voor afbeelding 8">
            <a:extLst>
              <a:ext uri="{FF2B5EF4-FFF2-40B4-BE49-F238E27FC236}">
                <a16:creationId xmlns:a16="http://schemas.microsoft.com/office/drawing/2014/main" id="{9C971474-CA56-25E5-5900-62C8E8ED0550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 rot="20547807">
            <a:off x="14539937" y="2476068"/>
            <a:ext cx="11208755" cy="5783064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327FAF2-01E4-3D0C-E704-479F91C8F0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C3305B7-1558-E9C0-75DE-B9F53EDA5A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DE809F9-3CF7-67AB-7F71-4FD6F961947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00996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grafiek 3">
            <a:extLst>
              <a:ext uri="{FF2B5EF4-FFF2-40B4-BE49-F238E27FC236}">
                <a16:creationId xmlns:a16="http://schemas.microsoft.com/office/drawing/2014/main" id="{539CABB9-29AB-254E-B812-F1D350D1860C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8915400" y="4292604"/>
            <a:ext cx="13884548" cy="7017012"/>
          </a:xfrm>
        </p:spPr>
        <p:txBody>
          <a:bodyPr lIns="9000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nl-B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DEA94E-03B6-98B1-4462-57E51B968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D0FDA275-FB35-5368-F713-CE43BB442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F50957-483F-0DF3-7B1C-A75A4E62F7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A52A217-00F1-403F-A8C9-4CABE37E3A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E1459FA5-C099-4FA8-B43E-C55980B44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6" name="Content Placeholder 12">
            <a:extLst>
              <a:ext uri="{FF2B5EF4-FFF2-40B4-BE49-F238E27FC236}">
                <a16:creationId xmlns:a16="http://schemas.microsoft.com/office/drawing/2014/main" id="{18877D0C-18EF-403B-AC74-C1D0D390CD8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512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FDA664BD-D55C-D740-9DAE-0736D8D25A22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9992700" y="4250052"/>
            <a:ext cx="12807248" cy="7059564"/>
          </a:xfrm>
        </p:spPr>
        <p:txBody>
          <a:bodyPr lIns="9000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B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05E7C1E-59D4-E117-84FA-347AAD43D6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DE723B-AF47-D7FC-25E4-62418B784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ACB99D94-F545-0190-B2F4-1825850686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79EA063-16F2-4CC0-9F6B-9A4B417029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555A61C-9CB5-497D-84F2-51BF848B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15" name="Content Placeholder 12">
            <a:extLst>
              <a:ext uri="{FF2B5EF4-FFF2-40B4-BE49-F238E27FC236}">
                <a16:creationId xmlns:a16="http://schemas.microsoft.com/office/drawing/2014/main" id="{763515B5-1B1A-4203-9785-AE4151E42CA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9248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loc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ekst 9">
            <a:extLst>
              <a:ext uri="{FF2B5EF4-FFF2-40B4-BE49-F238E27FC236}">
                <a16:creationId xmlns:a16="http://schemas.microsoft.com/office/drawing/2014/main" id="{E0448F7A-DB25-93F0-E213-53709F8925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/>
              <a:t>Bullet 1</a:t>
            </a:r>
          </a:p>
          <a:p>
            <a:pPr lvl="1"/>
            <a:r>
              <a:rPr lang="nl-BE"/>
              <a:t>Bullet 2</a:t>
            </a:r>
          </a:p>
          <a:p>
            <a:pPr lvl="2"/>
            <a:r>
              <a:rPr lang="nl-BE"/>
              <a:t>Bullet 3</a:t>
            </a:r>
          </a:p>
        </p:txBody>
      </p:sp>
      <p:sp>
        <p:nvSpPr>
          <p:cNvPr id="20" name="Tijdelijke aanduiding voor afbeelding 13">
            <a:extLst>
              <a:ext uri="{FF2B5EF4-FFF2-40B4-BE49-F238E27FC236}">
                <a16:creationId xmlns:a16="http://schemas.microsoft.com/office/drawing/2014/main" id="{23634621-7A3D-77DD-6F66-C3FDEB5FD03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15600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3F791730-44F8-8E0A-39F0-D7B63039E3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ijdelijke aanduiding voor tekst 9">
            <a:extLst>
              <a:ext uri="{FF2B5EF4-FFF2-40B4-BE49-F238E27FC236}">
                <a16:creationId xmlns:a16="http://schemas.microsoft.com/office/drawing/2014/main" id="{FF5C5605-6534-A281-884B-884E0EDE59C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5772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/>
              <a:t>Bullet 1</a:t>
            </a:r>
          </a:p>
          <a:p>
            <a:pPr lvl="1"/>
            <a:r>
              <a:rPr lang="nl-BE"/>
              <a:t>Bullet 2</a:t>
            </a:r>
          </a:p>
          <a:p>
            <a:pPr lvl="2"/>
            <a:r>
              <a:rPr lang="nl-BE"/>
              <a:t>Bullet 3</a:t>
            </a:r>
          </a:p>
        </p:txBody>
      </p:sp>
      <p:sp>
        <p:nvSpPr>
          <p:cNvPr id="30" name="Tijdelijke aanduiding voor afbeelding 13">
            <a:extLst>
              <a:ext uri="{FF2B5EF4-FFF2-40B4-BE49-F238E27FC236}">
                <a16:creationId xmlns:a16="http://schemas.microsoft.com/office/drawing/2014/main" id="{0A51836C-9736-64A8-1362-00058DCE6DA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09774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31" name="Tijdelijke aanduiding voor tekst 19">
            <a:extLst>
              <a:ext uri="{FF2B5EF4-FFF2-40B4-BE49-F238E27FC236}">
                <a16:creationId xmlns:a16="http://schemas.microsoft.com/office/drawing/2014/main" id="{C68EA92F-4FA9-9257-EA8D-87BC4A7C548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51637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ijdelijke aanduiding voor tekst 9">
            <a:extLst>
              <a:ext uri="{FF2B5EF4-FFF2-40B4-BE49-F238E27FC236}">
                <a16:creationId xmlns:a16="http://schemas.microsoft.com/office/drawing/2014/main" id="{96826AD2-ABC9-9D31-7B6D-01D01D72FA6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959946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/>
              <a:t>Bullet 1</a:t>
            </a:r>
          </a:p>
          <a:p>
            <a:pPr lvl="1"/>
            <a:r>
              <a:rPr lang="nl-BE"/>
              <a:t>Bullet 2</a:t>
            </a:r>
          </a:p>
          <a:p>
            <a:pPr lvl="2"/>
            <a:r>
              <a:rPr lang="nl-BE"/>
              <a:t>Bullet 3</a:t>
            </a:r>
          </a:p>
        </p:txBody>
      </p:sp>
      <p:sp>
        <p:nvSpPr>
          <p:cNvPr id="33" name="Tijdelijke aanduiding voor afbeelding 13">
            <a:extLst>
              <a:ext uri="{FF2B5EF4-FFF2-40B4-BE49-F238E27FC236}">
                <a16:creationId xmlns:a16="http://schemas.microsoft.com/office/drawing/2014/main" id="{ED4066E7-1AD5-DEEB-85CC-161E353EE35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6103948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34" name="Tijdelijke aanduiding voor tekst 19">
            <a:extLst>
              <a:ext uri="{FF2B5EF4-FFF2-40B4-BE49-F238E27FC236}">
                <a16:creationId xmlns:a16="http://schemas.microsoft.com/office/drawing/2014/main" id="{9DA47E40-5875-A875-0E89-3CA90C8339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7145811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B82BDA9-0DEC-FECC-B5C8-64B1E78DE3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14607B95-F5B6-6BAB-5C3D-48CA80C0F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499EBAAA-AF3C-FAA4-0D0A-10106ABD528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CB2531BC-A729-428A-B7FA-90CF35AD77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5D4FCC28-64AB-4FD9-B28F-154A55D6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24" name="Content Placeholder 12">
            <a:extLst>
              <a:ext uri="{FF2B5EF4-FFF2-40B4-BE49-F238E27FC236}">
                <a16:creationId xmlns:a16="http://schemas.microsoft.com/office/drawing/2014/main" id="{5DC2C298-D438-40A8-A3AC-884AB0676F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829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+Log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9">
            <a:extLst>
              <a:ext uri="{FF2B5EF4-FFF2-40B4-BE49-F238E27FC236}">
                <a16:creationId xmlns:a16="http://schemas.microsoft.com/office/drawing/2014/main" id="{F915A999-144D-BC9C-D7E4-E85FDD6638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725361E-13FB-4B42-AD8C-98AEC6ADCD2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58188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E7E35B6B-B9FF-9FA3-BB46-B1BEADEA3F8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3419067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827C54A2-5B4C-7FB2-77E8-C0E04012B4C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8479946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3" name="Tijdelijke aanduiding voor afbeelding 8">
            <a:extLst>
              <a:ext uri="{FF2B5EF4-FFF2-40B4-BE49-F238E27FC236}">
                <a16:creationId xmlns:a16="http://schemas.microsoft.com/office/drawing/2014/main" id="{F2567177-D647-EAED-A2A2-4EAD0778FA4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58188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5" name="Tijdelijke aanduiding voor afbeelding 8">
            <a:extLst>
              <a:ext uri="{FF2B5EF4-FFF2-40B4-BE49-F238E27FC236}">
                <a16:creationId xmlns:a16="http://schemas.microsoft.com/office/drawing/2014/main" id="{BEF5AFE0-3DC8-58E8-6B01-7E5AEC23309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3419067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6" name="Tijdelijke aanduiding voor afbeelding 8">
            <a:extLst>
              <a:ext uri="{FF2B5EF4-FFF2-40B4-BE49-F238E27FC236}">
                <a16:creationId xmlns:a16="http://schemas.microsoft.com/office/drawing/2014/main" id="{63D05248-DD8A-653D-41C2-B3FC7D1E0A7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8479946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7" name="Tijdelijke aanduiding voor afbeelding 8">
            <a:extLst>
              <a:ext uri="{FF2B5EF4-FFF2-40B4-BE49-F238E27FC236}">
                <a16:creationId xmlns:a16="http://schemas.microsoft.com/office/drawing/2014/main" id="{D889C93E-DD04-CC2F-37CB-AD15ECA19C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358188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8" name="Tijdelijke aanduiding voor afbeelding 8">
            <a:extLst>
              <a:ext uri="{FF2B5EF4-FFF2-40B4-BE49-F238E27FC236}">
                <a16:creationId xmlns:a16="http://schemas.microsoft.com/office/drawing/2014/main" id="{7E24DE9C-F6B4-753F-446B-AEF9F41235D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3419067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9" name="Tijdelijke aanduiding voor afbeelding 8">
            <a:extLst>
              <a:ext uri="{FF2B5EF4-FFF2-40B4-BE49-F238E27FC236}">
                <a16:creationId xmlns:a16="http://schemas.microsoft.com/office/drawing/2014/main" id="{4E881085-A478-7810-FAD3-666E37A7044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8479946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78C5C8C-09E3-AC50-C02A-013AA09FFD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0172D937-36AF-FBD2-5E2B-5C5086CB8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20" name="Tijdelijke aanduiding voor dianummer 5">
            <a:extLst>
              <a:ext uri="{FF2B5EF4-FFF2-40B4-BE49-F238E27FC236}">
                <a16:creationId xmlns:a16="http://schemas.microsoft.com/office/drawing/2014/main" id="{9A419DDC-316F-42FC-6D9A-5628EAD283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24DD48BC-5366-49D5-BB67-238140C0A2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7E74A49E-B1DB-42FC-BF55-4C6A8A1A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28" name="Content Placeholder 12">
            <a:extLst>
              <a:ext uri="{FF2B5EF4-FFF2-40B4-BE49-F238E27FC236}">
                <a16:creationId xmlns:a16="http://schemas.microsoft.com/office/drawing/2014/main" id="{BA5EED7A-6A00-4B6E-B946-76D58574426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4189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03413" y="207520"/>
            <a:ext cx="23774400" cy="13373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31731DD3-76E9-595C-D782-FA5AEEA407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20547807">
            <a:off x="10220294" y="3494685"/>
            <a:ext cx="13148348" cy="6773403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435EDE1A-FE21-38C9-1AA4-B83F671086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7126C426-4A68-C71D-A36D-8F0CA4660C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CB0071C-699B-C892-7989-BF0069E251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27398" y="7076887"/>
            <a:ext cx="11079388" cy="7581541"/>
          </a:xfrm>
          <a:prstGeom prst="rect">
            <a:avLst/>
          </a:prstGeom>
        </p:spPr>
      </p:pic>
      <p:sp>
        <p:nvSpPr>
          <p:cNvPr id="23" name="Tijdelijke aanduiding voor voettekst 4">
            <a:extLst>
              <a:ext uri="{FF2B5EF4-FFF2-40B4-BE49-F238E27FC236}">
                <a16:creationId xmlns:a16="http://schemas.microsoft.com/office/drawing/2014/main" id="{61257013-9276-3338-62F1-8C7DD0EC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24" name="Tijdelijke aanduiding voor dianummer 5">
            <a:extLst>
              <a:ext uri="{FF2B5EF4-FFF2-40B4-BE49-F238E27FC236}">
                <a16:creationId xmlns:a16="http://schemas.microsoft.com/office/drawing/2014/main" id="{DE777FDE-CA36-FBFF-AA48-F127DEB81F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8938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7D48BBB-D566-C945-6FB9-4A644FBBEE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690393"/>
            <a:ext cx="28082659" cy="15796496"/>
          </a:xfrm>
          <a:prstGeom prst="rect">
            <a:avLst/>
          </a:prstGeom>
        </p:spPr>
      </p:pic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9FE6259-5414-444A-9FEA-11D5157FBE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92" y="787392"/>
            <a:ext cx="22809600" cy="10528308"/>
          </a:xfrm>
        </p:spPr>
        <p:txBody>
          <a:bodyPr lIns="90000"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2A8078B-E15E-6957-A0DB-85F4F49EB3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30BC01D-FA7E-728F-E9B0-32ED189E6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2B684E46-4FAF-15C8-BCB9-02B03D81267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6857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Me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media 5">
            <a:extLst>
              <a:ext uri="{FF2B5EF4-FFF2-40B4-BE49-F238E27FC236}">
                <a16:creationId xmlns:a16="http://schemas.microsoft.com/office/drawing/2014/main" id="{5C8143B6-E9E6-0BBE-AA3C-5F2DB6628259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-1" y="0"/>
            <a:ext cx="24382413" cy="13716000"/>
          </a:xfrm>
        </p:spPr>
        <p:txBody>
          <a:bodyPr/>
          <a:lstStyle/>
          <a:p>
            <a:r>
              <a:rPr lang="en-US"/>
              <a:t>Click icon to add media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908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-T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9EFB1EF-C968-4A2F-877B-6E1D65053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4413" y="-5829300"/>
            <a:ext cx="29030042" cy="16329399"/>
          </a:xfrm>
          <a:prstGeom prst="rect">
            <a:avLst/>
          </a:prstGeom>
        </p:spPr>
      </p:pic>
      <p:pic>
        <p:nvPicPr>
          <p:cNvPr id="10" name="Picture 9" descr="A picture containing text, device, meter&#10;&#10;Description automatically generated">
            <a:extLst>
              <a:ext uri="{FF2B5EF4-FFF2-40B4-BE49-F238E27FC236}">
                <a16:creationId xmlns:a16="http://schemas.microsoft.com/office/drawing/2014/main" id="{6D07F736-5FE7-4DBD-8873-40E6524189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91709" y="6128663"/>
            <a:ext cx="22766306" cy="1272745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EF780B5-13FD-6525-886A-C2E1A8D2DE8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A7F321E-173D-C0DE-A1C3-8FF6837AFC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9B882B-BEE7-4CD5-8B8B-17683E8ECA1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9" y="4470400"/>
            <a:ext cx="12217401" cy="4064000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rgbClr val="F5F5F5"/>
                </a:solidFill>
              </a:defRPr>
            </a:lvl1pPr>
            <a:lvl2pPr>
              <a:defRPr>
                <a:solidFill>
                  <a:srgbClr val="F5F5F5"/>
                </a:solidFill>
              </a:defRPr>
            </a:lvl2pPr>
            <a:lvl3pPr>
              <a:defRPr>
                <a:solidFill>
                  <a:srgbClr val="F5F5F5"/>
                </a:solidFill>
              </a:defRPr>
            </a:lvl3pPr>
            <a:lvl4pPr>
              <a:defRPr>
                <a:solidFill>
                  <a:srgbClr val="F5F5F5"/>
                </a:solidFill>
              </a:defRPr>
            </a:lvl4pPr>
            <a:lvl5pPr>
              <a:defRPr>
                <a:solidFill>
                  <a:srgbClr val="F5F5F5"/>
                </a:solidFill>
              </a:defRPr>
            </a:lvl5pPr>
          </a:lstStyle>
          <a:p>
            <a:pPr lvl="0"/>
            <a:r>
              <a:rPr lang="en-US"/>
              <a:t>Click to add call to action or contact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3DC5AF64-8235-4FD2-8C41-A41828DE8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79CE12-624F-4606-B21B-0A6C75EF8C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24299" y="10192663"/>
            <a:ext cx="7112000" cy="1219200"/>
          </a:xfrm>
          <a:prstGeom prst="roundRect">
            <a:avLst>
              <a:gd name="adj" fmla="val 50000"/>
            </a:avLst>
          </a:prstGeom>
          <a:ln>
            <a:solidFill>
              <a:srgbClr val="77CC09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rgbClr val="77CC09"/>
                </a:solidFill>
              </a:defRPr>
            </a:lvl1pPr>
            <a:lvl2pPr marL="914354" indent="0">
              <a:buNone/>
              <a:defRPr sz="3200" b="1">
                <a:solidFill>
                  <a:srgbClr val="77CC09"/>
                </a:solidFill>
              </a:defRPr>
            </a:lvl2pPr>
            <a:lvl3pPr marL="1828709" indent="0">
              <a:buNone/>
              <a:defRPr sz="3200" b="1">
                <a:solidFill>
                  <a:srgbClr val="77CC09"/>
                </a:solidFill>
              </a:defRPr>
            </a:lvl3pPr>
            <a:lvl4pPr marL="2743063" indent="0">
              <a:buNone/>
              <a:defRPr sz="3200" b="1">
                <a:solidFill>
                  <a:srgbClr val="77CC09"/>
                </a:solidFill>
              </a:defRPr>
            </a:lvl4pPr>
            <a:lvl5pPr marL="3657417" indent="0">
              <a:buNone/>
              <a:defRPr sz="3200" b="1">
                <a:solidFill>
                  <a:srgbClr val="77CC0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94147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69DD4A2-5078-D02F-D4C3-02ACA83D20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6" y="2169928"/>
            <a:ext cx="19777715" cy="1112496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6AC71B8-F854-72D1-A459-0286B3981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9" name="Ondertitel 2">
            <a:extLst>
              <a:ext uri="{FF2B5EF4-FFF2-40B4-BE49-F238E27FC236}">
                <a16:creationId xmlns:a16="http://schemas.microsoft.com/office/drawing/2014/main" id="{7889AF16-A027-AD12-4648-CA84239F8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92C1157-4E64-C1BB-06D7-60493832EB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F0A5357-5D52-CB76-9B35-D8870378533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7B8742BC-81AF-E545-2B82-D5170C04644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104D307A-C31F-50BC-B53E-A36C74E9D84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A6377B63-44E3-F41F-C814-A28D4F7B2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19">
            <a:extLst>
              <a:ext uri="{FF2B5EF4-FFF2-40B4-BE49-F238E27FC236}">
                <a16:creationId xmlns:a16="http://schemas.microsoft.com/office/drawing/2014/main" id="{080F326F-8359-7191-E2D2-EBE3FC3FCE4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2403F81-D3D5-44BF-5002-1568E8A55D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B8C96CB2-98E4-BA5B-780C-014148432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FDA7E2C-20F9-3DED-7541-21EFABF0360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99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A7F5C5C-9FFB-4125-3B79-97BEB0AABB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550B37BD-9E71-87AC-226E-7185574EA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59DFEA5C-6647-685F-9C81-14C2FEDF3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51DC5AF6-EF4E-04C4-3FA7-63A19C4685F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3C561D2D-2786-A89B-F595-8535C5552C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3672D39F-6D9E-4137-0188-474BD6AC5C3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07280FFF-B4BF-EA9A-3B2F-E2FBFBC8D58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21B9828B-AF27-86C0-51FB-05A678E9F9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3FDBC49B-7400-11D6-2C46-42429DD55B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FC43608-CAA1-A5D2-A962-DB55C48AD7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72028251-1FD4-0468-4252-34739D6A1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97FF43A1-8D3A-2E9A-3F9D-99862E4802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33220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24DB03D-2A57-7AD7-32A1-8F2701971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3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960F593-3176-CF7A-1C0C-0509B5375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83E4EAF5-AEBB-DAAB-5B99-FE75387AA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0168921A-1A52-3C79-5810-708A1D32FFC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41973401-279A-9327-818A-C7958FBD8EE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66F4C196-F424-CB6C-98AF-E796F968FDB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854E5A48-D7D4-D0D7-A852-EB247114BC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1CE3654B-EE5A-086B-5F47-AC16CE79F0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2B782D15-E2BA-DF8B-A6DF-1FAD9F7E1D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AD57C5-928A-3CC8-1480-6DEC6B0577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9E15CEBF-EC0A-949E-3EB3-FFBE2CCEC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F4CAED8D-0D54-0AC8-EAD8-0AF67794D3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84871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2C578F18-5C96-F5B3-D1CB-54A286190A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D740B1A0-B63F-5B87-9A18-7B696979A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F0932C14-6992-4E3A-9358-71A4D1A8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2A0738EC-F0C2-8D89-01A8-37DE8AAD3CE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03965A93-D396-3CC4-40DF-91F2F22CE9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D53501A6-330B-7009-3D4E-5FAB6B47E8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F9A98B01-0CCE-E626-475A-2794CF27F82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42A1A8E4-5EC3-DB72-C7F9-037F23D815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58A02C76-21F9-1CCC-4CD2-6A0C872F126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5085136-27A3-2076-225E-8AC9D13304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2743DC59-4FCE-E8DE-FEC0-4CF598DDF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9D7F25F-4AB1-6FD6-195B-5F98DD152F9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36487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A98E2C24-C7F6-A61C-A554-F68100E06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5" name="Ondertitel 2">
            <a:extLst>
              <a:ext uri="{FF2B5EF4-FFF2-40B4-BE49-F238E27FC236}">
                <a16:creationId xmlns:a16="http://schemas.microsoft.com/office/drawing/2014/main" id="{2D4557CA-EC97-05AD-F37E-DAF260F48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491C1D75-2C2D-04C9-F500-CDCDA4C5953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951D454C-632E-3B3D-8408-3D5C0ABFEF3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177BF247-B6EE-B238-1139-1FD48980222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icon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303AC456-841C-1DF4-0C3C-C41E9EE9E4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CD4ED068-FEF9-238D-D9E9-9BE7ACBF63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2FAF27CD-4E53-9CFA-28E0-86C77A1812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40A599D-9EBB-7826-594C-90B2624B67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5B74DB13-6776-AEED-472E-787C5E932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3F455E98-88A8-1F4E-698C-3D8BA52F79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861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274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09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6" y="2169928"/>
            <a:ext cx="19777715" cy="111249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3" name="Tijdelijke aanduiding voor datum 3">
            <a:extLst>
              <a:ext uri="{FF2B5EF4-FFF2-40B4-BE49-F238E27FC236}">
                <a16:creationId xmlns:a16="http://schemas.microsoft.com/office/drawing/2014/main" id="{672B1797-199A-4975-C729-2E13310142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4" name="Tijdelijke aanduiding voor tekst 9">
            <a:extLst>
              <a:ext uri="{FF2B5EF4-FFF2-40B4-BE49-F238E27FC236}">
                <a16:creationId xmlns:a16="http://schemas.microsoft.com/office/drawing/2014/main" id="{64E71D1C-60CB-6E3D-8084-F992B98401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5928873-9B3B-25B0-2E61-50119BF009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4D1CBF-0CA3-4DE5-E879-DAE1E6754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A95AEF8-F0E9-5EE1-5336-5DB37428CD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1878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31" hasCustomPrompt="1"/>
          </p:nvPr>
        </p:nvSpPr>
        <p:spPr>
          <a:xfrm>
            <a:off x="1248754" y="3208868"/>
            <a:ext cx="22460607" cy="8470905"/>
          </a:xfrm>
        </p:spPr>
        <p:txBody>
          <a:bodyPr wrap="square">
            <a:noAutofit/>
          </a:bodyPr>
          <a:lstStyle>
            <a:lvl4pPr marL="2001717" indent="-457051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Click to edit master text styles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	</a:t>
            </a:r>
          </a:p>
          <a:p>
            <a:pPr lvl="3"/>
            <a:r>
              <a:rPr lang="en-US"/>
              <a:t>Fourth level</a:t>
            </a:r>
          </a:p>
          <a:p>
            <a:pPr lvl="3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85F3D4F-42E7-3F45-8A8B-2CF8F464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747" y="871170"/>
            <a:ext cx="22460610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483129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4" hasCustomPrompt="1"/>
          </p:nvPr>
        </p:nvSpPr>
        <p:spPr>
          <a:xfrm>
            <a:off x="12761212" y="3208868"/>
            <a:ext cx="10943288" cy="7229501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1248753" y="3243250"/>
            <a:ext cx="10943288" cy="7229501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29D46B-70D5-A941-B69E-F996571B5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755" y="871170"/>
            <a:ext cx="22455746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911089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1248754" y="3195356"/>
            <a:ext cx="22460607" cy="369651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 hasCustomPrompt="1"/>
          </p:nvPr>
        </p:nvSpPr>
        <p:spPr>
          <a:xfrm>
            <a:off x="1267883" y="7707838"/>
            <a:ext cx="10943288" cy="392661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766070" y="7707835"/>
            <a:ext cx="10943288" cy="392661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6B2BD9D-6436-EC4C-AE81-B4C747B44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755" y="871170"/>
            <a:ext cx="22460605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293859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wide and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16036463" y="3208865"/>
            <a:ext cx="0" cy="7962902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9" hasCustomPrompt="1"/>
          </p:nvPr>
        </p:nvSpPr>
        <p:spPr>
          <a:xfrm>
            <a:off x="16513160" y="3204634"/>
            <a:ext cx="7196198" cy="9238284"/>
          </a:xfrm>
        </p:spPr>
        <p:txBody>
          <a:bodyPr>
            <a:noAutofit/>
          </a:bodyPr>
          <a:lstStyle>
            <a:lvl1pPr>
              <a:defRPr sz="3199"/>
            </a:lvl1pPr>
            <a:lvl2pPr>
              <a:defRPr sz="2932"/>
            </a:lvl2pPr>
            <a:lvl3pPr>
              <a:defRPr sz="2666"/>
            </a:lvl3pPr>
            <a:lvl4pPr>
              <a:defRPr sz="2666"/>
            </a:lvl4pPr>
            <a:lvl5pPr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582054B-90E3-F444-AB10-1F9F83C72A6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1248753" y="3195355"/>
            <a:ext cx="14310999" cy="937490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0343F66-CE3A-A34A-8E6B-5F65C6F3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755" y="871170"/>
            <a:ext cx="22460605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090015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33" hasCustomPrompt="1"/>
          </p:nvPr>
        </p:nvSpPr>
        <p:spPr>
          <a:xfrm>
            <a:off x="1248753" y="7658773"/>
            <a:ext cx="7007544" cy="3857468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4" hasCustomPrompt="1"/>
          </p:nvPr>
        </p:nvSpPr>
        <p:spPr>
          <a:xfrm>
            <a:off x="8975285" y="7658773"/>
            <a:ext cx="7007544" cy="3857468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35" hasCustomPrompt="1"/>
          </p:nvPr>
        </p:nvSpPr>
        <p:spPr>
          <a:xfrm>
            <a:off x="16701817" y="7658773"/>
            <a:ext cx="7007544" cy="3857468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503704A-F4C8-564B-8757-33D94305449B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1248754" y="3195356"/>
            <a:ext cx="22460607" cy="369651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752A79D-C915-7047-B5FC-E87FB98AB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754" y="871170"/>
            <a:ext cx="22460607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855720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4"/>
            <a:ext cx="24382413" cy="3403043"/>
          </a:xfrm>
          <a:prstGeom prst="rect">
            <a:avLst/>
          </a:prstGeom>
          <a:solidFill>
            <a:srgbClr val="FF82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57" tIns="121877" rIns="243757" bIns="121877" rtlCol="0" anchor="ctr"/>
          <a:lstStyle/>
          <a:p>
            <a:pPr algn="ctr"/>
            <a:endParaRPr lang="en-US" sz="4798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32" hasCustomPrompt="1"/>
          </p:nvPr>
        </p:nvSpPr>
        <p:spPr>
          <a:xfrm>
            <a:off x="1248754" y="4628994"/>
            <a:ext cx="22460607" cy="705078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3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0" y="2947522"/>
            <a:ext cx="24382413" cy="991438"/>
          </a:xfrm>
          <a:prstGeom prst="rect">
            <a:avLst/>
          </a:prstGeom>
          <a:solidFill>
            <a:srgbClr val="FF8225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57" tIns="121877" rIns="243757" bIns="121877" rtlCol="0" anchor="ctr"/>
          <a:lstStyle/>
          <a:p>
            <a:pPr algn="ctr"/>
            <a:endParaRPr lang="en-US" sz="4798">
              <a:solidFill>
                <a:schemeClr val="tx2"/>
              </a:solidFill>
            </a:endParaRP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48753" y="613832"/>
            <a:ext cx="22481769" cy="984885"/>
          </a:xfrm>
        </p:spPr>
        <p:txBody>
          <a:bodyPr>
            <a:noAutofit/>
          </a:bodyPr>
          <a:lstStyle>
            <a:lvl1pPr>
              <a:buFontTx/>
              <a:buNone/>
              <a:defRPr sz="6398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Slide title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34" hasCustomPrompt="1"/>
          </p:nvPr>
        </p:nvSpPr>
        <p:spPr>
          <a:xfrm>
            <a:off x="1248753" y="1822310"/>
            <a:ext cx="22481769" cy="677108"/>
          </a:xfrm>
        </p:spPr>
        <p:txBody>
          <a:bodyPr>
            <a:noAutofit/>
          </a:bodyPr>
          <a:lstStyle>
            <a:lvl1pPr marL="956388" indent="-914071">
              <a:buFontTx/>
              <a:buNone/>
              <a:defRPr sz="4798">
                <a:solidFill>
                  <a:schemeClr val="bg1"/>
                </a:solidFill>
              </a:defRPr>
            </a:lvl1pPr>
            <a:lvl2pPr marL="1087574" indent="-609381">
              <a:buFontTx/>
              <a:buNone/>
              <a:defRPr/>
            </a:lvl2pPr>
            <a:lvl3pPr marL="1565768" indent="-609381">
              <a:buFontTx/>
              <a:buNone/>
              <a:defRPr/>
            </a:lvl3pPr>
            <a:lvl4pPr marL="2048195" indent="-609381">
              <a:buFontTx/>
              <a:buNone/>
              <a:defRPr/>
            </a:lvl4pPr>
            <a:lvl5pPr marL="2505231" indent="-609381">
              <a:buFontTx/>
              <a:buNone/>
              <a:defRPr/>
            </a:lvl5pPr>
          </a:lstStyle>
          <a:p>
            <a:pPr lvl="0"/>
            <a:r>
              <a:rPr lang="en-US"/>
              <a:t>Section description</a:t>
            </a:r>
          </a:p>
        </p:txBody>
      </p:sp>
    </p:spTree>
    <p:extLst>
      <p:ext uri="{BB962C8B-B14F-4D97-AF65-F5344CB8AC3E}">
        <p14:creationId xmlns:p14="http://schemas.microsoft.com/office/powerpoint/2010/main" val="2391997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19" userDrawn="1">
          <p15:clr>
            <a:srgbClr val="FBAE40"/>
          </p15:clr>
        </p15:guide>
        <p15:guide id="2" pos="78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14344" y="2340622"/>
            <a:ext cx="19777713" cy="111249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8" name="Tijdelijke aanduiding voor datum 3">
            <a:extLst>
              <a:ext uri="{FF2B5EF4-FFF2-40B4-BE49-F238E27FC236}">
                <a16:creationId xmlns:a16="http://schemas.microsoft.com/office/drawing/2014/main" id="{ED3BCE2D-70BF-9C53-0B3B-160D8AE6AA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9" name="Tijdelijke aanduiding voor tekst 9">
            <a:extLst>
              <a:ext uri="{FF2B5EF4-FFF2-40B4-BE49-F238E27FC236}">
                <a16:creationId xmlns:a16="http://schemas.microsoft.com/office/drawing/2014/main" id="{AA531204-4B14-E094-2853-DC840B6355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F2E617C-662E-D7A6-42C6-2E75EE644A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3EA829-72B3-6F74-E0A8-68005B97F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C519ABF6-D818-E87E-C721-31C5CB902E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8839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3" name="Tijdelijke aanduiding voor datum 3">
            <a:extLst>
              <a:ext uri="{FF2B5EF4-FFF2-40B4-BE49-F238E27FC236}">
                <a16:creationId xmlns:a16="http://schemas.microsoft.com/office/drawing/2014/main" id="{FB63E7DB-6C07-B72F-E184-2F3A605568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4" name="Tijdelijke aanduiding voor tekst 9">
            <a:extLst>
              <a:ext uri="{FF2B5EF4-FFF2-40B4-BE49-F238E27FC236}">
                <a16:creationId xmlns:a16="http://schemas.microsoft.com/office/drawing/2014/main" id="{650CF66D-6142-9CE2-C15E-B841F6AA94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49E438C-52D9-43F4-668D-0922DD1699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2EFD89-87D8-C0FD-7659-12791D815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D89C8120-0F8D-C904-9740-4956F41D23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1991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2B5433BB-82FF-89A4-B3A3-9053E87F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5" name="Tijdelijke aanduiding voor tekst 9">
            <a:extLst>
              <a:ext uri="{FF2B5EF4-FFF2-40B4-BE49-F238E27FC236}">
                <a16:creationId xmlns:a16="http://schemas.microsoft.com/office/drawing/2014/main" id="{C834B952-A036-9558-C608-70B2C9E15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4D20F58-A5C3-BBE7-DFB9-5B618CDF1E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DFB373-09AE-4AC5-D693-91D9FE83C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AD5C9990-91B9-03D7-54E1-B83DFA52A5E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0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6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2B5433BB-82FF-89A4-B3A3-9053E87F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2/12/2024</a:t>
            </a:fld>
            <a:endParaRPr lang="nl-BE"/>
          </a:p>
        </p:txBody>
      </p:sp>
      <p:sp>
        <p:nvSpPr>
          <p:cNvPr id="15" name="Tijdelijke aanduiding voor tekst 9">
            <a:extLst>
              <a:ext uri="{FF2B5EF4-FFF2-40B4-BE49-F238E27FC236}">
                <a16:creationId xmlns:a16="http://schemas.microsoft.com/office/drawing/2014/main" id="{C834B952-A036-9558-C608-70B2C9E15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3E83924-DEFC-04DF-55E4-64962E5210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1C1493-8938-9E66-A01F-AFF9DF5E3B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CFBC844A-D616-051A-E462-6CFBE2416D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7770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Index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0DD98FB-BB6C-D0BC-B1AD-224A3486B2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2001" y="1967346"/>
            <a:ext cx="24761152" cy="13928148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5143FA-B3E2-1243-AA50-C2E8778AC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12" y="2361063"/>
            <a:ext cx="9068400" cy="9983337"/>
          </a:xfrm>
        </p:spPr>
        <p:txBody>
          <a:bodyPr lIns="0" tIns="0" rIns="0" bIns="0">
            <a:noAutofit/>
          </a:bodyPr>
          <a:lstStyle>
            <a:lvl1pPr marL="914400" indent="-914400">
              <a:lnSpc>
                <a:spcPct val="100000"/>
              </a:lnSpc>
              <a:spcBef>
                <a:spcPts val="4700"/>
              </a:spcBef>
              <a:buClr>
                <a:schemeClr val="accent2"/>
              </a:buClr>
              <a:buFont typeface="+mj-lt"/>
              <a:buAutoNum type="arabicPeriod"/>
              <a:defRPr sz="5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61D71FE2-07D5-A833-DBFF-9328170E2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1426464"/>
            <a:ext cx="9805917" cy="3835759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FEDBA6E-5DBE-414F-9D0E-0BBAEB291B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62EF6E-FF13-22E6-6049-289FA4E71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98F438-4C21-259E-4BAF-F29E37141C5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14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10" Type="http://schemas.openxmlformats.org/officeDocument/2006/relationships/image" Target="../media/image37.png"/><Relationship Id="rId4" Type="http://schemas.openxmlformats.org/officeDocument/2006/relationships/slideLayout" Target="../slideLayouts/slideLayout43.xml"/><Relationship Id="rId9" Type="http://schemas.openxmlformats.org/officeDocument/2006/relationships/hyperlink" Target="http://www.cloudferro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ADCE918-6FDA-1C44-8033-D2E38F769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C6CF21-5370-8C41-8C4A-E4BDCB1B1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CE1383-2DA2-4C41-A923-994930A3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29E8C-643F-2C4A-AD15-625CE02EECA1}" type="datetime1">
              <a:rPr lang="nl-BE" smtClean="0"/>
              <a:t>2/12/2024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DD4434-8C47-1D4C-B03E-16E6892EF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/>
              <a:t>dataspace.copernicus.eu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964B85-320A-E84F-9D23-BF315C5F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DC8C2-27DA-E143-A1F7-0F5B3D3C163D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429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60" r:id="rId2"/>
    <p:sldLayoutId id="2147483719" r:id="rId3"/>
    <p:sldLayoutId id="2147483689" r:id="rId4"/>
    <p:sldLayoutId id="2147483694" r:id="rId5"/>
    <p:sldLayoutId id="2147483695" r:id="rId6"/>
    <p:sldLayoutId id="2147483696" r:id="rId7"/>
    <p:sldLayoutId id="2147483712" r:id="rId8"/>
    <p:sldLayoutId id="2147483664" r:id="rId9"/>
    <p:sldLayoutId id="2147483691" r:id="rId10"/>
    <p:sldLayoutId id="2147483665" r:id="rId11"/>
    <p:sldLayoutId id="2147483690" r:id="rId12"/>
    <p:sldLayoutId id="2147483693" r:id="rId13"/>
    <p:sldLayoutId id="2147483692" r:id="rId14"/>
    <p:sldLayoutId id="2147483697" r:id="rId15"/>
    <p:sldLayoutId id="2147483698" r:id="rId16"/>
    <p:sldLayoutId id="2147483725" r:id="rId17"/>
    <p:sldLayoutId id="2147483721" r:id="rId18"/>
    <p:sldLayoutId id="2147483720" r:id="rId19"/>
    <p:sldLayoutId id="2147483722" r:id="rId20"/>
    <p:sldLayoutId id="2147483718" r:id="rId21"/>
    <p:sldLayoutId id="2147483707" r:id="rId22"/>
    <p:sldLayoutId id="2147483717" r:id="rId23"/>
    <p:sldLayoutId id="2147483671" r:id="rId24"/>
    <p:sldLayoutId id="2147483672" r:id="rId25"/>
    <p:sldLayoutId id="2147483702" r:id="rId26"/>
    <p:sldLayoutId id="2147483703" r:id="rId27"/>
    <p:sldLayoutId id="2147483716" r:id="rId28"/>
    <p:sldLayoutId id="2147483715" r:id="rId29"/>
    <p:sldLayoutId id="2147483673" r:id="rId30"/>
    <p:sldLayoutId id="2147483728" r:id="rId31"/>
    <p:sldLayoutId id="2147483723" r:id="rId32"/>
    <p:sldLayoutId id="2147483684" r:id="rId33"/>
    <p:sldLayoutId id="2147483726" r:id="rId34"/>
    <p:sldLayoutId id="2147483705" r:id="rId35"/>
    <p:sldLayoutId id="2147483727" r:id="rId36"/>
    <p:sldLayoutId id="2147483714" r:id="rId37"/>
    <p:sldLayoutId id="2147483724" r:id="rId38"/>
    <p:sldLayoutId id="2147483729" r:id="rId39"/>
  </p:sldLayoutIdLst>
  <p:hf hdr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rgbClr val="0A4393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rgbClr val="0A4393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7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3332" y="871170"/>
            <a:ext cx="22486027" cy="11143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1223334" y="3034765"/>
            <a:ext cx="22486024" cy="84708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Title</a:t>
            </a:r>
          </a:p>
          <a:p>
            <a:pPr lvl="1"/>
            <a:r>
              <a:rPr lang="en-US"/>
              <a:t>Click to edit master text styles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	</a:t>
            </a:r>
          </a:p>
          <a:p>
            <a:pPr lvl="3"/>
            <a:r>
              <a:rPr lang="en-US"/>
              <a:t>Fourth level</a:t>
            </a:r>
          </a:p>
          <a:p>
            <a:pPr lvl="4"/>
            <a:endParaRPr lang="en-US"/>
          </a:p>
          <a:p>
            <a:pPr lvl="1"/>
            <a:r>
              <a:rPr lang="en-US"/>
              <a:t>Click to edit master text styles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	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8" name="Picture 13">
            <a:extLst>
              <a:ext uri="{FF2B5EF4-FFF2-40B4-BE49-F238E27FC236}">
                <a16:creationId xmlns:a16="http://schemas.microsoft.com/office/drawing/2014/main" id="{F881523B-9DD6-AF4D-A449-99F94936F54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4339" y="12518102"/>
            <a:ext cx="3285021" cy="897235"/>
          </a:xfrm>
          <a:prstGeom prst="rect">
            <a:avLst/>
          </a:prstGeom>
        </p:spPr>
      </p:pic>
      <p:cxnSp>
        <p:nvCxnSpPr>
          <p:cNvPr id="15" name="Straight Connector 8">
            <a:extLst>
              <a:ext uri="{FF2B5EF4-FFF2-40B4-BE49-F238E27FC236}">
                <a16:creationId xmlns:a16="http://schemas.microsoft.com/office/drawing/2014/main" id="{0ADEEEA7-33B5-9442-B46D-813B7EE153E6}"/>
              </a:ext>
            </a:extLst>
          </p:cNvPr>
          <p:cNvCxnSpPr>
            <a:cxnSpLocks/>
          </p:cNvCxnSpPr>
          <p:nvPr userDrawn="1"/>
        </p:nvCxnSpPr>
        <p:spPr>
          <a:xfrm>
            <a:off x="1223332" y="2645575"/>
            <a:ext cx="22486027" cy="0"/>
          </a:xfrm>
          <a:prstGeom prst="line">
            <a:avLst/>
          </a:prstGeom>
          <a:ln w="4191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1">
            <a:extLst>
              <a:ext uri="{FF2B5EF4-FFF2-40B4-BE49-F238E27FC236}">
                <a16:creationId xmlns:a16="http://schemas.microsoft.com/office/drawing/2014/main" id="{6AC1D15E-BC10-B043-9BE1-0BB9B0D1AC24}"/>
              </a:ext>
            </a:extLst>
          </p:cNvPr>
          <p:cNvSpPr/>
          <p:nvPr userDrawn="1"/>
        </p:nvSpPr>
        <p:spPr>
          <a:xfrm>
            <a:off x="0" y="1"/>
            <a:ext cx="24382413" cy="121880"/>
          </a:xfrm>
          <a:prstGeom prst="rect">
            <a:avLst/>
          </a:prstGeom>
          <a:solidFill>
            <a:srgbClr val="48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2796"/>
          </a:p>
        </p:txBody>
      </p:sp>
      <p:sp>
        <p:nvSpPr>
          <p:cNvPr id="12" name="Right Triangle 10">
            <a:extLst>
              <a:ext uri="{FF2B5EF4-FFF2-40B4-BE49-F238E27FC236}">
                <a16:creationId xmlns:a16="http://schemas.microsoft.com/office/drawing/2014/main" id="{B1DECB89-76E1-4949-931A-EFF28DF38A09}"/>
              </a:ext>
            </a:extLst>
          </p:cNvPr>
          <p:cNvSpPr>
            <a:spLocks noChangeAspect="1"/>
          </p:cNvSpPr>
          <p:nvPr userDrawn="1"/>
        </p:nvSpPr>
        <p:spPr>
          <a:xfrm rot="8100000">
            <a:off x="1190429" y="13179304"/>
            <a:ext cx="1159023" cy="1158741"/>
          </a:xfrm>
          <a:prstGeom prst="rtTriangle">
            <a:avLst/>
          </a:prstGeom>
          <a:solidFill>
            <a:srgbClr val="FF8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2796" baseline="0">
              <a:solidFill>
                <a:schemeClr val="tx2"/>
              </a:solidFill>
            </a:endParaRPr>
          </a:p>
        </p:txBody>
      </p:sp>
      <p:sp>
        <p:nvSpPr>
          <p:cNvPr id="17" name="pole tekstowe 16">
            <a:hlinkClick r:id="rId9"/>
            <a:extLst>
              <a:ext uri="{FF2B5EF4-FFF2-40B4-BE49-F238E27FC236}">
                <a16:creationId xmlns:a16="http://schemas.microsoft.com/office/drawing/2014/main" id="{1A36AE08-8B81-B54A-80F9-921406F315F5}"/>
              </a:ext>
            </a:extLst>
          </p:cNvPr>
          <p:cNvSpPr txBox="1"/>
          <p:nvPr userDrawn="1"/>
        </p:nvSpPr>
        <p:spPr>
          <a:xfrm>
            <a:off x="1223335" y="13122249"/>
            <a:ext cx="1093212" cy="543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B62697A-9705-46B5-8CC3-00E526E87932}" type="slidenum">
              <a:rPr lang="pl-PL" sz="2932" smtClean="0">
                <a:solidFill>
                  <a:schemeClr val="bg1"/>
                </a:solidFill>
              </a:rPr>
              <a:pPr algn="ctr"/>
              <a:t>‹#›</a:t>
            </a:fld>
            <a:endParaRPr lang="pl-PL" sz="2932">
              <a:solidFill>
                <a:schemeClr val="bg1"/>
              </a:solidFill>
            </a:endParaRPr>
          </a:p>
        </p:txBody>
      </p:sp>
      <p:sp>
        <p:nvSpPr>
          <p:cNvPr id="9" name="pole tekstowe 8">
            <a:hlinkClick r:id="rId9"/>
            <a:extLst>
              <a:ext uri="{FF2B5EF4-FFF2-40B4-BE49-F238E27FC236}">
                <a16:creationId xmlns:a16="http://schemas.microsoft.com/office/drawing/2014/main" id="{605AB461-30A4-4D0A-8D85-9D2DAE8EECD0}"/>
              </a:ext>
            </a:extLst>
          </p:cNvPr>
          <p:cNvSpPr txBox="1"/>
          <p:nvPr userDrawn="1"/>
        </p:nvSpPr>
        <p:spPr>
          <a:xfrm>
            <a:off x="3214395" y="12968455"/>
            <a:ext cx="947170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133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 Space Conference on </a:t>
            </a:r>
            <a:r>
              <a:rPr lang="pl-PL" sz="2133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</a:t>
            </a:r>
            <a:r>
              <a:rPr lang="pl-PL" sz="2133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133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en-GB" sz="2133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Oslo, 24.05.2023</a:t>
            </a:r>
            <a:r>
              <a:rPr lang="pl-PL" sz="2133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30204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6" r:id="rId3"/>
    <p:sldLayoutId id="2147483700" r:id="rId4"/>
    <p:sldLayoutId id="2147483709" r:id="rId5"/>
    <p:sldLayoutId id="2147483710" r:id="rId6"/>
  </p:sldLayoutIdLst>
  <p:hf hdr="0" dt="0"/>
  <p:txStyles>
    <p:titleStyle>
      <a:lvl1pPr algn="l" defTabSz="1218761" rtl="0" eaLnBrk="1" latinLnBrk="0" hangingPunct="1">
        <a:spcBef>
          <a:spcPct val="0"/>
        </a:spcBef>
        <a:buNone/>
        <a:defRPr sz="6398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8089" indent="0" algn="l" defTabSz="1218761" rtl="0" eaLnBrk="1" latinLnBrk="0" hangingPunct="1">
        <a:spcBef>
          <a:spcPts val="1333"/>
        </a:spcBef>
        <a:spcAft>
          <a:spcPts val="1333"/>
        </a:spcAft>
        <a:buClr>
          <a:srgbClr val="FF8225"/>
        </a:buClr>
        <a:buFont typeface="+mj-lt"/>
        <a:buNone/>
        <a:tabLst/>
        <a:defRPr sz="4265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519274" indent="-914103" algn="l" defTabSz="1193369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Font typeface="+mj-lt"/>
        <a:buAutoNum type="arabicPeriod"/>
        <a:tabLst/>
        <a:defRPr sz="3732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544666" indent="-347021" algn="l" defTabSz="1218761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SzPct val="130000"/>
        <a:buFont typeface="Arial" panose="020B0604020202020204" pitchFamily="34" charset="0"/>
        <a:buChar char="•"/>
        <a:tabLst/>
        <a:defRPr sz="3199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908614" indent="-363948" algn="l" defTabSz="1218761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Font typeface="Arial" panose="020B0604020202020204" pitchFamily="34" charset="0"/>
        <a:buChar char="•"/>
        <a:tabLst/>
        <a:defRPr sz="3199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316140" indent="0" algn="l" defTabSz="1218761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FontTx/>
        <a:buNone/>
        <a:tabLst/>
        <a:defRPr sz="2399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031340" indent="-368182" algn="l" defTabSz="1218761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FontTx/>
        <a:buBlip>
          <a:blip r:embed="rId10"/>
        </a:buBlip>
        <a:tabLst/>
        <a:defRPr sz="2932" kern="1200" baseline="0">
          <a:solidFill>
            <a:srgbClr val="48484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6pPr>
      <a:lvl7pPr marL="2031340" indent="0" algn="l" defTabSz="1218761" rtl="0" eaLnBrk="1" latinLnBrk="0" hangingPunct="1">
        <a:spcBef>
          <a:spcPts val="267"/>
        </a:spcBef>
        <a:spcAft>
          <a:spcPts val="267"/>
        </a:spcAft>
        <a:buClr>
          <a:srgbClr val="FF8225"/>
        </a:buClr>
        <a:buFontTx/>
        <a:buNone/>
        <a:tabLst/>
        <a:defRPr sz="4798" kern="1200">
          <a:solidFill>
            <a:srgbClr val="48484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7pPr>
      <a:lvl8pPr marL="9140706" indent="-609381" algn="l" defTabSz="1218761" rtl="0" eaLnBrk="1" latinLnBrk="0" hangingPunct="1">
        <a:spcBef>
          <a:spcPct val="20000"/>
        </a:spcBef>
        <a:buFont typeface="Arial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8pPr>
      <a:lvl9pPr marL="10359467" indent="-609381" algn="l" defTabSz="1218761" rtl="0" eaLnBrk="1" latinLnBrk="0" hangingPunct="1">
        <a:spcBef>
          <a:spcPct val="20000"/>
        </a:spcBef>
        <a:buFont typeface="Arial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1pPr>
      <a:lvl2pPr marL="1218761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2pPr>
      <a:lvl3pPr marL="2437520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3pPr>
      <a:lvl4pPr marL="3656283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4pPr>
      <a:lvl5pPr marL="4875044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5pPr>
      <a:lvl6pPr marL="6093803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6pPr>
      <a:lvl7pPr marL="7312564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7pPr>
      <a:lvl8pPr marL="8531325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8pPr>
      <a:lvl9pPr marL="9750086" algn="l" defTabSz="1218761" rtl="0" eaLnBrk="1" latinLnBrk="0" hangingPunct="1">
        <a:defRPr sz="4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ser.stac.dataspace.copernicus.eu" TargetMode="External"/><Relationship Id="rId7" Type="http://schemas.openxmlformats.org/officeDocument/2006/relationships/hyperlink" Target="https://radiantearth.github.io/stac-browser/#/external/pgstac.demo.cloudferro.com" TargetMode="External"/><Relationship Id="rId2" Type="http://schemas.openxmlformats.org/officeDocument/2006/relationships/hyperlink" Target="https://stac.dataspace.copernicus.eu/v1" TargetMode="Externa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cdse-browser.mohr.ws" TargetMode="External"/><Relationship Id="rId5" Type="http://schemas.openxmlformats.org/officeDocument/2006/relationships/hyperlink" Target="https://github.com/eu-cdse/stac-browser-cdse/issues" TargetMode="External"/><Relationship Id="rId4" Type="http://schemas.openxmlformats.org/officeDocument/2006/relationships/hyperlink" Target="https://github.com/eu-cdse/stac-browser-cds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ac.dataspace.copernicus.eu/v1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s://stac.dataspace.copernicus.eu/v1" TargetMode="Externa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github.com/gjoseph92/stackstac/issues/262" TargetMode="Externa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129E2-41EA-4D5E-8091-8FAEA133E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F5EFB-C6CF-42A3-B203-1ED004061F3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4458039" y="14285778"/>
            <a:ext cx="742209" cy="712800"/>
          </a:xfrm>
        </p:spPr>
        <p:txBody>
          <a:bodyPr/>
          <a:lstStyle/>
          <a:p>
            <a:fld id="{9CEDC8C2-27DA-E143-A1F7-0F5B3D3C163D}" type="slidenum">
              <a:rPr lang="nl-BE" smtClean="0"/>
              <a:pPr/>
              <a:t>1</a:t>
            </a:fld>
            <a:endParaRPr lang="nl-B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CAE48A-A81E-4067-8148-B1D57D6AC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2290" y="4300978"/>
            <a:ext cx="12579955" cy="3711101"/>
          </a:xfrm>
        </p:spPr>
        <p:txBody>
          <a:bodyPr/>
          <a:lstStyle/>
          <a:p>
            <a:r>
              <a:rPr lang="pl-PL" sz="6000">
                <a:ea typeface="+mj-lt"/>
                <a:cs typeface="+mj-lt"/>
              </a:rPr>
              <a:t>CDSE STAC </a:t>
            </a:r>
            <a:r>
              <a:rPr lang="pl-PL" sz="6000" err="1">
                <a:ea typeface="+mj-lt"/>
                <a:cs typeface="+mj-lt"/>
              </a:rPr>
              <a:t>catalogue</a:t>
            </a:r>
            <a:endParaRPr lang="pl-PL" sz="6000" err="1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FDBE0F-6CFB-4524-9A5F-5715DAFA1E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10979593"/>
            <a:ext cx="7268006" cy="501949"/>
          </a:xfrm>
        </p:spPr>
        <p:txBody>
          <a:bodyPr vert="horz" lIns="36000" tIns="0" rIns="0" bIns="0" rtlCol="0" anchor="t">
            <a:noAutofit/>
          </a:bodyPr>
          <a:lstStyle/>
          <a:p>
            <a:r>
              <a:rPr lang="pl-PL"/>
              <a:t>Marcin Niemyjski, Jan Musiał</a:t>
            </a:r>
            <a:endParaRPr lang="en-BE"/>
          </a:p>
        </p:txBody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B5A0B95B-64AF-EE7B-CF7D-38BA5E9B48B2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 rot="20275511">
            <a:off x="13722239" y="4556645"/>
            <a:ext cx="13516778" cy="7177565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9008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 err="1">
                <a:solidFill>
                  <a:srgbClr val="0A4393"/>
                </a:solidFill>
              </a:rPr>
              <a:t>Workflow</a:t>
            </a:r>
            <a:r>
              <a:rPr lang="pl-PL" sz="6000">
                <a:solidFill>
                  <a:srgbClr val="0A4393"/>
                </a:solidFill>
              </a:rPr>
              <a:t> </a:t>
            </a:r>
            <a:r>
              <a:rPr lang="pl-PL" sz="6000" err="1">
                <a:solidFill>
                  <a:srgbClr val="0A4393"/>
                </a:solidFill>
              </a:rPr>
              <a:t>graph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A94B48-F770-BCB7-A595-50A3940EE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01" y="4154824"/>
            <a:ext cx="23966392" cy="539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50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Locust </a:t>
            </a:r>
            <a:r>
              <a:rPr lang="pl-PL" sz="6000" err="1">
                <a:solidFill>
                  <a:srgbClr val="0A4393"/>
                </a:solidFill>
              </a:rPr>
              <a:t>benchmarking</a:t>
            </a:r>
            <a:r>
              <a:rPr lang="pl-PL" sz="6000">
                <a:solidFill>
                  <a:srgbClr val="0A4393"/>
                </a:solidFill>
              </a:rPr>
              <a:t> API</a:t>
            </a:r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az 1" descr="Obraz zawierający tekst, zrzut ekranu, oprogramowanie, Oprogramowanie multimedialne&#10;&#10;Opis wygenerowany automatycznie">
            <a:extLst>
              <a:ext uri="{FF2B5EF4-FFF2-40B4-BE49-F238E27FC236}">
                <a16:creationId xmlns:a16="http://schemas.microsoft.com/office/drawing/2014/main" id="{59EC2D21-8634-5F57-05E0-B0584224B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964" y="1762570"/>
            <a:ext cx="18276134" cy="11430000"/>
          </a:xfrm>
          <a:prstGeom prst="rect">
            <a:avLst/>
          </a:prstGeom>
        </p:spPr>
      </p:pic>
      <p:pic>
        <p:nvPicPr>
          <p:cNvPr id="4" name="Obraz 3" descr="Obraz zawierający zrzut ekranu, tekst, Czcionka&#10;&#10;Opis wygenerowany automatycznie">
            <a:extLst>
              <a:ext uri="{FF2B5EF4-FFF2-40B4-BE49-F238E27FC236}">
                <a16:creationId xmlns:a16="http://schemas.microsoft.com/office/drawing/2014/main" id="{3D9FF8D0-4BE7-48B7-DC82-8FE4B83DD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234" y="5681663"/>
            <a:ext cx="15054204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62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Locust </a:t>
            </a:r>
            <a:r>
              <a:rPr lang="pl-PL" sz="6000" err="1">
                <a:solidFill>
                  <a:srgbClr val="0A4393"/>
                </a:solidFill>
              </a:rPr>
              <a:t>benchmarking</a:t>
            </a:r>
            <a:r>
              <a:rPr lang="pl-PL" sz="6000">
                <a:solidFill>
                  <a:srgbClr val="0A4393"/>
                </a:solidFill>
              </a:rPr>
              <a:t> API</a:t>
            </a:r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az 1" descr="Obraz zawierający tekst, zrzut ekranu, oprogramowanie, Oprogramowanie multimedialne&#10;&#10;Opis wygenerowany automatycznie">
            <a:extLst>
              <a:ext uri="{FF2B5EF4-FFF2-40B4-BE49-F238E27FC236}">
                <a16:creationId xmlns:a16="http://schemas.microsoft.com/office/drawing/2014/main" id="{7411679C-9F10-D789-9947-756884ED8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74" y="7950265"/>
            <a:ext cx="23440127" cy="5765151"/>
          </a:xfrm>
          <a:prstGeom prst="rect">
            <a:avLst/>
          </a:prstGeom>
        </p:spPr>
      </p:pic>
      <p:pic>
        <p:nvPicPr>
          <p:cNvPr id="5" name="Obraz 4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D0E773E7-E17E-3519-F49E-C46153611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783" y="2008318"/>
            <a:ext cx="13390000" cy="764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357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Locust </a:t>
            </a:r>
            <a:r>
              <a:rPr lang="pl-PL" sz="6000" err="1">
                <a:solidFill>
                  <a:srgbClr val="0A4393"/>
                </a:solidFill>
              </a:rPr>
              <a:t>benchmarking</a:t>
            </a:r>
            <a:r>
              <a:rPr lang="pl-PL" sz="6000">
                <a:solidFill>
                  <a:srgbClr val="0A4393"/>
                </a:solidFill>
              </a:rPr>
              <a:t> API</a:t>
            </a:r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az 1" descr="Obraz zawierający tekst, zrzut ekranu, diagram&#10;&#10;Opis wygenerowany automatycznie">
            <a:extLst>
              <a:ext uri="{FF2B5EF4-FFF2-40B4-BE49-F238E27FC236}">
                <a16:creationId xmlns:a16="http://schemas.microsoft.com/office/drawing/2014/main" id="{5EC35438-78CF-351C-B0F9-C92B79CE1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199" y="1676011"/>
            <a:ext cx="19037682" cy="1159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83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Locust </a:t>
            </a:r>
            <a:r>
              <a:rPr lang="pl-PL" sz="6000" err="1">
                <a:solidFill>
                  <a:srgbClr val="0A4393"/>
                </a:solidFill>
              </a:rPr>
              <a:t>benchmarking</a:t>
            </a:r>
            <a:r>
              <a:rPr lang="pl-PL" sz="6000">
                <a:solidFill>
                  <a:srgbClr val="0A4393"/>
                </a:solidFill>
              </a:rPr>
              <a:t> API</a:t>
            </a:r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az 3" descr="Obraz zawierający tekst, zrzut ekranu, menu&#10;&#10;Opis wygenerowany automatycznie">
            <a:extLst>
              <a:ext uri="{FF2B5EF4-FFF2-40B4-BE49-F238E27FC236}">
                <a16:creationId xmlns:a16="http://schemas.microsoft.com/office/drawing/2014/main" id="{66D5A4F2-7FDE-6C02-9FDF-557C473E2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560" y="1855431"/>
            <a:ext cx="15770100" cy="1185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5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 err="1">
                <a:solidFill>
                  <a:srgbClr val="0A4393"/>
                </a:solidFill>
              </a:rPr>
              <a:t>Odata</a:t>
            </a:r>
            <a:r>
              <a:rPr lang="pl-PL" sz="6000">
                <a:solidFill>
                  <a:srgbClr val="0A4393"/>
                </a:solidFill>
              </a:rPr>
              <a:t> </a:t>
            </a:r>
            <a:r>
              <a:rPr lang="pl-PL" sz="6000" err="1">
                <a:solidFill>
                  <a:srgbClr val="0A4393"/>
                </a:solidFill>
              </a:rPr>
              <a:t>requests</a:t>
            </a:r>
            <a:r>
              <a:rPr lang="pl-PL" sz="6000">
                <a:solidFill>
                  <a:srgbClr val="0A4393"/>
                </a:solidFill>
              </a:rPr>
              <a:t> per </a:t>
            </a:r>
            <a:r>
              <a:rPr lang="pl-PL" sz="6000" err="1">
                <a:solidFill>
                  <a:srgbClr val="0A4393"/>
                </a:solidFill>
              </a:rPr>
              <a:t>minute</a:t>
            </a:r>
            <a:endParaRPr lang="pl-PL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az 1" descr="Obraz zawierający tekst, zrzut ekranu, oprogramowanie, Oprogramowanie multimedialne&#10;&#10;Opis wygenerowany automatycznie">
            <a:extLst>
              <a:ext uri="{FF2B5EF4-FFF2-40B4-BE49-F238E27FC236}">
                <a16:creationId xmlns:a16="http://schemas.microsoft.com/office/drawing/2014/main" id="{1DE63EB9-466C-9761-F266-D5656D5BD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374" y="1470056"/>
            <a:ext cx="16438579" cy="1195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2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57356-E129-4260-9475-76E48A47D4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noProof="0" err="1"/>
              <a:t>Thank</a:t>
            </a:r>
            <a:r>
              <a:rPr lang="pl-PL" noProof="0"/>
              <a:t> </a:t>
            </a:r>
            <a:r>
              <a:rPr lang="pl-PL" noProof="0" err="1"/>
              <a:t>you</a:t>
            </a:r>
            <a:r>
              <a:rPr lang="pl-PL" noProof="0"/>
              <a:t>!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AEC4D-C041-49F2-B9F0-2D2A9A9F7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207BB-C024-4E3A-849D-3EEC4E561D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16</a:t>
            </a:fld>
            <a:endParaRPr lang="nl-BE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4F0C3A3-154E-4730-D3A5-83310613DEAF}"/>
              </a:ext>
            </a:extLst>
          </p:cNvPr>
          <p:cNvSpPr txBox="1"/>
          <p:nvPr/>
        </p:nvSpPr>
        <p:spPr>
          <a:xfrm>
            <a:off x="1371599" y="10236175"/>
            <a:ext cx="540445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>
                <a:solidFill>
                  <a:srgbClr val="0A4393"/>
                </a:solidFill>
              </a:rPr>
              <a:t>mniemyjski@cloudferro.com</a:t>
            </a:r>
            <a:br>
              <a:rPr lang="pl-PL" sz="3200">
                <a:solidFill>
                  <a:srgbClr val="0A4393"/>
                </a:solidFill>
                <a:cs typeface="Arial"/>
              </a:rPr>
            </a:br>
            <a:r>
              <a:rPr lang="pl-PL" sz="3200">
                <a:solidFill>
                  <a:srgbClr val="0A4393"/>
                </a:solidFill>
                <a:cs typeface="Arial"/>
              </a:rPr>
              <a:t>jmusial@cloudferro.com</a:t>
            </a:r>
          </a:p>
        </p:txBody>
      </p:sp>
    </p:spTree>
    <p:extLst>
      <p:ext uri="{BB962C8B-B14F-4D97-AF65-F5344CB8AC3E}">
        <p14:creationId xmlns:p14="http://schemas.microsoft.com/office/powerpoint/2010/main" val="78706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CDSE STAC </a:t>
            </a:r>
            <a:r>
              <a:rPr lang="pl-PL" sz="6000" err="1">
                <a:solidFill>
                  <a:srgbClr val="0A4393"/>
                </a:solidFill>
              </a:rPr>
              <a:t>updates</a:t>
            </a:r>
            <a:endParaRPr lang="pl-PL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1C0D08A-CF98-491B-32BF-710BD9ADEB1B}"/>
              </a:ext>
            </a:extLst>
          </p:cNvPr>
          <p:cNvSpPr txBox="1"/>
          <p:nvPr/>
        </p:nvSpPr>
        <p:spPr>
          <a:xfrm>
            <a:off x="1033183" y="2448195"/>
            <a:ext cx="22280823" cy="8402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Done/Ongoing:</a:t>
            </a: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CDSE STAC catalogue available for testing: </a:t>
            </a:r>
            <a:r>
              <a:rPr lang="en-GB">
                <a:cs typeface="Arial"/>
                <a:hlinkClick r:id="rId2"/>
              </a:rPr>
              <a:t>https://stac.dataspace.copernicus.eu/v1</a:t>
            </a: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CDSE STAC browser available: </a:t>
            </a:r>
            <a:r>
              <a:rPr lang="en-GB">
                <a:cs typeface="Arial"/>
                <a:hlinkClick r:id="rId3"/>
              </a:rPr>
              <a:t>https://browser.stac.dataspace.copernicus.eu</a:t>
            </a:r>
            <a:r>
              <a:rPr lang="en-GB">
                <a:cs typeface="Arial"/>
              </a:rPr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CDSE STAC browser deployment available: </a:t>
            </a:r>
            <a:r>
              <a:rPr lang="en-GB">
                <a:ea typeface="+mn-lt"/>
                <a:cs typeface="+mn-lt"/>
                <a:hlinkClick r:id="rId4"/>
              </a:rPr>
              <a:t>https://github.com/eu-cdse/stac-browser-cdse</a:t>
            </a:r>
            <a:r>
              <a:rPr lang="en-GB">
                <a:ea typeface="+mn-lt"/>
                <a:cs typeface="+mn-lt"/>
              </a:rPr>
              <a:t> </a:t>
            </a: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Please report CDSE STAC browser issues here: </a:t>
            </a:r>
            <a:r>
              <a:rPr lang="en-GB">
                <a:ea typeface="+mn-lt"/>
                <a:cs typeface="+mn-lt"/>
                <a:hlinkClick r:id="rId5"/>
              </a:rPr>
              <a:t>https://github.com/eu-cdse/stac-browser-cdse/issues</a:t>
            </a:r>
            <a:r>
              <a:rPr lang="en-GB">
                <a:ea typeface="+mn-lt"/>
                <a:cs typeface="+mn-lt"/>
              </a:rPr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Browser for CDSE demo catalogue not available anymore: </a:t>
            </a:r>
            <a:r>
              <a:rPr lang="en-GB">
                <a:cs typeface="Arial"/>
                <a:hlinkClick r:id="rId6"/>
              </a:rPr>
              <a:t>https://</a:t>
            </a:r>
            <a:r>
              <a:rPr lang="en-GB">
                <a:ea typeface="+mn-lt"/>
                <a:cs typeface="+mn-lt"/>
                <a:hlinkClick r:id="rId6"/>
              </a:rPr>
              <a:t>cdse-browser.mohr.ws</a:t>
            </a: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Browser for CDSE demo catalogue available with standard STAC Browser:</a:t>
            </a:r>
            <a:br>
              <a:rPr lang="en-GB">
                <a:cs typeface="Arial"/>
              </a:rPr>
            </a:br>
            <a:r>
              <a:rPr lang="en-GB">
                <a:ea typeface="+mn-lt"/>
                <a:cs typeface="+mn-lt"/>
                <a:hlinkClick r:id="rId7"/>
              </a:rPr>
              <a:t>https://radiantearth.github.io/stac-browser/#/external/pgstac.demo.cloudferro.com</a:t>
            </a: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Benchmarking of the CDSE STAC production environment done</a:t>
            </a:r>
          </a:p>
          <a:p>
            <a:pPr marL="571500" indent="-571500">
              <a:buFont typeface="Arial"/>
              <a:buChar char="•"/>
            </a:pPr>
            <a:r>
              <a:rPr lang="en-GB" err="1">
                <a:cs typeface="Arial"/>
              </a:rPr>
              <a:t>Jupyter</a:t>
            </a:r>
            <a:r>
              <a:rPr lang="en-GB">
                <a:cs typeface="Arial"/>
              </a:rPr>
              <a:t> notebook with example usage (</a:t>
            </a:r>
            <a:r>
              <a:rPr lang="en-GB" err="1">
                <a:cs typeface="Arial"/>
              </a:rPr>
              <a:t>stackstac</a:t>
            </a:r>
            <a:r>
              <a:rPr lang="en-GB">
                <a:cs typeface="Arial"/>
              </a:rPr>
              <a:t>) ready</a:t>
            </a: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Setting up Sentinel-2 </a:t>
            </a:r>
            <a:r>
              <a:rPr lang="en-GB" err="1">
                <a:cs typeface="Arial"/>
              </a:rPr>
              <a:t>querable</a:t>
            </a:r>
            <a:r>
              <a:rPr lang="en-GB">
                <a:cs typeface="Arial"/>
              </a:rPr>
              <a:t> attributes</a:t>
            </a: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br>
              <a:rPr lang="en-GB">
                <a:cs typeface="Arial"/>
              </a:rPr>
            </a:b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031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stopki 11">
            <a:extLst>
              <a:ext uri="{FF2B5EF4-FFF2-40B4-BE49-F238E27FC236}">
                <a16:creationId xmlns:a16="http://schemas.microsoft.com/office/drawing/2014/main" id="{58B91676-63CE-F811-B3CE-B4192EAC89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</a:p>
        </p:txBody>
      </p:sp>
      <p:sp>
        <p:nvSpPr>
          <p:cNvPr id="13" name="Symbol zastępczy numeru slajdu 12">
            <a:extLst>
              <a:ext uri="{FF2B5EF4-FFF2-40B4-BE49-F238E27FC236}">
                <a16:creationId xmlns:a16="http://schemas.microsoft.com/office/drawing/2014/main" id="{27CA9145-94FA-B9DE-F38E-185A50BB96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3</a:t>
            </a:fld>
            <a:endParaRPr lang="nl-BE"/>
          </a:p>
        </p:txBody>
      </p:sp>
      <p:pic>
        <p:nvPicPr>
          <p:cNvPr id="16" name="Obraz 15" descr="Obraz zawierający tekst, elektronika, zrzut ekranu, Strona internetowa&#10;&#10;Opis wygenerowany automatycznie">
            <a:extLst>
              <a:ext uri="{FF2B5EF4-FFF2-40B4-BE49-F238E27FC236}">
                <a16:creationId xmlns:a16="http://schemas.microsoft.com/office/drawing/2014/main" id="{03F86874-5F74-629A-1A56-6C4B373F1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916" y="212758"/>
            <a:ext cx="20646697" cy="12189472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E66E3198-6B47-F65B-598E-779E30001A7C}"/>
              </a:ext>
            </a:extLst>
          </p:cNvPr>
          <p:cNvSpPr txBox="1"/>
          <p:nvPr/>
        </p:nvSpPr>
        <p:spPr>
          <a:xfrm>
            <a:off x="14308138" y="10790853"/>
            <a:ext cx="88621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rgbClr val="0563C1"/>
                </a:solidFill>
                <a:cs typeface="Arial"/>
                <a:hlinkClick r:id="rId3"/>
              </a:rPr>
              <a:t>https://stac.dataspace.copernicus.eu/v1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0356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az 18" descr="Server server line icon - Download in SVG, PNG, ICO, ICNS">
            <a:extLst>
              <a:ext uri="{FF2B5EF4-FFF2-40B4-BE49-F238E27FC236}">
                <a16:creationId xmlns:a16="http://schemas.microsoft.com/office/drawing/2014/main" id="{DE9E25A2-761A-24CD-4A76-19FA2103E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843" y="5487858"/>
            <a:ext cx="2142439" cy="2143125"/>
          </a:xfrm>
          <a:prstGeom prst="rect">
            <a:avLst/>
          </a:prstGeom>
        </p:spPr>
      </p:pic>
      <p:pic>
        <p:nvPicPr>
          <p:cNvPr id="18" name="Obraz 17" descr="Server server line icon - Download in SVG, PNG, ICO, ICNS">
            <a:extLst>
              <a:ext uri="{FF2B5EF4-FFF2-40B4-BE49-F238E27FC236}">
                <a16:creationId xmlns:a16="http://schemas.microsoft.com/office/drawing/2014/main" id="{246AEE42-864F-153B-DDF5-2652B3043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879" y="8958844"/>
            <a:ext cx="2142439" cy="2143125"/>
          </a:xfrm>
          <a:prstGeom prst="rect">
            <a:avLst/>
          </a:prstGeom>
        </p:spPr>
      </p:pic>
      <p:pic>
        <p:nvPicPr>
          <p:cNvPr id="17" name="Obraz 16" descr="Server server line icon - Download in SVG, PNG, ICO, ICNS">
            <a:extLst>
              <a:ext uri="{FF2B5EF4-FFF2-40B4-BE49-F238E27FC236}">
                <a16:creationId xmlns:a16="http://schemas.microsoft.com/office/drawing/2014/main" id="{80F2E19D-E6C7-5E44-1861-4ADCEBB23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370" y="2035531"/>
            <a:ext cx="2142439" cy="2143125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CDSE STAC Architecture</a:t>
            </a:r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90192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az 3" descr="postgresql plain wordmark&quot; Icon - Download for free – Iconduck">
            <a:extLst>
              <a:ext uri="{FF2B5EF4-FFF2-40B4-BE49-F238E27FC236}">
                <a16:creationId xmlns:a16="http://schemas.microsoft.com/office/drawing/2014/main" id="{DA7AD116-D5F4-E13B-3894-329686377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038" y="5850294"/>
            <a:ext cx="1532063" cy="1399592"/>
          </a:xfrm>
          <a:prstGeom prst="rect">
            <a:avLst/>
          </a:prstGeom>
        </p:spPr>
      </p:pic>
      <p:pic>
        <p:nvPicPr>
          <p:cNvPr id="5" name="Obraz 4" descr="kubernetes&quot; Icon - Download for free – Iconduck">
            <a:extLst>
              <a:ext uri="{FF2B5EF4-FFF2-40B4-BE49-F238E27FC236}">
                <a16:creationId xmlns:a16="http://schemas.microsoft.com/office/drawing/2014/main" id="{66214483-9C67-14AD-7192-158C05486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7280" y="3219060"/>
            <a:ext cx="1382821" cy="1212980"/>
          </a:xfrm>
          <a:prstGeom prst="rect">
            <a:avLst/>
          </a:prstGeom>
        </p:spPr>
      </p:pic>
      <p:pic>
        <p:nvPicPr>
          <p:cNvPr id="6" name="Obraz 5" descr="Updating HAProxy on Ubuntu/Debian - Vavai's Personal Notes">
            <a:extLst>
              <a:ext uri="{FF2B5EF4-FFF2-40B4-BE49-F238E27FC236}">
                <a16:creationId xmlns:a16="http://schemas.microsoft.com/office/drawing/2014/main" id="{316BA435-8240-EBCB-23BC-8288D5597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3362" y="5417585"/>
            <a:ext cx="2831905" cy="2936810"/>
          </a:xfrm>
          <a:prstGeom prst="rect">
            <a:avLst/>
          </a:prstGeom>
        </p:spPr>
      </p:pic>
      <p:pic>
        <p:nvPicPr>
          <p:cNvPr id="7" name="Obraz 6" descr="postgresql plain wordmark&quot; Icon - Download for free – Iconduck">
            <a:extLst>
              <a:ext uri="{FF2B5EF4-FFF2-40B4-BE49-F238E27FC236}">
                <a16:creationId xmlns:a16="http://schemas.microsoft.com/office/drawing/2014/main" id="{7D18B956-3635-FBF3-FFC7-62E855D30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265" y="2491273"/>
            <a:ext cx="1532063" cy="1399592"/>
          </a:xfrm>
          <a:prstGeom prst="rect">
            <a:avLst/>
          </a:prstGeom>
        </p:spPr>
      </p:pic>
      <p:pic>
        <p:nvPicPr>
          <p:cNvPr id="8" name="Obraz 7" descr="postgresql plain wordmark&quot; Icon - Download for free – Iconduck">
            <a:extLst>
              <a:ext uri="{FF2B5EF4-FFF2-40B4-BE49-F238E27FC236}">
                <a16:creationId xmlns:a16="http://schemas.microsoft.com/office/drawing/2014/main" id="{D4273217-A222-537A-EFD0-126139966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428" y="9451910"/>
            <a:ext cx="1532063" cy="1399592"/>
          </a:xfrm>
          <a:prstGeom prst="rect">
            <a:avLst/>
          </a:prstGeom>
        </p:spPr>
      </p:pic>
      <p:pic>
        <p:nvPicPr>
          <p:cNvPr id="9" name="Obraz 8" descr="kubernetes&quot; Icon - Download for free – Iconduck">
            <a:extLst>
              <a:ext uri="{FF2B5EF4-FFF2-40B4-BE49-F238E27FC236}">
                <a16:creationId xmlns:a16="http://schemas.microsoft.com/office/drawing/2014/main" id="{F83401EE-BB7E-0EAC-52FF-637D9DA3A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7280" y="4655974"/>
            <a:ext cx="1382821" cy="1212980"/>
          </a:xfrm>
          <a:prstGeom prst="rect">
            <a:avLst/>
          </a:prstGeom>
        </p:spPr>
      </p:pic>
      <p:pic>
        <p:nvPicPr>
          <p:cNvPr id="11" name="Obraz 10" descr="kubernetes&quot; Icon - Download for free – Iconduck">
            <a:extLst>
              <a:ext uri="{FF2B5EF4-FFF2-40B4-BE49-F238E27FC236}">
                <a16:creationId xmlns:a16="http://schemas.microsoft.com/office/drawing/2014/main" id="{DDCDAC8A-4B73-AE5E-1564-5C206F0D6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0965" y="6167533"/>
            <a:ext cx="1382821" cy="1212980"/>
          </a:xfrm>
          <a:prstGeom prst="rect">
            <a:avLst/>
          </a:prstGeom>
        </p:spPr>
      </p:pic>
      <p:pic>
        <p:nvPicPr>
          <p:cNvPr id="12" name="Obraz 11" descr="kubernetes&quot; Icon - Download for free – Iconduck">
            <a:extLst>
              <a:ext uri="{FF2B5EF4-FFF2-40B4-BE49-F238E27FC236}">
                <a16:creationId xmlns:a16="http://schemas.microsoft.com/office/drawing/2014/main" id="{AE4C9FBA-0E96-5A40-6919-E31579D1F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0965" y="7697753"/>
            <a:ext cx="1382821" cy="1212980"/>
          </a:xfrm>
          <a:prstGeom prst="rect">
            <a:avLst/>
          </a:prstGeom>
        </p:spPr>
      </p:pic>
      <p:pic>
        <p:nvPicPr>
          <p:cNvPr id="13" name="Obraz 12" descr="kubernetes&quot; Icon - Download for free – Iconduck">
            <a:extLst>
              <a:ext uri="{FF2B5EF4-FFF2-40B4-BE49-F238E27FC236}">
                <a16:creationId xmlns:a16="http://schemas.microsoft.com/office/drawing/2014/main" id="{8A771333-DE68-C16A-85A8-98806A0F3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4652" y="9283956"/>
            <a:ext cx="1382821" cy="1212980"/>
          </a:xfrm>
          <a:prstGeom prst="rect">
            <a:avLst/>
          </a:prstGeom>
        </p:spPr>
      </p:pic>
      <p:pic>
        <p:nvPicPr>
          <p:cNvPr id="14" name="Obraz 13" descr="F5 Advanced Web Application Firewall (Advanced WAF) – SAFAD">
            <a:extLst>
              <a:ext uri="{FF2B5EF4-FFF2-40B4-BE49-F238E27FC236}">
                <a16:creationId xmlns:a16="http://schemas.microsoft.com/office/drawing/2014/main" id="{EAB3AD5C-D69E-4650-1673-ABFE25247A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9842" y="5226600"/>
            <a:ext cx="2142439" cy="2143125"/>
          </a:xfrm>
          <a:prstGeom prst="rect">
            <a:avLst/>
          </a:prstGeom>
        </p:spPr>
      </p:pic>
      <p:pic>
        <p:nvPicPr>
          <p:cNvPr id="15" name="Obraz 14" descr="Kubernetes - Exposing Services to outside of Cluster using Ingress |  SivaLabs">
            <a:extLst>
              <a:ext uri="{FF2B5EF4-FFF2-40B4-BE49-F238E27FC236}">
                <a16:creationId xmlns:a16="http://schemas.microsoft.com/office/drawing/2014/main" id="{6B965EB3-156D-DCF6-8398-7A3C752A42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38792" y="5325351"/>
            <a:ext cx="3602406" cy="2132239"/>
          </a:xfrm>
          <a:prstGeom prst="rect">
            <a:avLst/>
          </a:prstGeom>
        </p:spPr>
      </p:pic>
      <p:pic>
        <p:nvPicPr>
          <p:cNvPr id="20" name="Obraz 19" descr="User icon vector SVG, PNG download free - 21">
            <a:extLst>
              <a:ext uri="{FF2B5EF4-FFF2-40B4-BE49-F238E27FC236}">
                <a16:creationId xmlns:a16="http://schemas.microsoft.com/office/drawing/2014/main" id="{71757427-B41B-57BA-086C-B480D67345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82920" y="5207939"/>
            <a:ext cx="2142439" cy="2143125"/>
          </a:xfrm>
          <a:prstGeom prst="rect">
            <a:avLst/>
          </a:prstGeom>
        </p:spPr>
      </p:pic>
      <p:pic>
        <p:nvPicPr>
          <p:cNvPr id="23" name="Obraz 22" descr="Json file - Free interface icons">
            <a:extLst>
              <a:ext uri="{FF2B5EF4-FFF2-40B4-BE49-F238E27FC236}">
                <a16:creationId xmlns:a16="http://schemas.microsoft.com/office/drawing/2014/main" id="{82921BCA-C045-C494-DA48-F9F5DFFC1B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5935" y="5469196"/>
            <a:ext cx="2142439" cy="2143125"/>
          </a:xfrm>
          <a:prstGeom prst="rect">
            <a:avLst/>
          </a:prstGeom>
        </p:spPr>
      </p:pic>
      <p:sp>
        <p:nvSpPr>
          <p:cNvPr id="24" name="pole tekstowe 23">
            <a:extLst>
              <a:ext uri="{FF2B5EF4-FFF2-40B4-BE49-F238E27FC236}">
                <a16:creationId xmlns:a16="http://schemas.microsoft.com/office/drawing/2014/main" id="{829B6CCF-E63E-B05B-5BC2-BAB0811EA8D2}"/>
              </a:ext>
            </a:extLst>
          </p:cNvPr>
          <p:cNvSpPr txBox="1"/>
          <p:nvPr/>
        </p:nvSpPr>
        <p:spPr>
          <a:xfrm>
            <a:off x="517157" y="7628431"/>
            <a:ext cx="195664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STAC</a:t>
            </a:r>
            <a:br>
              <a:rPr lang="pl-PL">
                <a:cs typeface="Arial"/>
              </a:rPr>
            </a:br>
            <a:r>
              <a:rPr lang="pl-PL">
                <a:cs typeface="Arial"/>
              </a:rPr>
              <a:t>JSON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C122DEA9-4E7B-DB62-7A51-E29095ABF6D2}"/>
              </a:ext>
            </a:extLst>
          </p:cNvPr>
          <p:cNvSpPr txBox="1"/>
          <p:nvPr/>
        </p:nvSpPr>
        <p:spPr>
          <a:xfrm>
            <a:off x="4098965" y="7404496"/>
            <a:ext cx="244168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PGSTAC</a:t>
            </a:r>
          </a:p>
          <a:p>
            <a:pPr algn="ctr"/>
            <a:r>
              <a:rPr lang="pl-PL">
                <a:cs typeface="Arial"/>
              </a:rPr>
              <a:t>RW </a:t>
            </a:r>
            <a:r>
              <a:rPr lang="pl-PL" err="1">
                <a:cs typeface="Arial"/>
              </a:rPr>
              <a:t>replica</a:t>
            </a:r>
            <a:endParaRPr lang="pl-PL">
              <a:cs typeface="Arial"/>
            </a:endParaRP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585E75E4-9CBB-1663-C005-A05354194AD7}"/>
              </a:ext>
            </a:extLst>
          </p:cNvPr>
          <p:cNvSpPr txBox="1"/>
          <p:nvPr/>
        </p:nvSpPr>
        <p:spPr>
          <a:xfrm>
            <a:off x="6786681" y="11099417"/>
            <a:ext cx="244168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PGSTAC</a:t>
            </a:r>
          </a:p>
          <a:p>
            <a:pPr algn="ctr"/>
            <a:r>
              <a:rPr lang="pl-PL">
                <a:cs typeface="Arial"/>
              </a:rPr>
              <a:t>RO </a:t>
            </a:r>
            <a:r>
              <a:rPr lang="pl-PL" err="1">
                <a:cs typeface="Arial"/>
              </a:rPr>
              <a:t>replica</a:t>
            </a:r>
            <a:endParaRPr lang="pl-PL">
              <a:cs typeface="Arial"/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B606277C-59E9-5DA6-BFCF-823D267DC952}"/>
              </a:ext>
            </a:extLst>
          </p:cNvPr>
          <p:cNvSpPr txBox="1"/>
          <p:nvPr/>
        </p:nvSpPr>
        <p:spPr>
          <a:xfrm>
            <a:off x="6432280" y="3989491"/>
            <a:ext cx="244168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PGSTAC</a:t>
            </a:r>
          </a:p>
          <a:p>
            <a:pPr algn="ctr"/>
            <a:r>
              <a:rPr lang="pl-PL">
                <a:cs typeface="Arial"/>
              </a:rPr>
              <a:t>RO </a:t>
            </a:r>
            <a:r>
              <a:rPr lang="pl-PL" err="1">
                <a:cs typeface="Arial"/>
              </a:rPr>
              <a:t>replica</a:t>
            </a:r>
            <a:endParaRPr lang="pl-PL">
              <a:cs typeface="Arial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5FC34213-8FFD-ECD2-DB78-78227CC4273F}"/>
              </a:ext>
            </a:extLst>
          </p:cNvPr>
          <p:cNvSpPr txBox="1"/>
          <p:nvPr/>
        </p:nvSpPr>
        <p:spPr>
          <a:xfrm>
            <a:off x="12721140" y="891726"/>
            <a:ext cx="343041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PGSTAC</a:t>
            </a:r>
          </a:p>
          <a:p>
            <a:pPr algn="ctr"/>
            <a:r>
              <a:rPr lang="pl-PL" err="1">
                <a:cs typeface="Arial"/>
              </a:rPr>
              <a:t>FastAPI</a:t>
            </a:r>
            <a:r>
              <a:rPr lang="pl-PL">
                <a:cs typeface="Arial"/>
              </a:rPr>
              <a:t> </a:t>
            </a:r>
            <a:endParaRPr lang="pl-PL" err="1">
              <a:cs typeface="Arial"/>
            </a:endParaRPr>
          </a:p>
          <a:p>
            <a:pPr algn="ctr"/>
            <a:r>
              <a:rPr lang="pl-PL">
                <a:cs typeface="Arial"/>
              </a:rPr>
              <a:t>300 </a:t>
            </a:r>
            <a:r>
              <a:rPr lang="pl-PL" err="1">
                <a:cs typeface="Arial"/>
              </a:rPr>
              <a:t>replicas</a:t>
            </a:r>
            <a:endParaRPr lang="pl-PL">
              <a:cs typeface="Arial"/>
            </a:endParaRPr>
          </a:p>
          <a:p>
            <a:pPr algn="ctr"/>
            <a:r>
              <a:rPr lang="pl-PL">
                <a:cs typeface="Arial"/>
              </a:rPr>
              <a:t>1.5 CPU </a:t>
            </a:r>
            <a:r>
              <a:rPr lang="pl-PL" err="1">
                <a:cs typeface="Arial"/>
              </a:rPr>
              <a:t>each</a:t>
            </a:r>
            <a:endParaRPr lang="pl-PL">
              <a:cs typeface="Arial"/>
            </a:endParaRPr>
          </a:p>
        </p:txBody>
      </p:sp>
      <p:sp>
        <p:nvSpPr>
          <p:cNvPr id="29" name="Strzałka: w lewo 28">
            <a:extLst>
              <a:ext uri="{FF2B5EF4-FFF2-40B4-BE49-F238E27FC236}">
                <a16:creationId xmlns:a16="http://schemas.microsoft.com/office/drawing/2014/main" id="{92EE1657-F72B-72F0-6308-09B5A54F283C}"/>
              </a:ext>
            </a:extLst>
          </p:cNvPr>
          <p:cNvSpPr/>
          <p:nvPr/>
        </p:nvSpPr>
        <p:spPr>
          <a:xfrm>
            <a:off x="20662444" y="6173646"/>
            <a:ext cx="978408" cy="484632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1" name="Strzałka: w lewo 30">
            <a:extLst>
              <a:ext uri="{FF2B5EF4-FFF2-40B4-BE49-F238E27FC236}">
                <a16:creationId xmlns:a16="http://schemas.microsoft.com/office/drawing/2014/main" id="{212C0261-B821-F23C-8905-3CCAE0CC95D7}"/>
              </a:ext>
            </a:extLst>
          </p:cNvPr>
          <p:cNvSpPr/>
          <p:nvPr/>
        </p:nvSpPr>
        <p:spPr>
          <a:xfrm>
            <a:off x="18225270" y="6173645"/>
            <a:ext cx="978408" cy="484632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2" name="Strzałka: w lewo 31">
            <a:extLst>
              <a:ext uri="{FF2B5EF4-FFF2-40B4-BE49-F238E27FC236}">
                <a16:creationId xmlns:a16="http://schemas.microsoft.com/office/drawing/2014/main" id="{E15B3CFA-AC0F-BD02-F838-C869D06FEDA3}"/>
              </a:ext>
            </a:extLst>
          </p:cNvPr>
          <p:cNvSpPr/>
          <p:nvPr/>
        </p:nvSpPr>
        <p:spPr>
          <a:xfrm rot="-3000000">
            <a:off x="14624806" y="8487637"/>
            <a:ext cx="3123761" cy="372665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3" name="Strzałka: w lewo 32">
            <a:extLst>
              <a:ext uri="{FF2B5EF4-FFF2-40B4-BE49-F238E27FC236}">
                <a16:creationId xmlns:a16="http://schemas.microsoft.com/office/drawing/2014/main" id="{64297EB1-3735-ABAC-2F74-84F42C45B723}"/>
              </a:ext>
            </a:extLst>
          </p:cNvPr>
          <p:cNvSpPr/>
          <p:nvPr/>
        </p:nvSpPr>
        <p:spPr>
          <a:xfrm rot="19380000">
            <a:off x="15211301" y="7489173"/>
            <a:ext cx="1594031" cy="391326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4" name="Strzałka: w lewo 33">
            <a:extLst>
              <a:ext uri="{FF2B5EF4-FFF2-40B4-BE49-F238E27FC236}">
                <a16:creationId xmlns:a16="http://schemas.microsoft.com/office/drawing/2014/main" id="{77277356-76F4-4BAC-88B9-34AC478ABA47}"/>
              </a:ext>
            </a:extLst>
          </p:cNvPr>
          <p:cNvSpPr/>
          <p:nvPr/>
        </p:nvSpPr>
        <p:spPr>
          <a:xfrm rot="840000" flipV="1">
            <a:off x="15145170" y="5431328"/>
            <a:ext cx="1370167" cy="355120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5" name="Strzałka: w lewo 34">
            <a:extLst>
              <a:ext uri="{FF2B5EF4-FFF2-40B4-BE49-F238E27FC236}">
                <a16:creationId xmlns:a16="http://schemas.microsoft.com/office/drawing/2014/main" id="{64856E69-8559-F215-CE69-19DCFE1ED6EE}"/>
              </a:ext>
            </a:extLst>
          </p:cNvPr>
          <p:cNvSpPr/>
          <p:nvPr/>
        </p:nvSpPr>
        <p:spPr>
          <a:xfrm rot="-240000">
            <a:off x="15167947" y="6474500"/>
            <a:ext cx="1426133" cy="242039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6" name="Strzałka: w lewo 35">
            <a:extLst>
              <a:ext uri="{FF2B5EF4-FFF2-40B4-BE49-F238E27FC236}">
                <a16:creationId xmlns:a16="http://schemas.microsoft.com/office/drawing/2014/main" id="{46E5C2B6-E9D3-3E67-2A9B-57DA4F172680}"/>
              </a:ext>
            </a:extLst>
          </p:cNvPr>
          <p:cNvSpPr/>
          <p:nvPr/>
        </p:nvSpPr>
        <p:spPr>
          <a:xfrm rot="1740000">
            <a:off x="14871712" y="4635370"/>
            <a:ext cx="2452173" cy="409987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39" name="Strzałka: w lewo 38">
            <a:extLst>
              <a:ext uri="{FF2B5EF4-FFF2-40B4-BE49-F238E27FC236}">
                <a16:creationId xmlns:a16="http://schemas.microsoft.com/office/drawing/2014/main" id="{556E8CE7-33D6-4EF2-CDCE-A7991CB8EAF6}"/>
              </a:ext>
            </a:extLst>
          </p:cNvPr>
          <p:cNvSpPr/>
          <p:nvPr/>
        </p:nvSpPr>
        <p:spPr>
          <a:xfrm rot="20220000">
            <a:off x="11313369" y="4206161"/>
            <a:ext cx="2452173" cy="409987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0" name="Strzałka: w lewo 39">
            <a:extLst>
              <a:ext uri="{FF2B5EF4-FFF2-40B4-BE49-F238E27FC236}">
                <a16:creationId xmlns:a16="http://schemas.microsoft.com/office/drawing/2014/main" id="{E166BAB1-5FFA-7826-AEB6-C6B4B106C333}"/>
              </a:ext>
            </a:extLst>
          </p:cNvPr>
          <p:cNvSpPr/>
          <p:nvPr/>
        </p:nvSpPr>
        <p:spPr>
          <a:xfrm rot="-480000" flipV="1">
            <a:off x="12216296" y="5356683"/>
            <a:ext cx="1370167" cy="355120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1" name="Strzałka: w lewo 40">
            <a:extLst>
              <a:ext uri="{FF2B5EF4-FFF2-40B4-BE49-F238E27FC236}">
                <a16:creationId xmlns:a16="http://schemas.microsoft.com/office/drawing/2014/main" id="{5F6D70BB-1A6B-D300-A0FA-DCADB5E20DBE}"/>
              </a:ext>
            </a:extLst>
          </p:cNvPr>
          <p:cNvSpPr/>
          <p:nvPr/>
        </p:nvSpPr>
        <p:spPr>
          <a:xfrm rot="-240000">
            <a:off x="12001458" y="6773079"/>
            <a:ext cx="1426133" cy="242039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3" name="Strzałka: w lewo 42">
            <a:extLst>
              <a:ext uri="{FF2B5EF4-FFF2-40B4-BE49-F238E27FC236}">
                <a16:creationId xmlns:a16="http://schemas.microsoft.com/office/drawing/2014/main" id="{7AA2E5BB-CA3D-2648-FB53-973C4A107258}"/>
              </a:ext>
            </a:extLst>
          </p:cNvPr>
          <p:cNvSpPr/>
          <p:nvPr/>
        </p:nvSpPr>
        <p:spPr>
          <a:xfrm rot="1500000">
            <a:off x="12138102" y="7507833"/>
            <a:ext cx="1594031" cy="391326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Strzałka: w lewo 43">
            <a:extLst>
              <a:ext uri="{FF2B5EF4-FFF2-40B4-BE49-F238E27FC236}">
                <a16:creationId xmlns:a16="http://schemas.microsoft.com/office/drawing/2014/main" id="{F5223D8C-99DD-985B-5D06-C2B1B22ECCD8}"/>
              </a:ext>
            </a:extLst>
          </p:cNvPr>
          <p:cNvSpPr/>
          <p:nvPr/>
        </p:nvSpPr>
        <p:spPr>
          <a:xfrm rot="1740000">
            <a:off x="11707926" y="8960891"/>
            <a:ext cx="2004446" cy="465972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5" name="Strzałka: w lewo 44">
            <a:extLst>
              <a:ext uri="{FF2B5EF4-FFF2-40B4-BE49-F238E27FC236}">
                <a16:creationId xmlns:a16="http://schemas.microsoft.com/office/drawing/2014/main" id="{20B08298-3746-452D-9ABC-0CCCA98D705C}"/>
              </a:ext>
            </a:extLst>
          </p:cNvPr>
          <p:cNvSpPr/>
          <p:nvPr/>
        </p:nvSpPr>
        <p:spPr>
          <a:xfrm rot="-2220000">
            <a:off x="7864944" y="8270425"/>
            <a:ext cx="2004446" cy="465972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6" name="Strzałka: w lewo 45">
            <a:extLst>
              <a:ext uri="{FF2B5EF4-FFF2-40B4-BE49-F238E27FC236}">
                <a16:creationId xmlns:a16="http://schemas.microsoft.com/office/drawing/2014/main" id="{56477E04-FEFF-D953-23B4-176FD3580B61}"/>
              </a:ext>
            </a:extLst>
          </p:cNvPr>
          <p:cNvSpPr/>
          <p:nvPr/>
        </p:nvSpPr>
        <p:spPr>
          <a:xfrm rot="1500000">
            <a:off x="8872327" y="4668809"/>
            <a:ext cx="2004446" cy="465972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48" name="Strzałka: w lewo i w prawo 47">
            <a:extLst>
              <a:ext uri="{FF2B5EF4-FFF2-40B4-BE49-F238E27FC236}">
                <a16:creationId xmlns:a16="http://schemas.microsoft.com/office/drawing/2014/main" id="{B43A4DC9-1669-A7AB-9383-1CCBC34F8F70}"/>
              </a:ext>
            </a:extLst>
          </p:cNvPr>
          <p:cNvSpPr/>
          <p:nvPr/>
        </p:nvSpPr>
        <p:spPr>
          <a:xfrm rot="-2700000">
            <a:off x="4928681" y="4418907"/>
            <a:ext cx="1216151" cy="484632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Strzałka: w lewo i w prawo 48">
            <a:extLst>
              <a:ext uri="{FF2B5EF4-FFF2-40B4-BE49-F238E27FC236}">
                <a16:creationId xmlns:a16="http://schemas.microsoft.com/office/drawing/2014/main" id="{FB6130A3-6084-F5F8-2989-8A95C76C0F17}"/>
              </a:ext>
            </a:extLst>
          </p:cNvPr>
          <p:cNvSpPr/>
          <p:nvPr/>
        </p:nvSpPr>
        <p:spPr>
          <a:xfrm rot="2760000">
            <a:off x="5191481" y="8860278"/>
            <a:ext cx="1216151" cy="484632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Strzałka: w lewo 49">
            <a:extLst>
              <a:ext uri="{FF2B5EF4-FFF2-40B4-BE49-F238E27FC236}">
                <a16:creationId xmlns:a16="http://schemas.microsoft.com/office/drawing/2014/main" id="{55950B88-56AE-9702-939D-5809841BD044}"/>
              </a:ext>
            </a:extLst>
          </p:cNvPr>
          <p:cNvSpPr/>
          <p:nvPr/>
        </p:nvSpPr>
        <p:spPr>
          <a:xfrm rot="10800000">
            <a:off x="2476142" y="6478947"/>
            <a:ext cx="1202270" cy="409989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FFFF"/>
              </a:solidFill>
              <a:cs typeface="Arial"/>
            </a:endParaRP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07AAAE3C-E2F7-1CE8-649F-9D8F76F1D438}"/>
              </a:ext>
            </a:extLst>
          </p:cNvPr>
          <p:cNvSpPr txBox="1"/>
          <p:nvPr/>
        </p:nvSpPr>
        <p:spPr>
          <a:xfrm>
            <a:off x="21489239" y="7479139"/>
            <a:ext cx="244168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err="1">
                <a:cs typeface="Arial"/>
              </a:rPr>
              <a:t>user</a:t>
            </a:r>
            <a:endParaRPr lang="pl-PL" err="1"/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6C5A9EEA-2226-5E99-DA1F-B5506252D83A}"/>
              </a:ext>
            </a:extLst>
          </p:cNvPr>
          <p:cNvSpPr txBox="1"/>
          <p:nvPr/>
        </p:nvSpPr>
        <p:spPr>
          <a:xfrm>
            <a:off x="18679225" y="7161897"/>
            <a:ext cx="2441685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>
                <a:cs typeface="Arial"/>
              </a:rPr>
              <a:t>F5 Web Application</a:t>
            </a:r>
          </a:p>
          <a:p>
            <a:pPr algn="ctr"/>
            <a:r>
              <a:rPr lang="pl-PL">
                <a:cs typeface="Arial"/>
              </a:rPr>
              <a:t>Firewall</a:t>
            </a:r>
            <a:br>
              <a:rPr lang="pl-PL">
                <a:cs typeface="Arial"/>
              </a:rPr>
            </a:br>
            <a:r>
              <a:rPr lang="pl-PL">
                <a:cs typeface="Arial"/>
              </a:rPr>
              <a:t>with </a:t>
            </a:r>
            <a:r>
              <a:rPr lang="pl-PL" err="1">
                <a:cs typeface="Arial"/>
              </a:rPr>
              <a:t>traffic</a:t>
            </a:r>
            <a:r>
              <a:rPr lang="pl-PL">
                <a:cs typeface="Arial"/>
              </a:rPr>
              <a:t> </a:t>
            </a:r>
            <a:r>
              <a:rPr lang="pl-PL" err="1">
                <a:cs typeface="Arial"/>
              </a:rPr>
              <a:t>limitting</a:t>
            </a:r>
            <a:endParaRPr lang="pl-PL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58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stopki 11">
            <a:extLst>
              <a:ext uri="{FF2B5EF4-FFF2-40B4-BE49-F238E27FC236}">
                <a16:creationId xmlns:a16="http://schemas.microsoft.com/office/drawing/2014/main" id="{58B91676-63CE-F811-B3CE-B4192EAC89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</a:p>
        </p:txBody>
      </p:sp>
      <p:sp>
        <p:nvSpPr>
          <p:cNvPr id="13" name="Symbol zastępczy numeru slajdu 12">
            <a:extLst>
              <a:ext uri="{FF2B5EF4-FFF2-40B4-BE49-F238E27FC236}">
                <a16:creationId xmlns:a16="http://schemas.microsoft.com/office/drawing/2014/main" id="{27CA9145-94FA-B9DE-F38E-185A50BB96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5</a:t>
            </a:fld>
            <a:endParaRPr lang="nl-BE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E66E3198-6B47-F65B-598E-779E30001A7C}"/>
              </a:ext>
            </a:extLst>
          </p:cNvPr>
          <p:cNvSpPr txBox="1"/>
          <p:nvPr/>
        </p:nvSpPr>
        <p:spPr>
          <a:xfrm>
            <a:off x="14308138" y="10790853"/>
            <a:ext cx="88621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rgbClr val="0563C1"/>
                </a:solidFill>
                <a:cs typeface="Arial"/>
                <a:hlinkClick r:id="rId2"/>
              </a:rPr>
              <a:t>https://stac.dataspace.copernicus.eu/v1</a:t>
            </a:r>
            <a:endParaRPr lang="pl-PL"/>
          </a:p>
        </p:txBody>
      </p:sp>
      <p:pic>
        <p:nvPicPr>
          <p:cNvPr id="2" name="Obraz 1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EC83A560-023B-E59A-91A8-D3240E921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72" y="2192402"/>
            <a:ext cx="23292440" cy="3938101"/>
          </a:xfrm>
          <a:prstGeom prst="rect">
            <a:avLst/>
          </a:prstGeom>
        </p:spPr>
      </p:pic>
      <p:pic>
        <p:nvPicPr>
          <p:cNvPr id="3" name="Obraz 2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9CD379AB-3BA8-DFC8-9141-4A96E2CE2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68" y="7780855"/>
            <a:ext cx="23280392" cy="365935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31D78659-887F-0058-3502-E74C8F734AF3}"/>
              </a:ext>
            </a:extLst>
          </p:cNvPr>
          <p:cNvSpPr txBox="1"/>
          <p:nvPr/>
        </p:nvSpPr>
        <p:spPr>
          <a:xfrm>
            <a:off x="559649" y="6536093"/>
            <a:ext cx="240661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10000 users asking for 100 products at a time over Europe with random square polygon located in random place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6E1E4346-F5C7-E981-FCE4-3263FA1E87BC}"/>
              </a:ext>
            </a:extLst>
          </p:cNvPr>
          <p:cNvSpPr txBox="1"/>
          <p:nvPr/>
        </p:nvSpPr>
        <p:spPr>
          <a:xfrm>
            <a:off x="709117" y="863080"/>
            <a:ext cx="240661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1000 users asking for 100 products at a time over Europe with random square polygon located in random place </a:t>
            </a:r>
          </a:p>
        </p:txBody>
      </p:sp>
    </p:spTree>
    <p:extLst>
      <p:ext uri="{BB962C8B-B14F-4D97-AF65-F5344CB8AC3E}">
        <p14:creationId xmlns:p14="http://schemas.microsoft.com/office/powerpoint/2010/main" val="3246083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CDSE STAC </a:t>
            </a:r>
            <a:r>
              <a:rPr lang="pl-PL" sz="6000" err="1">
                <a:solidFill>
                  <a:srgbClr val="0A4393"/>
                </a:solidFill>
              </a:rPr>
              <a:t>updates</a:t>
            </a:r>
            <a:endParaRPr lang="pl-PL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1C0D08A-CF98-491B-32BF-710BD9ADEB1B}"/>
              </a:ext>
            </a:extLst>
          </p:cNvPr>
          <p:cNvSpPr txBox="1"/>
          <p:nvPr/>
        </p:nvSpPr>
        <p:spPr>
          <a:xfrm>
            <a:off x="1033183" y="2448195"/>
            <a:ext cx="23344172" cy="78483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Upcoming soon:</a:t>
            </a:r>
            <a:endParaRPr lang="pl-PL"/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Sentinel-2 mosaics collection to be added (this week) </a:t>
            </a:r>
            <a:endParaRPr lang="en-US">
              <a:cs typeface="Arial"/>
            </a:endParaRP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Testing full set of functionalities of the CDSE STAC API (this week)</a:t>
            </a: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Implementation of footprint simplification</a:t>
            </a:r>
            <a:endParaRPr lang="en-US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Setting up limits for the CDSE STAC catalogue based on the performed benchmarks (next 2 weeks)</a:t>
            </a:r>
            <a:endParaRPr lang="en-GB"/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Setting up the ARGO Events K8S STAC item ingestion workflow based on the catalogue subscriptions to ingest </a:t>
            </a: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Sentinel-1 GRD COG collection</a:t>
            </a:r>
            <a:endParaRPr lang="en-US">
              <a:cs typeface="Arial"/>
            </a:endParaRP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Sentinel-5P with data cube extension</a:t>
            </a:r>
            <a:endParaRPr lang="en-US">
              <a:cs typeface="Arial"/>
            </a:endParaRPr>
          </a:p>
          <a:p>
            <a:pPr marL="571500" indent="-571500">
              <a:buFont typeface="Arial,Sans-Serif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7566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CDSE STAC </a:t>
            </a:r>
            <a:r>
              <a:rPr lang="pl-PL" sz="6000" err="1">
                <a:solidFill>
                  <a:srgbClr val="0A4393"/>
                </a:solidFill>
              </a:rPr>
              <a:t>updates</a:t>
            </a:r>
            <a:endParaRPr lang="pl-PL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1C0D08A-CF98-491B-32BF-710BD9ADEB1B}"/>
              </a:ext>
            </a:extLst>
          </p:cNvPr>
          <p:cNvSpPr txBox="1"/>
          <p:nvPr/>
        </p:nvSpPr>
        <p:spPr>
          <a:xfrm>
            <a:off x="1033183" y="2448195"/>
            <a:ext cx="23344172" cy="72943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Suggested limits:</a:t>
            </a:r>
            <a:br>
              <a:rPr lang="en-GB">
                <a:cs typeface="Arial"/>
              </a:rPr>
            </a:br>
            <a:endParaRPr lang="pl-PL"/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?100 items per query?</a:t>
            </a: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30s timeout for query </a:t>
            </a:r>
          </a:p>
          <a:p>
            <a:pPr marL="571500" indent="-571500">
              <a:buFont typeface="Arial,Sans-Serif"/>
              <a:buChar char="•"/>
            </a:pPr>
            <a:r>
              <a:rPr lang="en-GB">
                <a:cs typeface="Arial"/>
              </a:rPr>
              <a:t>10 000 parallel connections to STAC API</a:t>
            </a:r>
            <a:endParaRPr lang="en-US"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20 parallel request per IP</a:t>
            </a:r>
          </a:p>
          <a:p>
            <a:pPr marL="571500" indent="-571500">
              <a:buFont typeface="Arial"/>
              <a:buChar char="•"/>
            </a:pPr>
            <a:r>
              <a:rPr lang="en-GB">
                <a:cs typeface="Arial"/>
              </a:rPr>
              <a:t>Whitelisting of some IP</a:t>
            </a:r>
          </a:p>
          <a:p>
            <a:pPr marL="571500" indent="-571500">
              <a:buFont typeface="Arial,Sans-Serif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688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CDSE STAC </a:t>
            </a:r>
            <a:r>
              <a:rPr lang="pl-PL" sz="6000" err="1">
                <a:solidFill>
                  <a:srgbClr val="0A4393"/>
                </a:solidFill>
              </a:rPr>
              <a:t>problems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1C0D08A-CF98-491B-32BF-710BD9ADEB1B}"/>
              </a:ext>
            </a:extLst>
          </p:cNvPr>
          <p:cNvSpPr txBox="1"/>
          <p:nvPr/>
        </p:nvSpPr>
        <p:spPr>
          <a:xfrm>
            <a:off x="1033183" y="2448195"/>
            <a:ext cx="22280823" cy="95102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,Sans-Serif"/>
              <a:buChar char="•"/>
            </a:pPr>
            <a:r>
              <a:rPr lang="en-GB" err="1">
                <a:cs typeface="Arial"/>
              </a:rPr>
              <a:t>StackStac</a:t>
            </a:r>
            <a:r>
              <a:rPr lang="en-GB" dirty="0">
                <a:cs typeface="Arial"/>
              </a:rPr>
              <a:t> is not compatible with latest STACv1.1 implementation due to problem with EPSG code: </a:t>
            </a:r>
            <a:br>
              <a:rPr lang="en-US" dirty="0"/>
            </a:br>
            <a:r>
              <a:rPr lang="en-GB" dirty="0">
                <a:ea typeface="+mn-lt"/>
                <a:cs typeface="+mn-lt"/>
                <a:hlinkClick r:id="rId2"/>
              </a:rPr>
              <a:t>https://github.com/gjoseph92/stackstac/issues/262</a:t>
            </a:r>
            <a:r>
              <a:rPr lang="en-GB" dirty="0">
                <a:ea typeface="+mn-lt"/>
                <a:cs typeface="+mn-lt"/>
              </a:rPr>
              <a:t> </a:t>
            </a:r>
            <a:endParaRPr lang="en-US">
              <a:cs typeface="Arial"/>
            </a:endParaRPr>
          </a:p>
          <a:p>
            <a:pPr marL="571500" indent="-571500">
              <a:buFont typeface="Arial,Sans-Serif"/>
              <a:buChar char="•"/>
            </a:pPr>
            <a:r>
              <a:rPr lang="en-GB" dirty="0">
                <a:cs typeface="Arial"/>
              </a:rPr>
              <a:t>STAC browser not compatible with EOPF extension</a:t>
            </a:r>
            <a:endParaRPr lang="en-GB">
              <a:cs typeface="Arial"/>
            </a:endParaRPr>
          </a:p>
          <a:p>
            <a:pPr>
              <a:buFont typeface="Arial"/>
              <a:buChar char="•"/>
            </a:pPr>
            <a:r>
              <a:rPr lang="en-GB" dirty="0">
                <a:cs typeface="Arial"/>
              </a:rPr>
              <a:t>   Burst </a:t>
            </a:r>
            <a:r>
              <a:rPr lang="en-GB" err="1">
                <a:cs typeface="Arial"/>
              </a:rPr>
              <a:t>DataTakeID</a:t>
            </a:r>
            <a:r>
              <a:rPr lang="en-GB" dirty="0">
                <a:cs typeface="Arial"/>
              </a:rPr>
              <a:t> vs </a:t>
            </a:r>
            <a:r>
              <a:rPr lang="en-GB" err="1">
                <a:cs typeface="Arial"/>
              </a:rPr>
              <a:t>MissionDataTakeID</a:t>
            </a:r>
            <a:r>
              <a:rPr lang="en-GB" dirty="0">
                <a:cs typeface="Arial"/>
              </a:rPr>
              <a:t> in annotation data</a:t>
            </a:r>
            <a:br>
              <a:rPr lang="en-GB" dirty="0">
                <a:cs typeface="Arial"/>
              </a:rPr>
            </a:br>
            <a:r>
              <a:rPr lang="en-GB" dirty="0">
                <a:ea typeface="+mn-lt"/>
                <a:cs typeface="+mn-lt"/>
              </a:rPr>
              <a:t>        &lt;</a:t>
            </a:r>
            <a:r>
              <a:rPr lang="en-GB" err="1">
                <a:ea typeface="+mn-lt"/>
                <a:cs typeface="+mn-lt"/>
              </a:rPr>
              <a:t>downlinkValues</a:t>
            </a:r>
            <a:r>
              <a:rPr lang="en-GB" dirty="0">
                <a:ea typeface="+mn-lt"/>
                <a:cs typeface="+mn-lt"/>
              </a:rPr>
              <a:t>&gt;</a:t>
            </a:r>
            <a:endParaRPr lang="en-GB" dirty="0">
              <a:cs typeface="Arial"/>
            </a:endParaRPr>
          </a:p>
          <a:p>
            <a:r>
              <a:rPr lang="en-GB" dirty="0">
                <a:ea typeface="+mn-lt"/>
                <a:cs typeface="+mn-lt"/>
              </a:rPr>
              <a:t>         &lt;</a:t>
            </a:r>
            <a:r>
              <a:rPr lang="en-GB" err="1">
                <a:ea typeface="+mn-lt"/>
                <a:cs typeface="+mn-lt"/>
              </a:rPr>
              <a:t>dataTakeId</a:t>
            </a:r>
            <a:r>
              <a:rPr lang="en-GB" dirty="0">
                <a:ea typeface="+mn-lt"/>
                <a:cs typeface="+mn-lt"/>
              </a:rPr>
              <a:t>&gt;61568&lt;/</a:t>
            </a:r>
            <a:r>
              <a:rPr lang="en-GB" err="1">
                <a:ea typeface="+mn-lt"/>
                <a:cs typeface="+mn-lt"/>
              </a:rPr>
              <a:t>dataTakeId</a:t>
            </a:r>
            <a:r>
              <a:rPr lang="en-GB" dirty="0">
                <a:ea typeface="+mn-lt"/>
                <a:cs typeface="+mn-lt"/>
              </a:rPr>
              <a:t>&gt;</a:t>
            </a:r>
            <a:endParaRPr lang="en-GB" dirty="0">
              <a:cs typeface="Arial"/>
            </a:endParaRPr>
          </a:p>
          <a:p>
            <a:r>
              <a:rPr lang="en-GB" dirty="0">
                <a:ea typeface="+mn-lt"/>
                <a:cs typeface="+mn-lt"/>
              </a:rPr>
              <a:t>        &lt;</a:t>
            </a:r>
            <a:r>
              <a:rPr lang="en-GB" err="1">
                <a:ea typeface="+mn-lt"/>
                <a:cs typeface="+mn-lt"/>
              </a:rPr>
              <a:t>adsHeader</a:t>
            </a:r>
            <a:r>
              <a:rPr lang="en-GB" dirty="0">
                <a:ea typeface="+mn-lt"/>
                <a:cs typeface="+mn-lt"/>
              </a:rPr>
              <a:t>&gt;</a:t>
            </a:r>
            <a:endParaRPr lang="en-GB" dirty="0">
              <a:cs typeface="Arial"/>
            </a:endParaRPr>
          </a:p>
          <a:p>
            <a:r>
              <a:rPr lang="en-GB" dirty="0">
                <a:ea typeface="+mn-lt"/>
                <a:cs typeface="+mn-lt"/>
              </a:rPr>
              <a:t>          &lt;</a:t>
            </a:r>
            <a:r>
              <a:rPr lang="en-GB" err="1">
                <a:ea typeface="+mn-lt"/>
                <a:cs typeface="+mn-lt"/>
              </a:rPr>
              <a:t>missionDataTakeId</a:t>
            </a:r>
            <a:r>
              <a:rPr lang="en-GB" dirty="0">
                <a:ea typeface="+mn-lt"/>
                <a:cs typeface="+mn-lt"/>
              </a:rPr>
              <a:t>&gt;81016&lt;/</a:t>
            </a:r>
            <a:r>
              <a:rPr lang="en-GB" err="1">
                <a:ea typeface="+mn-lt"/>
                <a:cs typeface="+mn-lt"/>
              </a:rPr>
              <a:t>missionDataTakeId</a:t>
            </a:r>
            <a:r>
              <a:rPr lang="en-GB" dirty="0">
                <a:ea typeface="+mn-lt"/>
                <a:cs typeface="+mn-lt"/>
              </a:rPr>
              <a:t>&gt;</a:t>
            </a:r>
            <a:endParaRPr lang="en-GB" dirty="0">
              <a:cs typeface="Arial"/>
            </a:endParaRPr>
          </a:p>
          <a:p>
            <a:pPr marL="571500" indent="-571500">
              <a:buFont typeface="Arial,Sans-Serif"/>
              <a:buChar char="•"/>
            </a:pPr>
            <a:r>
              <a:rPr lang="en-GB" dirty="0">
                <a:cs typeface="Arial"/>
              </a:rPr>
              <a:t>Sentinel-5 repro no clear how to select new baseline</a:t>
            </a:r>
          </a:p>
          <a:p>
            <a:pPr marL="571500" indent="-571500">
              <a:buFont typeface="Arial,Sans-Serif"/>
              <a:buChar char="•"/>
            </a:pPr>
            <a:r>
              <a:rPr lang="en-GB" dirty="0">
                <a:cs typeface="Arial"/>
              </a:rPr>
              <a:t>STAC Data Cube extension too big to be implemented for Sentinel-3 </a:t>
            </a:r>
            <a:br>
              <a:rPr lang="en-GB" dirty="0">
                <a:cs typeface="Arial"/>
              </a:rPr>
            </a:br>
            <a:r>
              <a:rPr lang="en-GB" dirty="0">
                <a:cs typeface="Arial"/>
              </a:rPr>
              <a:t>(</a:t>
            </a:r>
            <a:r>
              <a:rPr lang="en-GB" dirty="0">
                <a:ea typeface="+mn-lt"/>
                <a:cs typeface="+mn-lt"/>
              </a:rPr>
              <a:t>Sentinel-3/SLSTR/SL_1_RBT___: 97 </a:t>
            </a:r>
            <a:r>
              <a:rPr lang="en-GB" err="1">
                <a:ea typeface="+mn-lt"/>
                <a:cs typeface="+mn-lt"/>
              </a:rPr>
              <a:t>netCDF</a:t>
            </a:r>
            <a:r>
              <a:rPr lang="en-GB" dirty="0">
                <a:ea typeface="+mn-lt"/>
                <a:cs typeface="+mn-lt"/>
              </a:rPr>
              <a:t> file(s), 356 dimensions, 1028 variables</a:t>
            </a:r>
            <a:r>
              <a:rPr lang="en-GB" dirty="0">
                <a:cs typeface="Arial"/>
              </a:rPr>
              <a:t>)</a:t>
            </a:r>
            <a:endParaRPr lang="en-GB" dirty="0"/>
          </a:p>
          <a:p>
            <a:pPr marL="571500" indent="-571500">
              <a:buFont typeface="Arial,Sans-Serif"/>
              <a:buChar char="•"/>
            </a:pPr>
            <a:r>
              <a:rPr lang="en-GB" dirty="0">
                <a:cs typeface="Arial"/>
              </a:rPr>
              <a:t>No reporting from CDSE STAC &lt;- next year potentially may decrease the number of </a:t>
            </a:r>
            <a:r>
              <a:rPr lang="en-GB" err="1">
                <a:cs typeface="Arial"/>
              </a:rPr>
              <a:t>Odata</a:t>
            </a:r>
            <a:r>
              <a:rPr lang="en-GB" dirty="0">
                <a:cs typeface="Arial"/>
              </a:rPr>
              <a:t> CDSE catalogue requests. Potential problem for the annual report:</a:t>
            </a:r>
            <a:br>
              <a:rPr lang="en-GB" dirty="0">
                <a:cs typeface="Arial"/>
              </a:rPr>
            </a:br>
            <a:br>
              <a:rPr lang="en-GB" dirty="0">
                <a:cs typeface="Arial"/>
              </a:rPr>
            </a:b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GB">
              <a:cs typeface="Arial"/>
            </a:endParaRPr>
          </a:p>
        </p:txBody>
      </p:sp>
      <p:pic>
        <p:nvPicPr>
          <p:cNvPr id="4" name="Obraz 3" descr="Obraz zawierający tekst, zrzut ekranu, diagram, Wykres&#10;&#10;Opis wygenerowany automatycznie">
            <a:extLst>
              <a:ext uri="{FF2B5EF4-FFF2-40B4-BE49-F238E27FC236}">
                <a16:creationId xmlns:a16="http://schemas.microsoft.com/office/drawing/2014/main" id="{1994F074-F82B-C3EA-7CC0-A2CAF37E8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2316" y="9517908"/>
            <a:ext cx="5789152" cy="330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13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86EF660C-4051-FCAA-3CE9-FFED405476B2}"/>
              </a:ext>
            </a:extLst>
          </p:cNvPr>
          <p:cNvSpPr txBox="1">
            <a:spLocks/>
          </p:cNvSpPr>
          <p:nvPr/>
        </p:nvSpPr>
        <p:spPr>
          <a:xfrm>
            <a:off x="78136" y="5555"/>
            <a:ext cx="21297721" cy="119170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6000">
                <a:solidFill>
                  <a:srgbClr val="0A4393"/>
                </a:solidFill>
              </a:rPr>
              <a:t>STAC </a:t>
            </a:r>
            <a:r>
              <a:rPr lang="pl-PL" sz="6000" err="1">
                <a:solidFill>
                  <a:srgbClr val="0A4393"/>
                </a:solidFill>
              </a:rPr>
              <a:t>Specification</a:t>
            </a:r>
            <a:endParaRPr lang="en-US" sz="6000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95723-49FA-01F5-4AF8-F02F8F3F99CE}"/>
              </a:ext>
            </a:extLst>
          </p:cNvPr>
          <p:cNvSpPr/>
          <p:nvPr/>
        </p:nvSpPr>
        <p:spPr>
          <a:xfrm>
            <a:off x="11360528" y="12215547"/>
            <a:ext cx="11817949" cy="1205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diagram of a software development process&#10;&#10;Description automatically generated">
            <a:extLst>
              <a:ext uri="{FF2B5EF4-FFF2-40B4-BE49-F238E27FC236}">
                <a16:creationId xmlns:a16="http://schemas.microsoft.com/office/drawing/2014/main" id="{7E4C5BE7-1E59-5AB1-7845-DCEEFBF5D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301" y="-747429"/>
            <a:ext cx="22272720" cy="16750145"/>
          </a:xfrm>
          <a:prstGeom prst="rect">
            <a:avLst/>
          </a:prstGeom>
        </p:spPr>
      </p:pic>
      <p:pic>
        <p:nvPicPr>
          <p:cNvPr id="4" name="Obraz 3" descr="postgresql plain wordmark&quot; Icon - Download for free – Iconduck">
            <a:extLst>
              <a:ext uri="{FF2B5EF4-FFF2-40B4-BE49-F238E27FC236}">
                <a16:creationId xmlns:a16="http://schemas.microsoft.com/office/drawing/2014/main" id="{DA7AD116-D5F4-E13B-3894-329686377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9967" y="6839339"/>
            <a:ext cx="2931206" cy="2761861"/>
          </a:xfrm>
          <a:prstGeom prst="rect">
            <a:avLst/>
          </a:prstGeom>
        </p:spPr>
      </p:pic>
      <p:pic>
        <p:nvPicPr>
          <p:cNvPr id="5" name="Obraz 4" descr="kubernetes&quot; Icon - Download for free – Iconduck">
            <a:extLst>
              <a:ext uri="{FF2B5EF4-FFF2-40B4-BE49-F238E27FC236}">
                <a16:creationId xmlns:a16="http://schemas.microsoft.com/office/drawing/2014/main" id="{66214483-9C67-14AD-7192-158C05486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9894" y="289249"/>
            <a:ext cx="1942478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766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Copernicus">
      <a:dk1>
        <a:srgbClr val="000000"/>
      </a:dk1>
      <a:lt1>
        <a:srgbClr val="FFFFFF"/>
      </a:lt1>
      <a:dk2>
        <a:srgbClr val="0A4393"/>
      </a:dk2>
      <a:lt2>
        <a:srgbClr val="FFFFFF"/>
      </a:lt2>
      <a:accent1>
        <a:srgbClr val="0A4393"/>
      </a:accent1>
      <a:accent2>
        <a:srgbClr val="FABC20"/>
      </a:accent2>
      <a:accent3>
        <a:srgbClr val="77CC09"/>
      </a:accent3>
      <a:accent4>
        <a:srgbClr val="1067E0"/>
      </a:accent4>
      <a:accent5>
        <a:srgbClr val="FDEA14"/>
      </a:accent5>
      <a:accent6>
        <a:srgbClr val="98D548"/>
      </a:accent6>
      <a:hlink>
        <a:srgbClr val="0563C1"/>
      </a:hlink>
      <a:folHlink>
        <a:srgbClr val="954F72"/>
      </a:folHlink>
    </a:clrScheme>
    <a:fontScheme name="Copernicus">
      <a:majorFont>
        <a:latin typeface="Arial Blac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" id="{17AB712F-9947-4280-A093-C326E28EA802}" vid="{044B3EFF-0C7A-46B0-8C88-7AB338A87003}"/>
    </a:ext>
  </a:extLst>
</a:theme>
</file>

<file path=ppt/theme/theme2.xml><?xml version="1.0" encoding="utf-8"?>
<a:theme xmlns:a="http://schemas.openxmlformats.org/drawingml/2006/main" name="Content slides">
  <a:themeElements>
    <a:clrScheme name="Niestandardowy 1">
      <a:dk1>
        <a:srgbClr val="FFFEFE"/>
      </a:dk1>
      <a:lt1>
        <a:srgbClr val="484848"/>
      </a:lt1>
      <a:dk2>
        <a:srgbClr val="C0C0C0"/>
      </a:dk2>
      <a:lt2>
        <a:srgbClr val="FF8224"/>
      </a:lt2>
      <a:accent1>
        <a:srgbClr val="919191"/>
      </a:accent1>
      <a:accent2>
        <a:srgbClr val="BC0024"/>
      </a:accent2>
      <a:accent3>
        <a:srgbClr val="FF4C24"/>
      </a:accent3>
      <a:accent4>
        <a:srgbClr val="FFC724"/>
      </a:accent4>
      <a:accent5>
        <a:srgbClr val="474847"/>
      </a:accent5>
      <a:accent6>
        <a:srgbClr val="FF8224"/>
      </a:accent6>
      <a:hlink>
        <a:srgbClr val="474847"/>
      </a:hlink>
      <a:folHlink>
        <a:srgbClr val="FFFEFE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BB594669FEDBA41883DB4A5A704849A" ma:contentTypeVersion="17" ma:contentTypeDescription="Utwórz nowy dokument." ma:contentTypeScope="" ma:versionID="f09310be0008346f4de0a7f9d71ce180">
  <xsd:schema xmlns:xsd="http://www.w3.org/2001/XMLSchema" xmlns:xs="http://www.w3.org/2001/XMLSchema" xmlns:p="http://schemas.microsoft.com/office/2006/metadata/properties" xmlns:ns2="7e2abb82-d7ec-494a-83c9-026f500a1da0" xmlns:ns3="df02e8d1-b40b-4178-a0d1-a1486424fab9" targetNamespace="http://schemas.microsoft.com/office/2006/metadata/properties" ma:root="true" ma:fieldsID="0fc1b14b05ba02f04a4c23c1bc021022" ns2:_="" ns3:_="">
    <xsd:import namespace="7e2abb82-d7ec-494a-83c9-026f500a1da0"/>
    <xsd:import namespace="df02e8d1-b40b-4178-a0d1-a1486424fa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abb82-d7ec-494a-83c9-026f500a1d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Tagi obrazów" ma:readOnly="false" ma:fieldId="{5cf76f15-5ced-4ddc-b409-7134ff3c332f}" ma:taxonomyMulti="true" ma:sspId="5d1dbd1c-56f1-4802-b836-8d55b6a5420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02e8d1-b40b-4178-a0d1-a1486424fab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6809ef8-f9db-43c4-b993-442fabf7527b}" ma:internalName="TaxCatchAll" ma:showField="CatchAllData" ma:web="df02e8d1-b40b-4178-a0d1-a1486424fa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02e8d1-b40b-4178-a0d1-a1486424fab9" xsi:nil="true"/>
    <lcf76f155ced4ddcb4097134ff3c332f xmlns="7e2abb82-d7ec-494a-83c9-026f500a1da0">
      <Terms xmlns="http://schemas.microsoft.com/office/infopath/2007/PartnerControls"/>
    </lcf76f155ced4ddcb4097134ff3c332f>
    <SharedWithUsers xmlns="df02e8d1-b40b-4178-a0d1-a1486424fab9">
      <UserInfo>
        <DisplayName>Paulina Jasiak</DisplayName>
        <AccountId>123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C051067-918D-42A3-8F24-01C11388251F}">
  <ds:schemaRefs>
    <ds:schemaRef ds:uri="7e2abb82-d7ec-494a-83c9-026f500a1da0"/>
    <ds:schemaRef ds:uri="df02e8d1-b40b-4178-a0d1-a1486424fa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347EE8C-F356-433D-8461-E4DD505CE5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8B1001-8686-48EA-8C0E-4971E32B661F}">
  <ds:schemaRefs>
    <ds:schemaRef ds:uri="7e2abb82-d7ec-494a-83c9-026f500a1da0"/>
    <ds:schemaRef ds:uri="804ae524-2b1c-4a16-9557-33efcf31e230"/>
    <ds:schemaRef ds:uri="d6f506ac-ce7d-4e75-abfd-2d6aab8cafc4"/>
    <ds:schemaRef ds:uri="df02e8d1-b40b-4178-a0d1-a1486424fa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CDSE_PowerPoint_Template</Template>
  <TotalTime>0</TotalTime>
  <Words>559</Words>
  <Application>Microsoft Office PowerPoint</Application>
  <PresentationFormat>Niestandardowy</PresentationFormat>
  <Paragraphs>87</Paragraphs>
  <Slides>16</Slides>
  <Notes>2</Notes>
  <HiddenSlides>7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Arial,Sans-Serif</vt:lpstr>
      <vt:lpstr>Calibri</vt:lpstr>
      <vt:lpstr>Montserrat</vt:lpstr>
      <vt:lpstr>Systeemlettertype regulier</vt:lpstr>
      <vt:lpstr>Kantoorthema</vt:lpstr>
      <vt:lpstr>Content slides</vt:lpstr>
      <vt:lpstr>CDSE STAC catalogue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Space Ecosystem</dc:title>
  <dc:creator>Hilde Caeyers</dc:creator>
  <cp:lastModifiedBy>Jacek Leszczeński</cp:lastModifiedBy>
  <cp:revision>9</cp:revision>
  <dcterms:created xsi:type="dcterms:W3CDTF">2023-02-27T10:45:22Z</dcterms:created>
  <dcterms:modified xsi:type="dcterms:W3CDTF">2024-12-02T15:33:27Z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0x010100DBB594669FEDBA41883DB4A5A704849A</vt:lpwstr>
  </property>
  <property fmtid="{D5CDD505-2E9C-101B-9397-08002B2CF9AE}" pid="3" name="MediaServiceImageTags">
    <vt:lpwstr/>
  </property>
</Properties>
</file>