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5" Type="http://schemas.microsoft.com/office/2020/02/relationships/classificationlabels" Target="docMetadata/LabelInfo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8" r:id="rId4"/>
  </p:sldMasterIdLst>
  <p:notesMasterIdLst>
    <p:notesMasterId r:id="rId12"/>
  </p:notesMasterIdLst>
  <p:sldIdLst>
    <p:sldId id="260" r:id="rId5"/>
    <p:sldId id="264" r:id="rId6"/>
    <p:sldId id="265" r:id="rId7"/>
    <p:sldId id="266" r:id="rId8"/>
    <p:sldId id="267" r:id="rId9"/>
    <p:sldId id="268" r:id="rId10"/>
    <p:sldId id="269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7F27AB3A-9119-A760-0F6D-EDD0070119EE}" name="Chang, Mark" initials="MC" userId="S::mark.a.chang@capgemini.com::cccc4d71-8dab-438b-a925-5c5a3ecb8a1a" providerId="AD"/>
  <p188:author id="{3A56C060-94A5-A532-3AAF-B66B2C0C8418}" name="LECUYER, Thibault" initials="LT" userId="S::thibault.lecuyer@capgemini.com::8f1aae61-75f6-4817-9225-21ebea235be6" providerId="AD"/>
  <p188:author id="{3703827F-0AB3-9336-FB5F-B68EB6C1A788}" name="BURGER, Patrick" initials="PB" userId="S::patrick.burger@capgemini.com::34bcc12a-3541-4a11-a554-19b99601f14f" providerId="AD"/>
  <p188:author id="{B8568C83-AAF1-4350-CF62-4EB520342491}" name="Olivier GAQUIERE (ogaquier)" initials="OGA" userId="Olivier GAQUIERE (ogaquier)" providerId="None"/>
  <p188:author id="{023574EA-40FB-05DB-BACA-541175A361E1}" name="BALL, Caroline" initials="CB" userId="S::caroline.ball@capgemini.com::a62c4544-da91-46a5-a20f-9df8a5b94b47" providerId="AD"/>
  <p188:author id="{2799ECF7-0FA4-310A-43E7-45FE970D7560}" name="Arguel, Christophe" initials="AC" userId="S::christophe.arguel@capgemini.com::1988587b-35bd-4437-8c3e-79eaf07292a6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5B8FF"/>
    <a:srgbClr val="A6A6A6"/>
    <a:srgbClr val="BCE7FF"/>
    <a:srgbClr val="FFFF00"/>
    <a:srgbClr val="FFC000"/>
    <a:srgbClr val="12ABDB"/>
    <a:srgbClr val="0E80A4"/>
    <a:srgbClr val="FFFFFF"/>
    <a:srgbClr val="00929B"/>
    <a:srgbClr val="2EA65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0E51326-B444-4AF6-ACDB-F8E7764A09F0}" v="23" dt="2024-09-28T16:27:07.076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E3FDE45-AF77-4B5C-9715-49D594BDF05E}" styleName="Style léger 1 - Accentuation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5940675A-B579-460E-94D1-54222C63F5DA}" styleName="Aucun style, grille du tableau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16D9F66E-5EB9-4882-86FB-DCBF35E3C3E4}" styleName="Style moyen 4 - Accentuation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120" autoAdjust="0"/>
    <p:restoredTop sz="94660"/>
  </p:normalViewPr>
  <p:slideViewPr>
    <p:cSldViewPr snapToGrid="0">
      <p:cViewPr>
        <p:scale>
          <a:sx n="100" d="100"/>
          <a:sy n="100" d="100"/>
        </p:scale>
        <p:origin x="379" y="-149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18" Type="http://schemas.microsoft.com/office/2015/10/relationships/revisionInfo" Target="revisionInfo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notesMaster" Target="notesMasters/notesMaster1.xml"/><Relationship Id="rId17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microsoft.com/office/2018/10/relationships/authors" Target="author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rguel, Christophe" userId="1988587b-35bd-4437-8c3e-79eaf07292a6" providerId="ADAL" clId="{F0E51326-B444-4AF6-ACDB-F8E7764A09F0}"/>
    <pc:docChg chg="undo custSel addSld delSld modSld">
      <pc:chgData name="Arguel, Christophe" userId="1988587b-35bd-4437-8c3e-79eaf07292a6" providerId="ADAL" clId="{F0E51326-B444-4AF6-ACDB-F8E7764A09F0}" dt="2024-09-28T16:32:33.289" v="2602" actId="20577"/>
      <pc:docMkLst>
        <pc:docMk/>
      </pc:docMkLst>
      <pc:sldChg chg="modSp mod">
        <pc:chgData name="Arguel, Christophe" userId="1988587b-35bd-4437-8c3e-79eaf07292a6" providerId="ADAL" clId="{F0E51326-B444-4AF6-ACDB-F8E7764A09F0}" dt="2024-09-28T15:49:02.196" v="35" actId="20577"/>
        <pc:sldMkLst>
          <pc:docMk/>
          <pc:sldMk cId="2884815674" sldId="260"/>
        </pc:sldMkLst>
        <pc:spChg chg="mod">
          <ac:chgData name="Arguel, Christophe" userId="1988587b-35bd-4437-8c3e-79eaf07292a6" providerId="ADAL" clId="{F0E51326-B444-4AF6-ACDB-F8E7764A09F0}" dt="2024-09-28T15:49:02.196" v="35" actId="20577"/>
          <ac:spMkLst>
            <pc:docMk/>
            <pc:sldMk cId="2884815674" sldId="260"/>
            <ac:spMk id="3" creationId="{368E84B2-694D-0628-2331-00152D2DFEA6}"/>
          </ac:spMkLst>
        </pc:spChg>
      </pc:sldChg>
      <pc:sldChg chg="del">
        <pc:chgData name="Arguel, Christophe" userId="1988587b-35bd-4437-8c3e-79eaf07292a6" providerId="ADAL" clId="{F0E51326-B444-4AF6-ACDB-F8E7764A09F0}" dt="2024-09-28T15:48:48.908" v="0" actId="47"/>
        <pc:sldMkLst>
          <pc:docMk/>
          <pc:sldMk cId="3623239878" sldId="261"/>
        </pc:sldMkLst>
      </pc:sldChg>
      <pc:sldChg chg="del">
        <pc:chgData name="Arguel, Christophe" userId="1988587b-35bd-4437-8c3e-79eaf07292a6" providerId="ADAL" clId="{F0E51326-B444-4AF6-ACDB-F8E7764A09F0}" dt="2024-09-28T15:48:49.781" v="1" actId="47"/>
        <pc:sldMkLst>
          <pc:docMk/>
          <pc:sldMk cId="1302718003" sldId="262"/>
        </pc:sldMkLst>
      </pc:sldChg>
      <pc:sldChg chg="del">
        <pc:chgData name="Arguel, Christophe" userId="1988587b-35bd-4437-8c3e-79eaf07292a6" providerId="ADAL" clId="{F0E51326-B444-4AF6-ACDB-F8E7764A09F0}" dt="2024-09-28T15:48:50.715" v="2" actId="47"/>
        <pc:sldMkLst>
          <pc:docMk/>
          <pc:sldMk cId="1018049504" sldId="263"/>
        </pc:sldMkLst>
      </pc:sldChg>
      <pc:sldChg chg="modSp mod">
        <pc:chgData name="Arguel, Christophe" userId="1988587b-35bd-4437-8c3e-79eaf07292a6" providerId="ADAL" clId="{F0E51326-B444-4AF6-ACDB-F8E7764A09F0}" dt="2024-09-28T15:55:32.426" v="500" actId="113"/>
        <pc:sldMkLst>
          <pc:docMk/>
          <pc:sldMk cId="409851661" sldId="264"/>
        </pc:sldMkLst>
        <pc:spChg chg="mod">
          <ac:chgData name="Arguel, Christophe" userId="1988587b-35bd-4437-8c3e-79eaf07292a6" providerId="ADAL" clId="{F0E51326-B444-4AF6-ACDB-F8E7764A09F0}" dt="2024-09-28T15:55:32.426" v="500" actId="113"/>
          <ac:spMkLst>
            <pc:docMk/>
            <pc:sldMk cId="409851661" sldId="264"/>
            <ac:spMk id="3" creationId="{729AD67F-CA83-40EE-C9FE-FC36BECFB023}"/>
          </ac:spMkLst>
        </pc:spChg>
      </pc:sldChg>
      <pc:sldChg chg="modSp mod">
        <pc:chgData name="Arguel, Christophe" userId="1988587b-35bd-4437-8c3e-79eaf07292a6" providerId="ADAL" clId="{F0E51326-B444-4AF6-ACDB-F8E7764A09F0}" dt="2024-09-28T15:54:15.141" v="366" actId="20577"/>
        <pc:sldMkLst>
          <pc:docMk/>
          <pc:sldMk cId="447223056" sldId="265"/>
        </pc:sldMkLst>
        <pc:spChg chg="mod">
          <ac:chgData name="Arguel, Christophe" userId="1988587b-35bd-4437-8c3e-79eaf07292a6" providerId="ADAL" clId="{F0E51326-B444-4AF6-ACDB-F8E7764A09F0}" dt="2024-09-28T15:54:15.141" v="366" actId="20577"/>
          <ac:spMkLst>
            <pc:docMk/>
            <pc:sldMk cId="447223056" sldId="265"/>
            <ac:spMk id="4" creationId="{29660666-0A13-A720-3D90-39ED14D62132}"/>
          </ac:spMkLst>
        </pc:spChg>
      </pc:sldChg>
      <pc:sldChg chg="modSp mod">
        <pc:chgData name="Arguel, Christophe" userId="1988587b-35bd-4437-8c3e-79eaf07292a6" providerId="ADAL" clId="{F0E51326-B444-4AF6-ACDB-F8E7764A09F0}" dt="2024-09-28T15:54:07.392" v="355" actId="20577"/>
        <pc:sldMkLst>
          <pc:docMk/>
          <pc:sldMk cId="906202571" sldId="266"/>
        </pc:sldMkLst>
        <pc:spChg chg="mod">
          <ac:chgData name="Arguel, Christophe" userId="1988587b-35bd-4437-8c3e-79eaf07292a6" providerId="ADAL" clId="{F0E51326-B444-4AF6-ACDB-F8E7764A09F0}" dt="2024-09-28T15:54:07.392" v="355" actId="20577"/>
          <ac:spMkLst>
            <pc:docMk/>
            <pc:sldMk cId="906202571" sldId="266"/>
            <ac:spMk id="4" creationId="{29660666-0A13-A720-3D90-39ED14D62132}"/>
          </ac:spMkLst>
        </pc:spChg>
      </pc:sldChg>
      <pc:sldChg chg="modSp mod">
        <pc:chgData name="Arguel, Christophe" userId="1988587b-35bd-4437-8c3e-79eaf07292a6" providerId="ADAL" clId="{F0E51326-B444-4AF6-ACDB-F8E7764A09F0}" dt="2024-09-28T16:29:30.030" v="2309" actId="20577"/>
        <pc:sldMkLst>
          <pc:docMk/>
          <pc:sldMk cId="3346539592" sldId="267"/>
        </pc:sldMkLst>
        <pc:spChg chg="mod">
          <ac:chgData name="Arguel, Christophe" userId="1988587b-35bd-4437-8c3e-79eaf07292a6" providerId="ADAL" clId="{F0E51326-B444-4AF6-ACDB-F8E7764A09F0}" dt="2024-09-28T16:29:30.030" v="2309" actId="20577"/>
          <ac:spMkLst>
            <pc:docMk/>
            <pc:sldMk cId="3346539592" sldId="267"/>
            <ac:spMk id="4" creationId="{29660666-0A13-A720-3D90-39ED14D62132}"/>
          </ac:spMkLst>
        </pc:spChg>
      </pc:sldChg>
      <pc:sldChg chg="addSp delSp modSp mod">
        <pc:chgData name="Arguel, Christophe" userId="1988587b-35bd-4437-8c3e-79eaf07292a6" providerId="ADAL" clId="{F0E51326-B444-4AF6-ACDB-F8E7764A09F0}" dt="2024-09-28T16:32:33.289" v="2602" actId="20577"/>
        <pc:sldMkLst>
          <pc:docMk/>
          <pc:sldMk cId="4244753716" sldId="268"/>
        </pc:sldMkLst>
        <pc:spChg chg="mod">
          <ac:chgData name="Arguel, Christophe" userId="1988587b-35bd-4437-8c3e-79eaf07292a6" providerId="ADAL" clId="{F0E51326-B444-4AF6-ACDB-F8E7764A09F0}" dt="2024-09-28T16:30:55.279" v="2439" actId="20577"/>
          <ac:spMkLst>
            <pc:docMk/>
            <pc:sldMk cId="4244753716" sldId="268"/>
            <ac:spMk id="3" creationId="{40706CCB-8100-61BD-3A89-1AB1B515CA8B}"/>
          </ac:spMkLst>
        </pc:spChg>
        <pc:spChg chg="mod">
          <ac:chgData name="Arguel, Christophe" userId="1988587b-35bd-4437-8c3e-79eaf07292a6" providerId="ADAL" clId="{F0E51326-B444-4AF6-ACDB-F8E7764A09F0}" dt="2024-09-28T15:49:38.738" v="50" actId="20577"/>
          <ac:spMkLst>
            <pc:docMk/>
            <pc:sldMk cId="4244753716" sldId="268"/>
            <ac:spMk id="4" creationId="{70D52206-88C2-2F12-F095-D261475FAD1D}"/>
          </ac:spMkLst>
        </pc:spChg>
        <pc:spChg chg="add del mod">
          <ac:chgData name="Arguel, Christophe" userId="1988587b-35bd-4437-8c3e-79eaf07292a6" providerId="ADAL" clId="{F0E51326-B444-4AF6-ACDB-F8E7764A09F0}" dt="2024-09-28T15:57:50.199" v="558" actId="478"/>
          <ac:spMkLst>
            <pc:docMk/>
            <pc:sldMk cId="4244753716" sldId="268"/>
            <ac:spMk id="5" creationId="{AEF60348-26F0-300D-3AD3-D11D38851533}"/>
          </ac:spMkLst>
        </pc:spChg>
        <pc:spChg chg="add mod">
          <ac:chgData name="Arguel, Christophe" userId="1988587b-35bd-4437-8c3e-79eaf07292a6" providerId="ADAL" clId="{F0E51326-B444-4AF6-ACDB-F8E7764A09F0}" dt="2024-09-28T16:11:42.872" v="1778" actId="20577"/>
          <ac:spMkLst>
            <pc:docMk/>
            <pc:sldMk cId="4244753716" sldId="268"/>
            <ac:spMk id="9" creationId="{00503AAE-A931-3ACB-3D74-5217CD0E415E}"/>
          </ac:spMkLst>
        </pc:spChg>
        <pc:graphicFrameChg chg="add mod modGraphic">
          <ac:chgData name="Arguel, Christophe" userId="1988587b-35bd-4437-8c3e-79eaf07292a6" providerId="ADAL" clId="{F0E51326-B444-4AF6-ACDB-F8E7764A09F0}" dt="2024-09-28T16:32:33.289" v="2602" actId="20577"/>
          <ac:graphicFrameMkLst>
            <pc:docMk/>
            <pc:sldMk cId="4244753716" sldId="268"/>
            <ac:graphicFrameMk id="6" creationId="{93656734-B017-E853-D81A-D39067A7F73C}"/>
          </ac:graphicFrameMkLst>
        </pc:graphicFrameChg>
        <pc:picChg chg="add mod">
          <ac:chgData name="Arguel, Christophe" userId="1988587b-35bd-4437-8c3e-79eaf07292a6" providerId="ADAL" clId="{F0E51326-B444-4AF6-ACDB-F8E7764A09F0}" dt="2024-09-28T16:08:00.748" v="1451" actId="1076"/>
          <ac:picMkLst>
            <pc:docMk/>
            <pc:sldMk cId="4244753716" sldId="268"/>
            <ac:picMk id="8" creationId="{FD37BEA7-AA04-389A-72D2-E6F6F4D084D8}"/>
          </ac:picMkLst>
        </pc:picChg>
      </pc:sldChg>
      <pc:sldChg chg="addSp delSp modSp add mod">
        <pc:chgData name="Arguel, Christophe" userId="1988587b-35bd-4437-8c3e-79eaf07292a6" providerId="ADAL" clId="{F0E51326-B444-4AF6-ACDB-F8E7764A09F0}" dt="2024-09-28T16:29:04.535" v="2304" actId="20577"/>
        <pc:sldMkLst>
          <pc:docMk/>
          <pc:sldMk cId="2364999461" sldId="269"/>
        </pc:sldMkLst>
        <pc:spChg chg="del">
          <ac:chgData name="Arguel, Christophe" userId="1988587b-35bd-4437-8c3e-79eaf07292a6" providerId="ADAL" clId="{F0E51326-B444-4AF6-ACDB-F8E7764A09F0}" dt="2024-09-28T16:12:46.711" v="1867" actId="478"/>
          <ac:spMkLst>
            <pc:docMk/>
            <pc:sldMk cId="2364999461" sldId="269"/>
            <ac:spMk id="3" creationId="{40706CCB-8100-61BD-3A89-1AB1B515CA8B}"/>
          </ac:spMkLst>
        </pc:spChg>
        <pc:spChg chg="mod">
          <ac:chgData name="Arguel, Christophe" userId="1988587b-35bd-4437-8c3e-79eaf07292a6" providerId="ADAL" clId="{F0E51326-B444-4AF6-ACDB-F8E7764A09F0}" dt="2024-09-28T16:24:00.466" v="2118" actId="20577"/>
          <ac:spMkLst>
            <pc:docMk/>
            <pc:sldMk cId="2364999461" sldId="269"/>
            <ac:spMk id="4" creationId="{70D52206-88C2-2F12-F095-D261475FAD1D}"/>
          </ac:spMkLst>
        </pc:spChg>
        <pc:spChg chg="add del mod">
          <ac:chgData name="Arguel, Christophe" userId="1988587b-35bd-4437-8c3e-79eaf07292a6" providerId="ADAL" clId="{F0E51326-B444-4AF6-ACDB-F8E7764A09F0}" dt="2024-09-28T16:13:01.656" v="1880" actId="478"/>
          <ac:spMkLst>
            <pc:docMk/>
            <pc:sldMk cId="2364999461" sldId="269"/>
            <ac:spMk id="7" creationId="{04D59069-0602-41B1-D3B3-5430D1F73100}"/>
          </ac:spMkLst>
        </pc:spChg>
        <pc:spChg chg="del">
          <ac:chgData name="Arguel, Christophe" userId="1988587b-35bd-4437-8c3e-79eaf07292a6" providerId="ADAL" clId="{F0E51326-B444-4AF6-ACDB-F8E7764A09F0}" dt="2024-09-28T16:12:46.711" v="1867" actId="478"/>
          <ac:spMkLst>
            <pc:docMk/>
            <pc:sldMk cId="2364999461" sldId="269"/>
            <ac:spMk id="9" creationId="{00503AAE-A931-3ACB-3D74-5217CD0E415E}"/>
          </ac:spMkLst>
        </pc:spChg>
        <pc:spChg chg="add mod">
          <ac:chgData name="Arguel, Christophe" userId="1988587b-35bd-4437-8c3e-79eaf07292a6" providerId="ADAL" clId="{F0E51326-B444-4AF6-ACDB-F8E7764A09F0}" dt="2024-09-28T16:17:02.265" v="1968" actId="1076"/>
          <ac:spMkLst>
            <pc:docMk/>
            <pc:sldMk cId="2364999461" sldId="269"/>
            <ac:spMk id="10" creationId="{A394DE26-E773-7DA0-32F1-5F39C0F4233E}"/>
          </ac:spMkLst>
        </pc:spChg>
        <pc:spChg chg="add mod">
          <ac:chgData name="Arguel, Christophe" userId="1988587b-35bd-4437-8c3e-79eaf07292a6" providerId="ADAL" clId="{F0E51326-B444-4AF6-ACDB-F8E7764A09F0}" dt="2024-09-28T16:16:56.972" v="1967" actId="1076"/>
          <ac:spMkLst>
            <pc:docMk/>
            <pc:sldMk cId="2364999461" sldId="269"/>
            <ac:spMk id="11" creationId="{93461610-113D-9C00-76E4-95EF2344E49A}"/>
          </ac:spMkLst>
        </pc:spChg>
        <pc:spChg chg="add mod">
          <ac:chgData name="Arguel, Christophe" userId="1988587b-35bd-4437-8c3e-79eaf07292a6" providerId="ADAL" clId="{F0E51326-B444-4AF6-ACDB-F8E7764A09F0}" dt="2024-09-28T16:16:46.428" v="1966" actId="1076"/>
          <ac:spMkLst>
            <pc:docMk/>
            <pc:sldMk cId="2364999461" sldId="269"/>
            <ac:spMk id="12" creationId="{9D354925-9177-CDE8-E08F-1F90949BAE9D}"/>
          </ac:spMkLst>
        </pc:spChg>
        <pc:spChg chg="add mod">
          <ac:chgData name="Arguel, Christophe" userId="1988587b-35bd-4437-8c3e-79eaf07292a6" providerId="ADAL" clId="{F0E51326-B444-4AF6-ACDB-F8E7764A09F0}" dt="2024-09-28T16:15:02.865" v="1926" actId="164"/>
          <ac:spMkLst>
            <pc:docMk/>
            <pc:sldMk cId="2364999461" sldId="269"/>
            <ac:spMk id="13" creationId="{6454C71C-334F-205C-8D1F-E4D8D0F37FC1}"/>
          </ac:spMkLst>
        </pc:spChg>
        <pc:spChg chg="add mod">
          <ac:chgData name="Arguel, Christophe" userId="1988587b-35bd-4437-8c3e-79eaf07292a6" providerId="ADAL" clId="{F0E51326-B444-4AF6-ACDB-F8E7764A09F0}" dt="2024-09-28T16:28:15.322" v="2300" actId="404"/>
          <ac:spMkLst>
            <pc:docMk/>
            <pc:sldMk cId="2364999461" sldId="269"/>
            <ac:spMk id="14" creationId="{B068924C-CED8-4423-71DD-58ED439FC6C2}"/>
          </ac:spMkLst>
        </pc:spChg>
        <pc:spChg chg="mod topLvl">
          <ac:chgData name="Arguel, Christophe" userId="1988587b-35bd-4437-8c3e-79eaf07292a6" providerId="ADAL" clId="{F0E51326-B444-4AF6-ACDB-F8E7764A09F0}" dt="2024-09-28T16:17:25.855" v="1972" actId="1076"/>
          <ac:spMkLst>
            <pc:docMk/>
            <pc:sldMk cId="2364999461" sldId="269"/>
            <ac:spMk id="17" creationId="{236047C6-83CC-3FB3-CD14-80C5472D567E}"/>
          </ac:spMkLst>
        </pc:spChg>
        <pc:spChg chg="del mod topLvl">
          <ac:chgData name="Arguel, Christophe" userId="1988587b-35bd-4437-8c3e-79eaf07292a6" providerId="ADAL" clId="{F0E51326-B444-4AF6-ACDB-F8E7764A09F0}" dt="2024-09-28T16:15:23.502" v="1931" actId="478"/>
          <ac:spMkLst>
            <pc:docMk/>
            <pc:sldMk cId="2364999461" sldId="269"/>
            <ac:spMk id="18" creationId="{F733EEF1-D45B-A065-9756-B9225D65B720}"/>
          </ac:spMkLst>
        </pc:spChg>
        <pc:spChg chg="add mod">
          <ac:chgData name="Arguel, Christophe" userId="1988587b-35bd-4437-8c3e-79eaf07292a6" providerId="ADAL" clId="{F0E51326-B444-4AF6-ACDB-F8E7764A09F0}" dt="2024-09-28T16:16:27.656" v="1964" actId="20577"/>
          <ac:spMkLst>
            <pc:docMk/>
            <pc:sldMk cId="2364999461" sldId="269"/>
            <ac:spMk id="19" creationId="{A1091AD5-9BDC-CB8B-21A9-6DAE58800E91}"/>
          </ac:spMkLst>
        </pc:spChg>
        <pc:spChg chg="add mod">
          <ac:chgData name="Arguel, Christophe" userId="1988587b-35bd-4437-8c3e-79eaf07292a6" providerId="ADAL" clId="{F0E51326-B444-4AF6-ACDB-F8E7764A09F0}" dt="2024-09-28T16:19:17.444" v="1999" actId="207"/>
          <ac:spMkLst>
            <pc:docMk/>
            <pc:sldMk cId="2364999461" sldId="269"/>
            <ac:spMk id="28" creationId="{293795EE-3385-0AF1-F879-91FF33A47D7D}"/>
          </ac:spMkLst>
        </pc:spChg>
        <pc:spChg chg="add mod">
          <ac:chgData name="Arguel, Christophe" userId="1988587b-35bd-4437-8c3e-79eaf07292a6" providerId="ADAL" clId="{F0E51326-B444-4AF6-ACDB-F8E7764A09F0}" dt="2024-09-28T16:19:26.560" v="2014" actId="20577"/>
          <ac:spMkLst>
            <pc:docMk/>
            <pc:sldMk cId="2364999461" sldId="269"/>
            <ac:spMk id="29" creationId="{7F45EC3E-9DDA-C7AF-F2BF-9A43204A383E}"/>
          </ac:spMkLst>
        </pc:spChg>
        <pc:spChg chg="add mod">
          <ac:chgData name="Arguel, Christophe" userId="1988587b-35bd-4437-8c3e-79eaf07292a6" providerId="ADAL" clId="{F0E51326-B444-4AF6-ACDB-F8E7764A09F0}" dt="2024-09-28T16:28:45.369" v="2302" actId="1076"/>
          <ac:spMkLst>
            <pc:docMk/>
            <pc:sldMk cId="2364999461" sldId="269"/>
            <ac:spMk id="43" creationId="{D5235178-B20B-60FD-FCD5-6B72B5C4A35F}"/>
          </ac:spMkLst>
        </pc:spChg>
        <pc:spChg chg="add mod">
          <ac:chgData name="Arguel, Christophe" userId="1988587b-35bd-4437-8c3e-79eaf07292a6" providerId="ADAL" clId="{F0E51326-B444-4AF6-ACDB-F8E7764A09F0}" dt="2024-09-28T16:23:30.211" v="2096" actId="1076"/>
          <ac:spMkLst>
            <pc:docMk/>
            <pc:sldMk cId="2364999461" sldId="269"/>
            <ac:spMk id="51" creationId="{AF2FBCBE-80F2-F0F7-F41A-D71E885AE0C6}"/>
          </ac:spMkLst>
        </pc:spChg>
        <pc:spChg chg="add mod">
          <ac:chgData name="Arguel, Christophe" userId="1988587b-35bd-4437-8c3e-79eaf07292a6" providerId="ADAL" clId="{F0E51326-B444-4AF6-ACDB-F8E7764A09F0}" dt="2024-09-28T16:25:09.649" v="2137" actId="1076"/>
          <ac:spMkLst>
            <pc:docMk/>
            <pc:sldMk cId="2364999461" sldId="269"/>
            <ac:spMk id="52" creationId="{588A5401-F17E-A3A7-A872-8DCBBE2A9AA1}"/>
          </ac:spMkLst>
        </pc:spChg>
        <pc:spChg chg="add mod">
          <ac:chgData name="Arguel, Christophe" userId="1988587b-35bd-4437-8c3e-79eaf07292a6" providerId="ADAL" clId="{F0E51326-B444-4AF6-ACDB-F8E7764A09F0}" dt="2024-09-28T16:25:31.799" v="2159" actId="1076"/>
          <ac:spMkLst>
            <pc:docMk/>
            <pc:sldMk cId="2364999461" sldId="269"/>
            <ac:spMk id="53" creationId="{614643DD-02CD-EFBB-3344-FBEA10F1E2F1}"/>
          </ac:spMkLst>
        </pc:spChg>
        <pc:spChg chg="add mod">
          <ac:chgData name="Arguel, Christophe" userId="1988587b-35bd-4437-8c3e-79eaf07292a6" providerId="ADAL" clId="{F0E51326-B444-4AF6-ACDB-F8E7764A09F0}" dt="2024-09-28T16:26:41.688" v="2201" actId="1076"/>
          <ac:spMkLst>
            <pc:docMk/>
            <pc:sldMk cId="2364999461" sldId="269"/>
            <ac:spMk id="54" creationId="{F666ED16-DE18-1B38-B310-9D5A15A17A26}"/>
          </ac:spMkLst>
        </pc:spChg>
        <pc:spChg chg="add mod">
          <ac:chgData name="Arguel, Christophe" userId="1988587b-35bd-4437-8c3e-79eaf07292a6" providerId="ADAL" clId="{F0E51326-B444-4AF6-ACDB-F8E7764A09F0}" dt="2024-09-28T16:29:04.535" v="2304" actId="20577"/>
          <ac:spMkLst>
            <pc:docMk/>
            <pc:sldMk cId="2364999461" sldId="269"/>
            <ac:spMk id="55" creationId="{DC713C31-8E47-64FA-F012-FA99056D7B04}"/>
          </ac:spMkLst>
        </pc:spChg>
        <pc:spChg chg="add mod">
          <ac:chgData name="Arguel, Christophe" userId="1988587b-35bd-4437-8c3e-79eaf07292a6" providerId="ADAL" clId="{F0E51326-B444-4AF6-ACDB-F8E7764A09F0}" dt="2024-09-28T16:27:06.081" v="2252" actId="1076"/>
          <ac:spMkLst>
            <pc:docMk/>
            <pc:sldMk cId="2364999461" sldId="269"/>
            <ac:spMk id="56" creationId="{C1DFC702-CFF4-7D98-EAEC-D9B2D17EF584}"/>
          </ac:spMkLst>
        </pc:spChg>
        <pc:spChg chg="add mod">
          <ac:chgData name="Arguel, Christophe" userId="1988587b-35bd-4437-8c3e-79eaf07292a6" providerId="ADAL" clId="{F0E51326-B444-4AF6-ACDB-F8E7764A09F0}" dt="2024-09-28T16:28:42.945" v="2301" actId="1076"/>
          <ac:spMkLst>
            <pc:docMk/>
            <pc:sldMk cId="2364999461" sldId="269"/>
            <ac:spMk id="57" creationId="{FE72C5B8-F88D-17CF-1B94-BD27FB53C261}"/>
          </ac:spMkLst>
        </pc:spChg>
        <pc:grpChg chg="add mod ord">
          <ac:chgData name="Arguel, Christophe" userId="1988587b-35bd-4437-8c3e-79eaf07292a6" providerId="ADAL" clId="{F0E51326-B444-4AF6-ACDB-F8E7764A09F0}" dt="2024-09-28T16:19:44.039" v="2016" actId="166"/>
          <ac:grpSpMkLst>
            <pc:docMk/>
            <pc:sldMk cId="2364999461" sldId="269"/>
            <ac:grpSpMk id="15" creationId="{F0EBEC1F-2B81-E174-625B-7B770AE6468A}"/>
          </ac:grpSpMkLst>
        </pc:grpChg>
        <pc:grpChg chg="add del mod">
          <ac:chgData name="Arguel, Christophe" userId="1988587b-35bd-4437-8c3e-79eaf07292a6" providerId="ADAL" clId="{F0E51326-B444-4AF6-ACDB-F8E7764A09F0}" dt="2024-09-28T16:15:23.502" v="1931" actId="478"/>
          <ac:grpSpMkLst>
            <pc:docMk/>
            <pc:sldMk cId="2364999461" sldId="269"/>
            <ac:grpSpMk id="16" creationId="{F422C433-8B9C-D163-A2BA-95A757268E12}"/>
          </ac:grpSpMkLst>
        </pc:grpChg>
        <pc:graphicFrameChg chg="del">
          <ac:chgData name="Arguel, Christophe" userId="1988587b-35bd-4437-8c3e-79eaf07292a6" providerId="ADAL" clId="{F0E51326-B444-4AF6-ACDB-F8E7764A09F0}" dt="2024-09-28T16:12:46.711" v="1867" actId="478"/>
          <ac:graphicFrameMkLst>
            <pc:docMk/>
            <pc:sldMk cId="2364999461" sldId="269"/>
            <ac:graphicFrameMk id="6" creationId="{93656734-B017-E853-D81A-D39067A7F73C}"/>
          </ac:graphicFrameMkLst>
        </pc:graphicFrameChg>
        <pc:picChg chg="del">
          <ac:chgData name="Arguel, Christophe" userId="1988587b-35bd-4437-8c3e-79eaf07292a6" providerId="ADAL" clId="{F0E51326-B444-4AF6-ACDB-F8E7764A09F0}" dt="2024-09-28T16:12:46.711" v="1867" actId="478"/>
          <ac:picMkLst>
            <pc:docMk/>
            <pc:sldMk cId="2364999461" sldId="269"/>
            <ac:picMk id="8" creationId="{FD37BEA7-AA04-389A-72D2-E6F6F4D084D8}"/>
          </ac:picMkLst>
        </pc:picChg>
        <pc:cxnChg chg="add mod">
          <ac:chgData name="Arguel, Christophe" userId="1988587b-35bd-4437-8c3e-79eaf07292a6" providerId="ADAL" clId="{F0E51326-B444-4AF6-ACDB-F8E7764A09F0}" dt="2024-09-28T16:17:49.938" v="1975" actId="693"/>
          <ac:cxnSpMkLst>
            <pc:docMk/>
            <pc:sldMk cId="2364999461" sldId="269"/>
            <ac:cxnSpMk id="21" creationId="{891BE359-D2DC-78BC-B41C-6473C501FCC2}"/>
          </ac:cxnSpMkLst>
        </pc:cxnChg>
        <pc:cxnChg chg="add del">
          <ac:chgData name="Arguel, Christophe" userId="1988587b-35bd-4437-8c3e-79eaf07292a6" providerId="ADAL" clId="{F0E51326-B444-4AF6-ACDB-F8E7764A09F0}" dt="2024-09-28T16:17:54.710" v="1977" actId="478"/>
          <ac:cxnSpMkLst>
            <pc:docMk/>
            <pc:sldMk cId="2364999461" sldId="269"/>
            <ac:cxnSpMk id="25" creationId="{FF921D1B-6492-5A4D-FACC-B07B614513A6}"/>
          </ac:cxnSpMkLst>
        </pc:cxnChg>
        <pc:cxnChg chg="add mod ord">
          <ac:chgData name="Arguel, Christophe" userId="1988587b-35bd-4437-8c3e-79eaf07292a6" providerId="ADAL" clId="{F0E51326-B444-4AF6-ACDB-F8E7764A09F0}" dt="2024-09-28T16:24:11.579" v="2119" actId="166"/>
          <ac:cxnSpMkLst>
            <pc:docMk/>
            <pc:sldMk cId="2364999461" sldId="269"/>
            <ac:cxnSpMk id="27" creationId="{AD907929-C30C-75D1-D4E5-80F851F96204}"/>
          </ac:cxnSpMkLst>
        </pc:cxnChg>
        <pc:cxnChg chg="add mod">
          <ac:chgData name="Arguel, Christophe" userId="1988587b-35bd-4437-8c3e-79eaf07292a6" providerId="ADAL" clId="{F0E51326-B444-4AF6-ACDB-F8E7764A09F0}" dt="2024-09-28T16:20:00.413" v="2018" actId="1076"/>
          <ac:cxnSpMkLst>
            <pc:docMk/>
            <pc:sldMk cId="2364999461" sldId="269"/>
            <ac:cxnSpMk id="31" creationId="{DF63251B-9001-54B8-5CE6-052EF72D50D2}"/>
          </ac:cxnSpMkLst>
        </pc:cxnChg>
        <pc:cxnChg chg="add mod">
          <ac:chgData name="Arguel, Christophe" userId="1988587b-35bd-4437-8c3e-79eaf07292a6" providerId="ADAL" clId="{F0E51326-B444-4AF6-ACDB-F8E7764A09F0}" dt="2024-09-28T16:20:20.310" v="2020" actId="108"/>
          <ac:cxnSpMkLst>
            <pc:docMk/>
            <pc:sldMk cId="2364999461" sldId="269"/>
            <ac:cxnSpMk id="33" creationId="{34AA83F8-313B-98EB-7A62-D57ED3553799}"/>
          </ac:cxnSpMkLst>
        </pc:cxnChg>
        <pc:cxnChg chg="add mod">
          <ac:chgData name="Arguel, Christophe" userId="1988587b-35bd-4437-8c3e-79eaf07292a6" providerId="ADAL" clId="{F0E51326-B444-4AF6-ACDB-F8E7764A09F0}" dt="2024-09-28T16:20:57.081" v="2022" actId="108"/>
          <ac:cxnSpMkLst>
            <pc:docMk/>
            <pc:sldMk cId="2364999461" sldId="269"/>
            <ac:cxnSpMk id="35" creationId="{F37D61ED-7AA7-2EF4-F412-C0B47FA5C4E9}"/>
          </ac:cxnSpMkLst>
        </pc:cxnChg>
        <pc:cxnChg chg="add mod">
          <ac:chgData name="Arguel, Christophe" userId="1988587b-35bd-4437-8c3e-79eaf07292a6" providerId="ADAL" clId="{F0E51326-B444-4AF6-ACDB-F8E7764A09F0}" dt="2024-09-28T16:22:18.623" v="2058" actId="108"/>
          <ac:cxnSpMkLst>
            <pc:docMk/>
            <pc:sldMk cId="2364999461" sldId="269"/>
            <ac:cxnSpMk id="37" creationId="{C6868BD4-803F-DFE5-7D32-92B3CEDD2EA2}"/>
          </ac:cxnSpMkLst>
        </pc:cxnChg>
        <pc:cxnChg chg="add mod">
          <ac:chgData name="Arguel, Christophe" userId="1988587b-35bd-4437-8c3e-79eaf07292a6" providerId="ADAL" clId="{F0E51326-B444-4AF6-ACDB-F8E7764A09F0}" dt="2024-09-28T16:24:30.407" v="2120" actId="693"/>
          <ac:cxnSpMkLst>
            <pc:docMk/>
            <pc:sldMk cId="2364999461" sldId="269"/>
            <ac:cxnSpMk id="39" creationId="{534ABB66-2A61-72FE-A1BD-CD589B39D0DA}"/>
          </ac:cxnSpMkLst>
        </pc:cxnChg>
        <pc:cxnChg chg="add mod">
          <ac:chgData name="Arguel, Christophe" userId="1988587b-35bd-4437-8c3e-79eaf07292a6" providerId="ADAL" clId="{F0E51326-B444-4AF6-ACDB-F8E7764A09F0}" dt="2024-09-28T16:22:49.374" v="2079" actId="108"/>
          <ac:cxnSpMkLst>
            <pc:docMk/>
            <pc:sldMk cId="2364999461" sldId="269"/>
            <ac:cxnSpMk id="45" creationId="{62352427-AC66-974D-154C-6F0192E8C295}"/>
          </ac:cxnSpMkLst>
        </pc:cxnChg>
        <pc:cxnChg chg="add mod">
          <ac:chgData name="Arguel, Christophe" userId="1988587b-35bd-4437-8c3e-79eaf07292a6" providerId="ADAL" clId="{F0E51326-B444-4AF6-ACDB-F8E7764A09F0}" dt="2024-09-28T16:23:05.503" v="2081" actId="1582"/>
          <ac:cxnSpMkLst>
            <pc:docMk/>
            <pc:sldMk cId="2364999461" sldId="269"/>
            <ac:cxnSpMk id="50" creationId="{5F1B23BD-0F12-4961-8E83-E8A529A9B78A}"/>
          </ac:cxnSpMkLst>
        </pc:cxn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DEE683B-00D6-478A-96D9-308187B3248D}" type="datetimeFigureOut">
              <a:rPr lang="en-GB" smtClean="0"/>
              <a:t>28/09/2024</a:t>
            </a:fld>
            <a:endParaRPr lang="en-GB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74934BF-6680-4A89-B2C9-4D136BBB5AFC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953307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9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hyperlink" Target="http://www.facebook.com/capgemini" TargetMode="External"/><Relationship Id="rId7" Type="http://schemas.openxmlformats.org/officeDocument/2006/relationships/hyperlink" Target="http://www.slideshare.net/capgemini" TargetMode="External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5" Type="http://schemas.openxmlformats.org/officeDocument/2006/relationships/hyperlink" Target="http://www.linkedin.com/company/capgemini" TargetMode="External"/><Relationship Id="rId10" Type="http://schemas.openxmlformats.org/officeDocument/2006/relationships/image" Target="../media/image8.png"/><Relationship Id="rId4" Type="http://schemas.openxmlformats.org/officeDocument/2006/relationships/image" Target="../media/image5.png"/><Relationship Id="rId9" Type="http://schemas.openxmlformats.org/officeDocument/2006/relationships/hyperlink" Target="http://www.youtube.com/capgeminimedia" TargetMode="Externa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hyperlink" Target="http://www.facebook.com/capgemini" TargetMode="External"/><Relationship Id="rId7" Type="http://schemas.openxmlformats.org/officeDocument/2006/relationships/hyperlink" Target="http://www.slideshare.net/capgemini" TargetMode="External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5" Type="http://schemas.openxmlformats.org/officeDocument/2006/relationships/hyperlink" Target="http://www.linkedin.com/company/capgemini" TargetMode="External"/><Relationship Id="rId10" Type="http://schemas.openxmlformats.org/officeDocument/2006/relationships/image" Target="../media/image8.png"/><Relationship Id="rId4" Type="http://schemas.openxmlformats.org/officeDocument/2006/relationships/image" Target="../media/image5.png"/><Relationship Id="rId9" Type="http://schemas.openxmlformats.org/officeDocument/2006/relationships/hyperlink" Target="http://www.youtube.com/capgeminimedia" TargetMode="External"/></Relationships>
</file>

<file path=ppt/slideLayouts/_rels/slideLayout51.xml.rels><?xml version="1.0" encoding="UTF-8" standalone="yes"?>
<Relationships xmlns="http://schemas.openxmlformats.org/package/2006/relationships"><Relationship Id="rId8" Type="http://schemas.microsoft.com/office/2007/relationships/hdphoto" Target="../media/hdphoto2.wdp"/><Relationship Id="rId13" Type="http://schemas.openxmlformats.org/officeDocument/2006/relationships/image" Target="../media/image12.png"/><Relationship Id="rId3" Type="http://schemas.openxmlformats.org/officeDocument/2006/relationships/hyperlink" Target="http://www.facebook.com/capgemini" TargetMode="External"/><Relationship Id="rId7" Type="http://schemas.openxmlformats.org/officeDocument/2006/relationships/image" Target="../media/image10.png"/><Relationship Id="rId12" Type="http://schemas.openxmlformats.org/officeDocument/2006/relationships/hyperlink" Target="http://www.youtube.com/capgeminimedia" TargetMode="External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6" Type="http://schemas.openxmlformats.org/officeDocument/2006/relationships/hyperlink" Target="http://www.linkedin.com/company/capgemini" TargetMode="External"/><Relationship Id="rId11" Type="http://schemas.microsoft.com/office/2007/relationships/hdphoto" Target="../media/hdphoto3.wdp"/><Relationship Id="rId5" Type="http://schemas.microsoft.com/office/2007/relationships/hdphoto" Target="../media/hdphoto1.wdp"/><Relationship Id="rId10" Type="http://schemas.openxmlformats.org/officeDocument/2006/relationships/image" Target="../media/image11.png"/><Relationship Id="rId4" Type="http://schemas.openxmlformats.org/officeDocument/2006/relationships/image" Target="../media/image9.png"/><Relationship Id="rId9" Type="http://schemas.openxmlformats.org/officeDocument/2006/relationships/hyperlink" Target="http://www.slideshare.net/capgemini" TargetMode="External"/><Relationship Id="rId14" Type="http://schemas.microsoft.com/office/2007/relationships/hdphoto" Target="../media/hdphoto4.wdp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 1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title">
            <a:extLst>
              <a:ext uri="{FF2B5EF4-FFF2-40B4-BE49-F238E27FC236}">
                <a16:creationId xmlns:a16="http://schemas.microsoft.com/office/drawing/2014/main" id="{70ACFCFC-1DDE-342C-6F6C-421985D8A34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460790"/>
            <a:ext cx="11090275" cy="246221"/>
          </a:xfrm>
          <a:prstGeom prst="rect">
            <a:avLst/>
          </a:prstGeom>
        </p:spPr>
        <p:txBody>
          <a:bodyPr wrap="square" lIns="18000" tIns="0" rIns="0" anchor="b" anchorCtr="0">
            <a:spAutoFit/>
          </a:bodyPr>
          <a:lstStyle>
            <a:lvl1pPr marL="0" indent="0" algn="l">
              <a:buNone/>
              <a:defRPr sz="1600">
                <a:solidFill>
                  <a:schemeClr val="bg1"/>
                </a:solidFill>
                <a:latin typeface="Ubuntu Light" panose="020B030403060203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GB"/>
          </a:p>
        </p:txBody>
      </p:sp>
      <p:sp>
        <p:nvSpPr>
          <p:cNvPr id="15" name="Title">
            <a:extLst>
              <a:ext uri="{FF2B5EF4-FFF2-40B4-BE49-F238E27FC236}">
                <a16:creationId xmlns:a16="http://schemas.microsoft.com/office/drawing/2014/main" id="{BA5DDAC5-BAB8-79F8-0B48-89767D2C03B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07988" y="4697327"/>
            <a:ext cx="11090276" cy="747897"/>
          </a:xfrm>
        </p:spPr>
        <p:txBody>
          <a:bodyPr wrap="square" lIns="0" tIns="0" rIns="0" bIns="0" anchor="b" anchorCtr="0">
            <a:noAutofit/>
          </a:bodyPr>
          <a:lstStyle>
            <a:lvl1pPr algn="l">
              <a:lnSpc>
                <a:spcPct val="90000"/>
              </a:lnSpc>
              <a:tabLst>
                <a:tab pos="1258888" algn="l"/>
              </a:tabLst>
              <a:defRPr sz="5400" b="0" cap="none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fr-FR"/>
              <a:t>Modifiez le style du titre</a:t>
            </a:r>
            <a:endParaRPr lang="en-GB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337935B1-1E9A-902D-1107-E84E1CDCC3AB}"/>
              </a:ext>
            </a:extLst>
          </p:cNvPr>
          <p:cNvGrpSpPr>
            <a:grpSpLocks noChangeAspect="1"/>
          </p:cNvGrpSpPr>
          <p:nvPr/>
        </p:nvGrpSpPr>
        <p:grpSpPr>
          <a:xfrm>
            <a:off x="443568" y="6021288"/>
            <a:ext cx="1872000" cy="420870"/>
            <a:chOff x="5094083" y="5360390"/>
            <a:chExt cx="3039349" cy="683316"/>
          </a:xfrm>
        </p:grpSpPr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9BAB5440-AAF9-D636-D963-1CF51D4EEE32}"/>
                </a:ext>
              </a:extLst>
            </p:cNvPr>
            <p:cNvSpPr/>
            <p:nvPr/>
          </p:nvSpPr>
          <p:spPr>
            <a:xfrm>
              <a:off x="5094083" y="5369283"/>
              <a:ext cx="2467942" cy="674423"/>
            </a:xfrm>
            <a:custGeom>
              <a:avLst/>
              <a:gdLst>
                <a:gd name="connsiteX0" fmla="*/ 3092291 w 3171825"/>
                <a:gd name="connsiteY0" fmla="*/ 287179 h 866775"/>
                <a:gd name="connsiteX1" fmla="*/ 3059907 w 3171825"/>
                <a:gd name="connsiteY1" fmla="*/ 211931 h 866775"/>
                <a:gd name="connsiteX2" fmla="*/ 3027521 w 3171825"/>
                <a:gd name="connsiteY2" fmla="*/ 218599 h 866775"/>
                <a:gd name="connsiteX3" fmla="*/ 2960846 w 3171825"/>
                <a:gd name="connsiteY3" fmla="*/ 507206 h 866775"/>
                <a:gd name="connsiteX4" fmla="*/ 2816066 w 3171825"/>
                <a:gd name="connsiteY4" fmla="*/ 178594 h 866775"/>
                <a:gd name="connsiteX5" fmla="*/ 2679859 w 3171825"/>
                <a:gd name="connsiteY5" fmla="*/ 440531 h 866775"/>
                <a:gd name="connsiteX6" fmla="*/ 2670334 w 3171825"/>
                <a:gd name="connsiteY6" fmla="*/ 319564 h 866775"/>
                <a:gd name="connsiteX7" fmla="*/ 2677001 w 3171825"/>
                <a:gd name="connsiteY7" fmla="*/ 254794 h 866775"/>
                <a:gd name="connsiteX8" fmla="*/ 2611279 w 3171825"/>
                <a:gd name="connsiteY8" fmla="*/ 209074 h 866775"/>
                <a:gd name="connsiteX9" fmla="*/ 2533174 w 3171825"/>
                <a:gd name="connsiteY9" fmla="*/ 510064 h 866775"/>
                <a:gd name="connsiteX10" fmla="*/ 2470309 w 3171825"/>
                <a:gd name="connsiteY10" fmla="*/ 292894 h 866775"/>
                <a:gd name="connsiteX11" fmla="*/ 2405539 w 3171825"/>
                <a:gd name="connsiteY11" fmla="*/ 208121 h 866775"/>
                <a:gd name="connsiteX12" fmla="*/ 2325529 w 3171825"/>
                <a:gd name="connsiteY12" fmla="*/ 494824 h 866775"/>
                <a:gd name="connsiteX13" fmla="*/ 2206466 w 3171825"/>
                <a:gd name="connsiteY13" fmla="*/ 211931 h 866775"/>
                <a:gd name="connsiteX14" fmla="*/ 2087404 w 3171825"/>
                <a:gd name="connsiteY14" fmla="*/ 479584 h 866775"/>
                <a:gd name="connsiteX15" fmla="*/ 1983581 w 3171825"/>
                <a:gd name="connsiteY15" fmla="*/ 178594 h 866775"/>
                <a:gd name="connsiteX16" fmla="*/ 1877854 w 3171825"/>
                <a:gd name="connsiteY16" fmla="*/ 391954 h 866775"/>
                <a:gd name="connsiteX17" fmla="*/ 1867376 w 3171825"/>
                <a:gd name="connsiteY17" fmla="*/ 390049 h 866775"/>
                <a:gd name="connsiteX18" fmla="*/ 1866424 w 3171825"/>
                <a:gd name="connsiteY18" fmla="*/ 327184 h 866775"/>
                <a:gd name="connsiteX19" fmla="*/ 1807369 w 3171825"/>
                <a:gd name="connsiteY19" fmla="*/ 202406 h 866775"/>
                <a:gd name="connsiteX20" fmla="*/ 1654969 w 3171825"/>
                <a:gd name="connsiteY20" fmla="*/ 512921 h 866775"/>
                <a:gd name="connsiteX21" fmla="*/ 1592104 w 3171825"/>
                <a:gd name="connsiteY21" fmla="*/ 483394 h 866775"/>
                <a:gd name="connsiteX22" fmla="*/ 1719739 w 3171825"/>
                <a:gd name="connsiteY22" fmla="*/ 306229 h 866775"/>
                <a:gd name="connsiteX23" fmla="*/ 1619726 w 3171825"/>
                <a:gd name="connsiteY23" fmla="*/ 202406 h 866775"/>
                <a:gd name="connsiteX24" fmla="*/ 1483519 w 3171825"/>
                <a:gd name="connsiteY24" fmla="*/ 369094 h 866775"/>
                <a:gd name="connsiteX25" fmla="*/ 1503521 w 3171825"/>
                <a:gd name="connsiteY25" fmla="*/ 473869 h 866775"/>
                <a:gd name="connsiteX26" fmla="*/ 1418749 w 3171825"/>
                <a:gd name="connsiteY26" fmla="*/ 512921 h 866775"/>
                <a:gd name="connsiteX27" fmla="*/ 1400651 w 3171825"/>
                <a:gd name="connsiteY27" fmla="*/ 274796 h 866775"/>
                <a:gd name="connsiteX28" fmla="*/ 1336834 w 3171825"/>
                <a:gd name="connsiteY28" fmla="*/ 326231 h 866775"/>
                <a:gd name="connsiteX29" fmla="*/ 1262539 w 3171825"/>
                <a:gd name="connsiteY29" fmla="*/ 479584 h 866775"/>
                <a:gd name="connsiteX30" fmla="*/ 1223486 w 3171825"/>
                <a:gd name="connsiteY30" fmla="*/ 421481 h 866775"/>
                <a:gd name="connsiteX31" fmla="*/ 1402556 w 3171825"/>
                <a:gd name="connsiteY31" fmla="*/ 250031 h 866775"/>
                <a:gd name="connsiteX32" fmla="*/ 1343501 w 3171825"/>
                <a:gd name="connsiteY32" fmla="*/ 192881 h 866775"/>
                <a:gd name="connsiteX33" fmla="*/ 1181576 w 3171825"/>
                <a:gd name="connsiteY33" fmla="*/ 290989 h 866775"/>
                <a:gd name="connsiteX34" fmla="*/ 1086326 w 3171825"/>
                <a:gd name="connsiteY34" fmla="*/ 385286 h 866775"/>
                <a:gd name="connsiteX35" fmla="*/ 1088231 w 3171825"/>
                <a:gd name="connsiteY35" fmla="*/ 358616 h 866775"/>
                <a:gd name="connsiteX36" fmla="*/ 974884 w 3171825"/>
                <a:gd name="connsiteY36" fmla="*/ 204311 h 866775"/>
                <a:gd name="connsiteX37" fmla="*/ 883444 w 3171825"/>
                <a:gd name="connsiteY37" fmla="*/ 273844 h 866775"/>
                <a:gd name="connsiteX38" fmla="*/ 846296 w 3171825"/>
                <a:gd name="connsiteY38" fmla="*/ 213836 h 866775"/>
                <a:gd name="connsiteX39" fmla="*/ 805339 w 3171825"/>
                <a:gd name="connsiteY39" fmla="*/ 224314 h 866775"/>
                <a:gd name="connsiteX40" fmla="*/ 814864 w 3171825"/>
                <a:gd name="connsiteY40" fmla="*/ 334804 h 866775"/>
                <a:gd name="connsiteX41" fmla="*/ 742474 w 3171825"/>
                <a:gd name="connsiteY41" fmla="*/ 520541 h 866775"/>
                <a:gd name="connsiteX42" fmla="*/ 691991 w 3171825"/>
                <a:gd name="connsiteY42" fmla="*/ 309086 h 866775"/>
                <a:gd name="connsiteX43" fmla="*/ 671989 w 3171825"/>
                <a:gd name="connsiteY43" fmla="*/ 305276 h 866775"/>
                <a:gd name="connsiteX44" fmla="*/ 621506 w 3171825"/>
                <a:gd name="connsiteY44" fmla="*/ 399574 h 866775"/>
                <a:gd name="connsiteX45" fmla="*/ 539591 w 3171825"/>
                <a:gd name="connsiteY45" fmla="*/ 512921 h 866775"/>
                <a:gd name="connsiteX46" fmla="*/ 495776 w 3171825"/>
                <a:gd name="connsiteY46" fmla="*/ 443389 h 866775"/>
                <a:gd name="connsiteX47" fmla="*/ 685324 w 3171825"/>
                <a:gd name="connsiteY47" fmla="*/ 278606 h 866775"/>
                <a:gd name="connsiteX48" fmla="*/ 627221 w 3171825"/>
                <a:gd name="connsiteY48" fmla="*/ 214789 h 866775"/>
                <a:gd name="connsiteX49" fmla="*/ 437674 w 3171825"/>
                <a:gd name="connsiteY49" fmla="*/ 355759 h 866775"/>
                <a:gd name="connsiteX50" fmla="*/ 237649 w 3171825"/>
                <a:gd name="connsiteY50" fmla="*/ 529114 h 866775"/>
                <a:gd name="connsiteX51" fmla="*/ 97631 w 3171825"/>
                <a:gd name="connsiteY51" fmla="*/ 313849 h 866775"/>
                <a:gd name="connsiteX52" fmla="*/ 261461 w 3171825"/>
                <a:gd name="connsiteY52" fmla="*/ 69056 h 866775"/>
                <a:gd name="connsiteX53" fmla="*/ 329089 w 3171825"/>
                <a:gd name="connsiteY53" fmla="*/ 181451 h 866775"/>
                <a:gd name="connsiteX54" fmla="*/ 410051 w 3171825"/>
                <a:gd name="connsiteY54" fmla="*/ 121444 h 866775"/>
                <a:gd name="connsiteX55" fmla="*/ 265271 w 3171825"/>
                <a:gd name="connsiteY55" fmla="*/ 7144 h 866775"/>
                <a:gd name="connsiteX56" fmla="*/ 7144 w 3171825"/>
                <a:gd name="connsiteY56" fmla="*/ 324326 h 866775"/>
                <a:gd name="connsiteX57" fmla="*/ 220504 w 3171825"/>
                <a:gd name="connsiteY57" fmla="*/ 601504 h 866775"/>
                <a:gd name="connsiteX58" fmla="*/ 425291 w 3171825"/>
                <a:gd name="connsiteY58" fmla="*/ 472916 h 866775"/>
                <a:gd name="connsiteX59" fmla="*/ 525304 w 3171825"/>
                <a:gd name="connsiteY59" fmla="*/ 576739 h 866775"/>
                <a:gd name="connsiteX60" fmla="*/ 646271 w 3171825"/>
                <a:gd name="connsiteY60" fmla="*/ 485299 h 866775"/>
                <a:gd name="connsiteX61" fmla="*/ 734854 w 3171825"/>
                <a:gd name="connsiteY61" fmla="*/ 576739 h 866775"/>
                <a:gd name="connsiteX62" fmla="*/ 812959 w 3171825"/>
                <a:gd name="connsiteY62" fmla="*/ 532924 h 866775"/>
                <a:gd name="connsiteX63" fmla="*/ 904399 w 3171825"/>
                <a:gd name="connsiteY63" fmla="*/ 810101 h 866775"/>
                <a:gd name="connsiteX64" fmla="*/ 882491 w 3171825"/>
                <a:gd name="connsiteY64" fmla="*/ 577691 h 866775"/>
                <a:gd name="connsiteX65" fmla="*/ 969169 w 3171825"/>
                <a:gd name="connsiteY65" fmla="*/ 267176 h 866775"/>
                <a:gd name="connsiteX66" fmla="*/ 1015841 w 3171825"/>
                <a:gd name="connsiteY66" fmla="*/ 359569 h 866775"/>
                <a:gd name="connsiteX67" fmla="*/ 1007269 w 3171825"/>
                <a:gd name="connsiteY67" fmla="*/ 440531 h 866775"/>
                <a:gd name="connsiteX68" fmla="*/ 900589 w 3171825"/>
                <a:gd name="connsiteY68" fmla="*/ 545306 h 866775"/>
                <a:gd name="connsiteX69" fmla="*/ 941546 w 3171825"/>
                <a:gd name="connsiteY69" fmla="*/ 577691 h 866775"/>
                <a:gd name="connsiteX70" fmla="*/ 1072039 w 3171825"/>
                <a:gd name="connsiteY70" fmla="*/ 449104 h 866775"/>
                <a:gd name="connsiteX71" fmla="*/ 1150144 w 3171825"/>
                <a:gd name="connsiteY71" fmla="*/ 390049 h 866775"/>
                <a:gd name="connsiteX72" fmla="*/ 1149191 w 3171825"/>
                <a:gd name="connsiteY72" fmla="*/ 415766 h 866775"/>
                <a:gd name="connsiteX73" fmla="*/ 1244441 w 3171825"/>
                <a:gd name="connsiteY73" fmla="*/ 550069 h 866775"/>
                <a:gd name="connsiteX74" fmla="*/ 1349216 w 3171825"/>
                <a:gd name="connsiteY74" fmla="*/ 469106 h 866775"/>
                <a:gd name="connsiteX75" fmla="*/ 1352074 w 3171825"/>
                <a:gd name="connsiteY75" fmla="*/ 547211 h 866775"/>
                <a:gd name="connsiteX76" fmla="*/ 1155859 w 3171825"/>
                <a:gd name="connsiteY76" fmla="*/ 754856 h 866775"/>
                <a:gd name="connsiteX77" fmla="*/ 1259681 w 3171825"/>
                <a:gd name="connsiteY77" fmla="*/ 864394 h 866775"/>
                <a:gd name="connsiteX78" fmla="*/ 1419701 w 3171825"/>
                <a:gd name="connsiteY78" fmla="*/ 569119 h 866775"/>
                <a:gd name="connsiteX79" fmla="*/ 1529239 w 3171825"/>
                <a:gd name="connsiteY79" fmla="*/ 518636 h 866775"/>
                <a:gd name="connsiteX80" fmla="*/ 1640681 w 3171825"/>
                <a:gd name="connsiteY80" fmla="*/ 576739 h 866775"/>
                <a:gd name="connsiteX81" fmla="*/ 1813084 w 3171825"/>
                <a:gd name="connsiteY81" fmla="*/ 459581 h 866775"/>
                <a:gd name="connsiteX82" fmla="*/ 1868329 w 3171825"/>
                <a:gd name="connsiteY82" fmla="*/ 576739 h 866775"/>
                <a:gd name="connsiteX83" fmla="*/ 1980724 w 3171825"/>
                <a:gd name="connsiteY83" fmla="*/ 273844 h 866775"/>
                <a:gd name="connsiteX84" fmla="*/ 2074069 w 3171825"/>
                <a:gd name="connsiteY84" fmla="*/ 601504 h 866775"/>
                <a:gd name="connsiteX85" fmla="*/ 2198846 w 3171825"/>
                <a:gd name="connsiteY85" fmla="*/ 312896 h 866775"/>
                <a:gd name="connsiteX86" fmla="*/ 2307432 w 3171825"/>
                <a:gd name="connsiteY86" fmla="*/ 576739 h 866775"/>
                <a:gd name="connsiteX87" fmla="*/ 2412207 w 3171825"/>
                <a:gd name="connsiteY87" fmla="*/ 428149 h 866775"/>
                <a:gd name="connsiteX88" fmla="*/ 2521744 w 3171825"/>
                <a:gd name="connsiteY88" fmla="*/ 576739 h 866775"/>
                <a:gd name="connsiteX89" fmla="*/ 2618899 w 3171825"/>
                <a:gd name="connsiteY89" fmla="*/ 486251 h 866775"/>
                <a:gd name="connsiteX90" fmla="*/ 2670334 w 3171825"/>
                <a:gd name="connsiteY90" fmla="*/ 576739 h 866775"/>
                <a:gd name="connsiteX91" fmla="*/ 2803684 w 3171825"/>
                <a:gd name="connsiteY91" fmla="*/ 274796 h 866775"/>
                <a:gd name="connsiteX92" fmla="*/ 2947511 w 3171825"/>
                <a:gd name="connsiteY92" fmla="*/ 576739 h 866775"/>
                <a:gd name="connsiteX93" fmla="*/ 3040857 w 3171825"/>
                <a:gd name="connsiteY93" fmla="*/ 474821 h 866775"/>
                <a:gd name="connsiteX94" fmla="*/ 3121819 w 3171825"/>
                <a:gd name="connsiteY94" fmla="*/ 576739 h 866775"/>
                <a:gd name="connsiteX95" fmla="*/ 3169444 w 3171825"/>
                <a:gd name="connsiteY95" fmla="*/ 550069 h 866775"/>
                <a:gd name="connsiteX96" fmla="*/ 3092291 w 3171825"/>
                <a:gd name="connsiteY96" fmla="*/ 287179 h 866775"/>
                <a:gd name="connsiteX97" fmla="*/ 1267301 w 3171825"/>
                <a:gd name="connsiteY97" fmla="*/ 806291 h 866775"/>
                <a:gd name="connsiteX98" fmla="*/ 1226344 w 3171825"/>
                <a:gd name="connsiteY98" fmla="*/ 751999 h 866775"/>
                <a:gd name="connsiteX99" fmla="*/ 1353026 w 3171825"/>
                <a:gd name="connsiteY99" fmla="*/ 597694 h 866775"/>
                <a:gd name="connsiteX100" fmla="*/ 1267301 w 3171825"/>
                <a:gd name="connsiteY100" fmla="*/ 806291 h 866775"/>
                <a:gd name="connsiteX101" fmla="*/ 1614964 w 3171825"/>
                <a:gd name="connsiteY101" fmla="*/ 257651 h 866775"/>
                <a:gd name="connsiteX102" fmla="*/ 1653064 w 3171825"/>
                <a:gd name="connsiteY102" fmla="*/ 315754 h 866775"/>
                <a:gd name="connsiteX103" fmla="*/ 1569244 w 3171825"/>
                <a:gd name="connsiteY103" fmla="*/ 438626 h 866775"/>
                <a:gd name="connsiteX104" fmla="*/ 1614964 w 3171825"/>
                <a:gd name="connsiteY104" fmla="*/ 257651 h 866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</a:cxnLst>
              <a:rect l="l" t="t" r="r" b="b"/>
              <a:pathLst>
                <a:path w="3171825" h="866775">
                  <a:moveTo>
                    <a:pt x="3092291" y="287179"/>
                  </a:moveTo>
                  <a:cubicBezTo>
                    <a:pt x="3092291" y="241459"/>
                    <a:pt x="3089434" y="211931"/>
                    <a:pt x="3059907" y="211931"/>
                  </a:cubicBezTo>
                  <a:cubicBezTo>
                    <a:pt x="3046571" y="211931"/>
                    <a:pt x="3039904" y="214789"/>
                    <a:pt x="3027521" y="218599"/>
                  </a:cubicBezTo>
                  <a:cubicBezTo>
                    <a:pt x="3037999" y="371951"/>
                    <a:pt x="3003709" y="507206"/>
                    <a:pt x="2960846" y="507206"/>
                  </a:cubicBezTo>
                  <a:cubicBezTo>
                    <a:pt x="2905601" y="507206"/>
                    <a:pt x="2933224" y="178594"/>
                    <a:pt x="2816066" y="178594"/>
                  </a:cubicBezTo>
                  <a:cubicBezTo>
                    <a:pt x="2707482" y="178594"/>
                    <a:pt x="2692241" y="440531"/>
                    <a:pt x="2679859" y="440531"/>
                  </a:cubicBezTo>
                  <a:cubicBezTo>
                    <a:pt x="2671286" y="440531"/>
                    <a:pt x="2670334" y="371951"/>
                    <a:pt x="2670334" y="319564"/>
                  </a:cubicBezTo>
                  <a:cubicBezTo>
                    <a:pt x="2675096" y="294799"/>
                    <a:pt x="2677001" y="271939"/>
                    <a:pt x="2677001" y="254794"/>
                  </a:cubicBezTo>
                  <a:cubicBezTo>
                    <a:pt x="2677001" y="230029"/>
                    <a:pt x="2667476" y="188119"/>
                    <a:pt x="2611279" y="209074"/>
                  </a:cubicBezTo>
                  <a:cubicBezTo>
                    <a:pt x="2613184" y="396716"/>
                    <a:pt x="2576036" y="510064"/>
                    <a:pt x="2533174" y="510064"/>
                  </a:cubicBezTo>
                  <a:cubicBezTo>
                    <a:pt x="2471261" y="510064"/>
                    <a:pt x="2470309" y="340519"/>
                    <a:pt x="2470309" y="292894"/>
                  </a:cubicBezTo>
                  <a:cubicBezTo>
                    <a:pt x="2470309" y="247174"/>
                    <a:pt x="2473166" y="186214"/>
                    <a:pt x="2405539" y="208121"/>
                  </a:cubicBezTo>
                  <a:cubicBezTo>
                    <a:pt x="2395061" y="371951"/>
                    <a:pt x="2352199" y="494824"/>
                    <a:pt x="2325529" y="494824"/>
                  </a:cubicBezTo>
                  <a:cubicBezTo>
                    <a:pt x="2285524" y="494824"/>
                    <a:pt x="2293144" y="211931"/>
                    <a:pt x="2206466" y="211931"/>
                  </a:cubicBezTo>
                  <a:cubicBezTo>
                    <a:pt x="2128361" y="211931"/>
                    <a:pt x="2103596" y="479584"/>
                    <a:pt x="2087404" y="479584"/>
                  </a:cubicBezTo>
                  <a:cubicBezTo>
                    <a:pt x="2057876" y="479584"/>
                    <a:pt x="2096929" y="178594"/>
                    <a:pt x="1983581" y="178594"/>
                  </a:cubicBezTo>
                  <a:cubicBezTo>
                    <a:pt x="1924526" y="178594"/>
                    <a:pt x="1900714" y="279559"/>
                    <a:pt x="1877854" y="391954"/>
                  </a:cubicBezTo>
                  <a:cubicBezTo>
                    <a:pt x="1873091" y="413861"/>
                    <a:pt x="1868329" y="414814"/>
                    <a:pt x="1867376" y="390049"/>
                  </a:cubicBezTo>
                  <a:cubicBezTo>
                    <a:pt x="1866424" y="370046"/>
                    <a:pt x="1866424" y="347186"/>
                    <a:pt x="1866424" y="327184"/>
                  </a:cubicBezTo>
                  <a:cubicBezTo>
                    <a:pt x="1894999" y="213836"/>
                    <a:pt x="1859756" y="171926"/>
                    <a:pt x="1807369" y="202406"/>
                  </a:cubicBezTo>
                  <a:cubicBezTo>
                    <a:pt x="1824514" y="411004"/>
                    <a:pt x="1728311" y="512921"/>
                    <a:pt x="1654969" y="512921"/>
                  </a:cubicBezTo>
                  <a:cubicBezTo>
                    <a:pt x="1628299" y="512921"/>
                    <a:pt x="1607344" y="501491"/>
                    <a:pt x="1592104" y="483394"/>
                  </a:cubicBezTo>
                  <a:cubicBezTo>
                    <a:pt x="1680686" y="429101"/>
                    <a:pt x="1719739" y="367189"/>
                    <a:pt x="1719739" y="306229"/>
                  </a:cubicBezTo>
                  <a:cubicBezTo>
                    <a:pt x="1719739" y="240506"/>
                    <a:pt x="1681639" y="202406"/>
                    <a:pt x="1619726" y="202406"/>
                  </a:cubicBezTo>
                  <a:cubicBezTo>
                    <a:pt x="1532096" y="202406"/>
                    <a:pt x="1483519" y="292894"/>
                    <a:pt x="1483519" y="369094"/>
                  </a:cubicBezTo>
                  <a:cubicBezTo>
                    <a:pt x="1483519" y="410051"/>
                    <a:pt x="1491139" y="445294"/>
                    <a:pt x="1503521" y="473869"/>
                  </a:cubicBezTo>
                  <a:cubicBezTo>
                    <a:pt x="1473041" y="488156"/>
                    <a:pt x="1445419" y="500539"/>
                    <a:pt x="1418749" y="512921"/>
                  </a:cubicBezTo>
                  <a:cubicBezTo>
                    <a:pt x="1416844" y="433864"/>
                    <a:pt x="1407319" y="350996"/>
                    <a:pt x="1400651" y="274796"/>
                  </a:cubicBezTo>
                  <a:cubicBezTo>
                    <a:pt x="1353979" y="262414"/>
                    <a:pt x="1340644" y="284321"/>
                    <a:pt x="1336834" y="326231"/>
                  </a:cubicBezTo>
                  <a:cubicBezTo>
                    <a:pt x="1328261" y="420529"/>
                    <a:pt x="1293971" y="479584"/>
                    <a:pt x="1262539" y="479584"/>
                  </a:cubicBezTo>
                  <a:cubicBezTo>
                    <a:pt x="1239679" y="479584"/>
                    <a:pt x="1225391" y="451009"/>
                    <a:pt x="1223486" y="421481"/>
                  </a:cubicBezTo>
                  <a:cubicBezTo>
                    <a:pt x="1214914" y="270034"/>
                    <a:pt x="1337786" y="228124"/>
                    <a:pt x="1402556" y="250031"/>
                  </a:cubicBezTo>
                  <a:cubicBezTo>
                    <a:pt x="1415891" y="216694"/>
                    <a:pt x="1401604" y="192881"/>
                    <a:pt x="1343501" y="192881"/>
                  </a:cubicBezTo>
                  <a:cubicBezTo>
                    <a:pt x="1273016" y="192881"/>
                    <a:pt x="1220629" y="235744"/>
                    <a:pt x="1181576" y="290989"/>
                  </a:cubicBezTo>
                  <a:cubicBezTo>
                    <a:pt x="1155859" y="327184"/>
                    <a:pt x="1126331" y="353854"/>
                    <a:pt x="1086326" y="385286"/>
                  </a:cubicBezTo>
                  <a:cubicBezTo>
                    <a:pt x="1087279" y="375761"/>
                    <a:pt x="1088231" y="367189"/>
                    <a:pt x="1088231" y="358616"/>
                  </a:cubicBezTo>
                  <a:cubicBezTo>
                    <a:pt x="1088231" y="251936"/>
                    <a:pt x="1030129" y="204311"/>
                    <a:pt x="974884" y="204311"/>
                  </a:cubicBezTo>
                  <a:cubicBezTo>
                    <a:pt x="929164" y="204311"/>
                    <a:pt x="900589" y="231934"/>
                    <a:pt x="883444" y="273844"/>
                  </a:cubicBezTo>
                  <a:cubicBezTo>
                    <a:pt x="879634" y="231934"/>
                    <a:pt x="871061" y="213836"/>
                    <a:pt x="846296" y="213836"/>
                  </a:cubicBezTo>
                  <a:cubicBezTo>
                    <a:pt x="835819" y="213836"/>
                    <a:pt x="821531" y="216694"/>
                    <a:pt x="805339" y="224314"/>
                  </a:cubicBezTo>
                  <a:cubicBezTo>
                    <a:pt x="812959" y="248126"/>
                    <a:pt x="814864" y="300514"/>
                    <a:pt x="814864" y="334804"/>
                  </a:cubicBezTo>
                  <a:cubicBezTo>
                    <a:pt x="814864" y="463391"/>
                    <a:pt x="777716" y="520541"/>
                    <a:pt x="742474" y="520541"/>
                  </a:cubicBezTo>
                  <a:cubicBezTo>
                    <a:pt x="701516" y="520541"/>
                    <a:pt x="695801" y="368141"/>
                    <a:pt x="691991" y="309086"/>
                  </a:cubicBezTo>
                  <a:cubicBezTo>
                    <a:pt x="687229" y="307181"/>
                    <a:pt x="681514" y="305276"/>
                    <a:pt x="671989" y="305276"/>
                  </a:cubicBezTo>
                  <a:cubicBezTo>
                    <a:pt x="635794" y="305276"/>
                    <a:pt x="631031" y="354806"/>
                    <a:pt x="621506" y="399574"/>
                  </a:cubicBezTo>
                  <a:cubicBezTo>
                    <a:pt x="611029" y="450056"/>
                    <a:pt x="582454" y="512921"/>
                    <a:pt x="539591" y="512921"/>
                  </a:cubicBezTo>
                  <a:cubicBezTo>
                    <a:pt x="513874" y="512921"/>
                    <a:pt x="497681" y="488156"/>
                    <a:pt x="495776" y="443389"/>
                  </a:cubicBezTo>
                  <a:cubicBezTo>
                    <a:pt x="491966" y="352901"/>
                    <a:pt x="567214" y="245269"/>
                    <a:pt x="685324" y="278606"/>
                  </a:cubicBezTo>
                  <a:cubicBezTo>
                    <a:pt x="700564" y="242411"/>
                    <a:pt x="676751" y="214789"/>
                    <a:pt x="627221" y="214789"/>
                  </a:cubicBezTo>
                  <a:cubicBezTo>
                    <a:pt x="540544" y="214789"/>
                    <a:pt x="469106" y="279559"/>
                    <a:pt x="437674" y="355759"/>
                  </a:cubicBezTo>
                  <a:cubicBezTo>
                    <a:pt x="406241" y="426244"/>
                    <a:pt x="350996" y="529114"/>
                    <a:pt x="237649" y="529114"/>
                  </a:cubicBezTo>
                  <a:cubicBezTo>
                    <a:pt x="157639" y="529114"/>
                    <a:pt x="97631" y="459581"/>
                    <a:pt x="97631" y="313849"/>
                  </a:cubicBezTo>
                  <a:cubicBezTo>
                    <a:pt x="97631" y="188119"/>
                    <a:pt x="176689" y="69056"/>
                    <a:pt x="261461" y="69056"/>
                  </a:cubicBezTo>
                  <a:cubicBezTo>
                    <a:pt x="320516" y="69056"/>
                    <a:pt x="333851" y="127159"/>
                    <a:pt x="329089" y="181451"/>
                  </a:cubicBezTo>
                  <a:cubicBezTo>
                    <a:pt x="359569" y="206216"/>
                    <a:pt x="410051" y="183356"/>
                    <a:pt x="410051" y="121444"/>
                  </a:cubicBezTo>
                  <a:cubicBezTo>
                    <a:pt x="410051" y="79534"/>
                    <a:pt x="375761" y="7144"/>
                    <a:pt x="265271" y="7144"/>
                  </a:cubicBezTo>
                  <a:cubicBezTo>
                    <a:pt x="128111" y="7144"/>
                    <a:pt x="7144" y="144304"/>
                    <a:pt x="7144" y="324326"/>
                  </a:cubicBezTo>
                  <a:cubicBezTo>
                    <a:pt x="7144" y="498634"/>
                    <a:pt x="95726" y="601504"/>
                    <a:pt x="220504" y="601504"/>
                  </a:cubicBezTo>
                  <a:cubicBezTo>
                    <a:pt x="299561" y="601504"/>
                    <a:pt x="373856" y="556736"/>
                    <a:pt x="425291" y="472916"/>
                  </a:cubicBezTo>
                  <a:cubicBezTo>
                    <a:pt x="438626" y="545306"/>
                    <a:pt x="488156" y="576739"/>
                    <a:pt x="525304" y="576739"/>
                  </a:cubicBezTo>
                  <a:cubicBezTo>
                    <a:pt x="585311" y="576739"/>
                    <a:pt x="624364" y="537686"/>
                    <a:pt x="646271" y="485299"/>
                  </a:cubicBezTo>
                  <a:cubicBezTo>
                    <a:pt x="659606" y="537686"/>
                    <a:pt x="688181" y="576739"/>
                    <a:pt x="734854" y="576739"/>
                  </a:cubicBezTo>
                  <a:cubicBezTo>
                    <a:pt x="768191" y="576739"/>
                    <a:pt x="793909" y="559594"/>
                    <a:pt x="812959" y="532924"/>
                  </a:cubicBezTo>
                  <a:cubicBezTo>
                    <a:pt x="805339" y="716756"/>
                    <a:pt x="795814" y="832961"/>
                    <a:pt x="904399" y="810101"/>
                  </a:cubicBezTo>
                  <a:cubicBezTo>
                    <a:pt x="887254" y="757714"/>
                    <a:pt x="882491" y="663416"/>
                    <a:pt x="882491" y="577691"/>
                  </a:cubicBezTo>
                  <a:cubicBezTo>
                    <a:pt x="882491" y="344329"/>
                    <a:pt x="920591" y="267176"/>
                    <a:pt x="969169" y="267176"/>
                  </a:cubicBezTo>
                  <a:cubicBezTo>
                    <a:pt x="1004411" y="267176"/>
                    <a:pt x="1015841" y="311944"/>
                    <a:pt x="1015841" y="359569"/>
                  </a:cubicBezTo>
                  <a:cubicBezTo>
                    <a:pt x="1015841" y="385286"/>
                    <a:pt x="1012984" y="413861"/>
                    <a:pt x="1007269" y="440531"/>
                  </a:cubicBezTo>
                  <a:cubicBezTo>
                    <a:pt x="948214" y="477679"/>
                    <a:pt x="900589" y="507206"/>
                    <a:pt x="900589" y="545306"/>
                  </a:cubicBezTo>
                  <a:cubicBezTo>
                    <a:pt x="900589" y="574834"/>
                    <a:pt x="922496" y="577691"/>
                    <a:pt x="941546" y="577691"/>
                  </a:cubicBezTo>
                  <a:cubicBezTo>
                    <a:pt x="987266" y="577691"/>
                    <a:pt x="1041559" y="532924"/>
                    <a:pt x="1072039" y="449104"/>
                  </a:cubicBezTo>
                  <a:cubicBezTo>
                    <a:pt x="1098709" y="432911"/>
                    <a:pt x="1125379" y="414814"/>
                    <a:pt x="1150144" y="390049"/>
                  </a:cubicBezTo>
                  <a:cubicBezTo>
                    <a:pt x="1149191" y="398621"/>
                    <a:pt x="1149191" y="407194"/>
                    <a:pt x="1149191" y="415766"/>
                  </a:cubicBezTo>
                  <a:cubicBezTo>
                    <a:pt x="1149191" y="499586"/>
                    <a:pt x="1185386" y="550069"/>
                    <a:pt x="1244441" y="550069"/>
                  </a:cubicBezTo>
                  <a:cubicBezTo>
                    <a:pt x="1290161" y="550069"/>
                    <a:pt x="1324451" y="517684"/>
                    <a:pt x="1349216" y="469106"/>
                  </a:cubicBezTo>
                  <a:cubicBezTo>
                    <a:pt x="1351121" y="496729"/>
                    <a:pt x="1352074" y="523399"/>
                    <a:pt x="1352074" y="547211"/>
                  </a:cubicBezTo>
                  <a:cubicBezTo>
                    <a:pt x="1258729" y="590074"/>
                    <a:pt x="1155859" y="633889"/>
                    <a:pt x="1155859" y="754856"/>
                  </a:cubicBezTo>
                  <a:cubicBezTo>
                    <a:pt x="1155859" y="817721"/>
                    <a:pt x="1201579" y="864394"/>
                    <a:pt x="1259681" y="864394"/>
                  </a:cubicBezTo>
                  <a:cubicBezTo>
                    <a:pt x="1389221" y="864394"/>
                    <a:pt x="1418749" y="728186"/>
                    <a:pt x="1419701" y="569119"/>
                  </a:cubicBezTo>
                  <a:cubicBezTo>
                    <a:pt x="1461611" y="551021"/>
                    <a:pt x="1493044" y="536734"/>
                    <a:pt x="1529239" y="518636"/>
                  </a:cubicBezTo>
                  <a:cubicBezTo>
                    <a:pt x="1560671" y="557689"/>
                    <a:pt x="1602581" y="576739"/>
                    <a:pt x="1640681" y="576739"/>
                  </a:cubicBezTo>
                  <a:cubicBezTo>
                    <a:pt x="1714024" y="576739"/>
                    <a:pt x="1768316" y="537686"/>
                    <a:pt x="1813084" y="459581"/>
                  </a:cubicBezTo>
                  <a:cubicBezTo>
                    <a:pt x="1820704" y="519589"/>
                    <a:pt x="1835944" y="576739"/>
                    <a:pt x="1868329" y="576739"/>
                  </a:cubicBezTo>
                  <a:cubicBezTo>
                    <a:pt x="1926431" y="576739"/>
                    <a:pt x="1937861" y="273844"/>
                    <a:pt x="1980724" y="273844"/>
                  </a:cubicBezTo>
                  <a:cubicBezTo>
                    <a:pt x="2014061" y="273844"/>
                    <a:pt x="1986439" y="601504"/>
                    <a:pt x="2074069" y="601504"/>
                  </a:cubicBezTo>
                  <a:cubicBezTo>
                    <a:pt x="2148364" y="601504"/>
                    <a:pt x="2162651" y="312896"/>
                    <a:pt x="2198846" y="312896"/>
                  </a:cubicBezTo>
                  <a:cubicBezTo>
                    <a:pt x="2224564" y="312896"/>
                    <a:pt x="2226469" y="576739"/>
                    <a:pt x="2307432" y="576739"/>
                  </a:cubicBezTo>
                  <a:cubicBezTo>
                    <a:pt x="2347436" y="576739"/>
                    <a:pt x="2390299" y="529114"/>
                    <a:pt x="2412207" y="428149"/>
                  </a:cubicBezTo>
                  <a:cubicBezTo>
                    <a:pt x="2422684" y="494824"/>
                    <a:pt x="2456021" y="576739"/>
                    <a:pt x="2521744" y="576739"/>
                  </a:cubicBezTo>
                  <a:cubicBezTo>
                    <a:pt x="2559844" y="576739"/>
                    <a:pt x="2593182" y="537686"/>
                    <a:pt x="2618899" y="486251"/>
                  </a:cubicBezTo>
                  <a:cubicBezTo>
                    <a:pt x="2625566" y="539591"/>
                    <a:pt x="2640807" y="576739"/>
                    <a:pt x="2670334" y="576739"/>
                  </a:cubicBezTo>
                  <a:cubicBezTo>
                    <a:pt x="2746534" y="576739"/>
                    <a:pt x="2743676" y="274796"/>
                    <a:pt x="2803684" y="274796"/>
                  </a:cubicBezTo>
                  <a:cubicBezTo>
                    <a:pt x="2850357" y="274796"/>
                    <a:pt x="2836069" y="576739"/>
                    <a:pt x="2947511" y="576739"/>
                  </a:cubicBezTo>
                  <a:cubicBezTo>
                    <a:pt x="3000851" y="576739"/>
                    <a:pt x="3025616" y="531971"/>
                    <a:pt x="3040857" y="474821"/>
                  </a:cubicBezTo>
                  <a:cubicBezTo>
                    <a:pt x="3061811" y="558641"/>
                    <a:pt x="3094196" y="576739"/>
                    <a:pt x="3121819" y="576739"/>
                  </a:cubicBezTo>
                  <a:cubicBezTo>
                    <a:pt x="3138964" y="576739"/>
                    <a:pt x="3152299" y="571024"/>
                    <a:pt x="3169444" y="550069"/>
                  </a:cubicBezTo>
                  <a:cubicBezTo>
                    <a:pt x="3085624" y="511969"/>
                    <a:pt x="3092291" y="375761"/>
                    <a:pt x="3092291" y="287179"/>
                  </a:cubicBezTo>
                  <a:close/>
                  <a:moveTo>
                    <a:pt x="1267301" y="806291"/>
                  </a:moveTo>
                  <a:cubicBezTo>
                    <a:pt x="1240631" y="806291"/>
                    <a:pt x="1226344" y="780574"/>
                    <a:pt x="1226344" y="751999"/>
                  </a:cubicBezTo>
                  <a:cubicBezTo>
                    <a:pt x="1226344" y="674846"/>
                    <a:pt x="1283494" y="632936"/>
                    <a:pt x="1353026" y="597694"/>
                  </a:cubicBezTo>
                  <a:cubicBezTo>
                    <a:pt x="1349216" y="768191"/>
                    <a:pt x="1310164" y="806291"/>
                    <a:pt x="1267301" y="806291"/>
                  </a:cubicBezTo>
                  <a:close/>
                  <a:moveTo>
                    <a:pt x="1614964" y="257651"/>
                  </a:moveTo>
                  <a:cubicBezTo>
                    <a:pt x="1640681" y="257651"/>
                    <a:pt x="1655921" y="281464"/>
                    <a:pt x="1653064" y="315754"/>
                  </a:cubicBezTo>
                  <a:cubicBezTo>
                    <a:pt x="1650206" y="355759"/>
                    <a:pt x="1620679" y="402431"/>
                    <a:pt x="1569244" y="438626"/>
                  </a:cubicBezTo>
                  <a:cubicBezTo>
                    <a:pt x="1543526" y="362426"/>
                    <a:pt x="1563529" y="257651"/>
                    <a:pt x="1614964" y="257651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800"/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89CD0850-5040-0CC6-F657-BF2242F63884}"/>
                </a:ext>
              </a:extLst>
            </p:cNvPr>
            <p:cNvSpPr/>
            <p:nvPr/>
          </p:nvSpPr>
          <p:spPr>
            <a:xfrm>
              <a:off x="6953539" y="5402609"/>
              <a:ext cx="74112" cy="81524"/>
            </a:xfrm>
            <a:custGeom>
              <a:avLst/>
              <a:gdLst>
                <a:gd name="connsiteX0" fmla="*/ 51942 w 95250"/>
                <a:gd name="connsiteY0" fmla="*/ 99569 h 104775"/>
                <a:gd name="connsiteX1" fmla="*/ 93853 w 95250"/>
                <a:gd name="connsiteY1" fmla="*/ 51944 h 104775"/>
                <a:gd name="connsiteX2" fmla="*/ 51942 w 95250"/>
                <a:gd name="connsiteY2" fmla="*/ 7176 h 104775"/>
                <a:gd name="connsiteX3" fmla="*/ 7175 w 95250"/>
                <a:gd name="connsiteY3" fmla="*/ 54801 h 104775"/>
                <a:gd name="connsiteX4" fmla="*/ 51942 w 95250"/>
                <a:gd name="connsiteY4" fmla="*/ 99569 h 104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5250" h="104775">
                  <a:moveTo>
                    <a:pt x="51942" y="99569"/>
                  </a:moveTo>
                  <a:cubicBezTo>
                    <a:pt x="76707" y="98616"/>
                    <a:pt x="93853" y="77661"/>
                    <a:pt x="93853" y="51944"/>
                  </a:cubicBezTo>
                  <a:cubicBezTo>
                    <a:pt x="93853" y="26226"/>
                    <a:pt x="76707" y="6224"/>
                    <a:pt x="51942" y="7176"/>
                  </a:cubicBezTo>
                  <a:cubicBezTo>
                    <a:pt x="27178" y="8129"/>
                    <a:pt x="7175" y="29084"/>
                    <a:pt x="7175" y="54801"/>
                  </a:cubicBezTo>
                  <a:cubicBezTo>
                    <a:pt x="6222" y="80519"/>
                    <a:pt x="27178" y="100521"/>
                    <a:pt x="51942" y="99569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800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408F4CC8-6692-0A4C-C931-B50A99D5E8D4}"/>
                </a:ext>
              </a:extLst>
            </p:cNvPr>
            <p:cNvSpPr/>
            <p:nvPr/>
          </p:nvSpPr>
          <p:spPr>
            <a:xfrm>
              <a:off x="7436776" y="5416688"/>
              <a:ext cx="74112" cy="74112"/>
            </a:xfrm>
            <a:custGeom>
              <a:avLst/>
              <a:gdLst>
                <a:gd name="connsiteX0" fmla="*/ 48101 w 95250"/>
                <a:gd name="connsiteY0" fmla="*/ 94808 h 95250"/>
                <a:gd name="connsiteX1" fmla="*/ 89059 w 95250"/>
                <a:gd name="connsiteY1" fmla="*/ 49088 h 95250"/>
                <a:gd name="connsiteX2" fmla="*/ 48101 w 95250"/>
                <a:gd name="connsiteY2" fmla="*/ 7178 h 95250"/>
                <a:gd name="connsiteX3" fmla="*/ 7144 w 95250"/>
                <a:gd name="connsiteY3" fmla="*/ 52898 h 95250"/>
                <a:gd name="connsiteX4" fmla="*/ 48101 w 95250"/>
                <a:gd name="connsiteY4" fmla="*/ 94808 h 95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5250" h="95250">
                  <a:moveTo>
                    <a:pt x="48101" y="94808"/>
                  </a:moveTo>
                  <a:cubicBezTo>
                    <a:pt x="70961" y="93856"/>
                    <a:pt x="89059" y="73853"/>
                    <a:pt x="89059" y="49088"/>
                  </a:cubicBezTo>
                  <a:cubicBezTo>
                    <a:pt x="89059" y="25275"/>
                    <a:pt x="70961" y="6225"/>
                    <a:pt x="48101" y="7178"/>
                  </a:cubicBezTo>
                  <a:cubicBezTo>
                    <a:pt x="25241" y="8131"/>
                    <a:pt x="7144" y="28133"/>
                    <a:pt x="7144" y="52898"/>
                  </a:cubicBezTo>
                  <a:cubicBezTo>
                    <a:pt x="8096" y="76711"/>
                    <a:pt x="26194" y="95761"/>
                    <a:pt x="48101" y="94808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800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9645E874-9471-204B-FEA4-29B6C3830313}"/>
                </a:ext>
              </a:extLst>
            </p:cNvPr>
            <p:cNvSpPr/>
            <p:nvPr/>
          </p:nvSpPr>
          <p:spPr>
            <a:xfrm>
              <a:off x="7591670" y="5360390"/>
              <a:ext cx="526198" cy="452086"/>
            </a:xfrm>
            <a:custGeom>
              <a:avLst/>
              <a:gdLst>
                <a:gd name="connsiteX0" fmla="*/ 553879 w 676275"/>
                <a:gd name="connsiteY0" fmla="*/ 254794 h 581025"/>
                <a:gd name="connsiteX1" fmla="*/ 451009 w 676275"/>
                <a:gd name="connsiteY1" fmla="*/ 342424 h 581025"/>
                <a:gd name="connsiteX2" fmla="*/ 375761 w 676275"/>
                <a:gd name="connsiteY2" fmla="*/ 469106 h 581025"/>
                <a:gd name="connsiteX3" fmla="*/ 273844 w 676275"/>
                <a:gd name="connsiteY3" fmla="*/ 561499 h 581025"/>
                <a:gd name="connsiteX4" fmla="*/ 132874 w 676275"/>
                <a:gd name="connsiteY4" fmla="*/ 569119 h 581025"/>
                <a:gd name="connsiteX5" fmla="*/ 7144 w 676275"/>
                <a:gd name="connsiteY5" fmla="*/ 383381 h 581025"/>
                <a:gd name="connsiteX6" fmla="*/ 371951 w 676275"/>
                <a:gd name="connsiteY6" fmla="*/ 7144 h 581025"/>
                <a:gd name="connsiteX7" fmla="*/ 371951 w 676275"/>
                <a:gd name="connsiteY7" fmla="*/ 7144 h 581025"/>
                <a:gd name="connsiteX8" fmla="*/ 371951 w 676275"/>
                <a:gd name="connsiteY8" fmla="*/ 7144 h 581025"/>
                <a:gd name="connsiteX9" fmla="*/ 388144 w 676275"/>
                <a:gd name="connsiteY9" fmla="*/ 13811 h 581025"/>
                <a:gd name="connsiteX10" fmla="*/ 571024 w 676275"/>
                <a:gd name="connsiteY10" fmla="*/ 127159 h 581025"/>
                <a:gd name="connsiteX11" fmla="*/ 675799 w 676275"/>
                <a:gd name="connsiteY11" fmla="*/ 287179 h 581025"/>
                <a:gd name="connsiteX12" fmla="*/ 553879 w 676275"/>
                <a:gd name="connsiteY12" fmla="*/ 254794 h 581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676275" h="581025">
                  <a:moveTo>
                    <a:pt x="553879" y="254794"/>
                  </a:moveTo>
                  <a:cubicBezTo>
                    <a:pt x="507206" y="265271"/>
                    <a:pt x="475774" y="304324"/>
                    <a:pt x="451009" y="342424"/>
                  </a:cubicBezTo>
                  <a:cubicBezTo>
                    <a:pt x="424339" y="383381"/>
                    <a:pt x="403384" y="428149"/>
                    <a:pt x="375761" y="469106"/>
                  </a:cubicBezTo>
                  <a:cubicBezTo>
                    <a:pt x="349091" y="507206"/>
                    <a:pt x="316706" y="542449"/>
                    <a:pt x="273844" y="561499"/>
                  </a:cubicBezTo>
                  <a:cubicBezTo>
                    <a:pt x="229076" y="581501"/>
                    <a:pt x="179546" y="584359"/>
                    <a:pt x="132874" y="569119"/>
                  </a:cubicBezTo>
                  <a:cubicBezTo>
                    <a:pt x="58579" y="538639"/>
                    <a:pt x="7144" y="464344"/>
                    <a:pt x="7144" y="383381"/>
                  </a:cubicBezTo>
                  <a:cubicBezTo>
                    <a:pt x="7144" y="177641"/>
                    <a:pt x="290036" y="105251"/>
                    <a:pt x="371951" y="7144"/>
                  </a:cubicBezTo>
                  <a:cubicBezTo>
                    <a:pt x="371951" y="7144"/>
                    <a:pt x="371951" y="7144"/>
                    <a:pt x="371951" y="7144"/>
                  </a:cubicBezTo>
                  <a:lnTo>
                    <a:pt x="371951" y="7144"/>
                  </a:lnTo>
                  <a:cubicBezTo>
                    <a:pt x="377666" y="9049"/>
                    <a:pt x="382429" y="11906"/>
                    <a:pt x="388144" y="13811"/>
                  </a:cubicBezTo>
                  <a:cubicBezTo>
                    <a:pt x="454819" y="41434"/>
                    <a:pt x="517684" y="78581"/>
                    <a:pt x="571024" y="127159"/>
                  </a:cubicBezTo>
                  <a:cubicBezTo>
                    <a:pt x="620554" y="172879"/>
                    <a:pt x="657701" y="226219"/>
                    <a:pt x="675799" y="287179"/>
                  </a:cubicBezTo>
                  <a:cubicBezTo>
                    <a:pt x="646271" y="255746"/>
                    <a:pt x="595789" y="244316"/>
                    <a:pt x="553879" y="254794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800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8CD723AF-3402-E7B5-291B-2ABCD137B39E}"/>
                </a:ext>
              </a:extLst>
            </p:cNvPr>
            <p:cNvSpPr/>
            <p:nvPr/>
          </p:nvSpPr>
          <p:spPr>
            <a:xfrm>
              <a:off x="7777693" y="5570011"/>
              <a:ext cx="355739" cy="289038"/>
            </a:xfrm>
            <a:custGeom>
              <a:avLst/>
              <a:gdLst>
                <a:gd name="connsiteX0" fmla="*/ 443389 w 457200"/>
                <a:gd name="connsiteY0" fmla="*/ 151121 h 371475"/>
                <a:gd name="connsiteX1" fmla="*/ 340519 w 457200"/>
                <a:gd name="connsiteY1" fmla="*/ 250181 h 371475"/>
                <a:gd name="connsiteX2" fmla="*/ 193834 w 457200"/>
                <a:gd name="connsiteY2" fmla="*/ 204461 h 371475"/>
                <a:gd name="connsiteX3" fmla="*/ 299561 w 457200"/>
                <a:gd name="connsiteY3" fmla="*/ 298759 h 371475"/>
                <a:gd name="connsiteX4" fmla="*/ 161449 w 457200"/>
                <a:gd name="connsiteY4" fmla="*/ 360671 h 371475"/>
                <a:gd name="connsiteX5" fmla="*/ 79534 w 457200"/>
                <a:gd name="connsiteY5" fmla="*/ 367339 h 371475"/>
                <a:gd name="connsiteX6" fmla="*/ 7144 w 457200"/>
                <a:gd name="connsiteY6" fmla="*/ 348289 h 371475"/>
                <a:gd name="connsiteX7" fmla="*/ 120491 w 457200"/>
                <a:gd name="connsiteY7" fmla="*/ 276851 h 371475"/>
                <a:gd name="connsiteX8" fmla="*/ 188119 w 457200"/>
                <a:gd name="connsiteY8" fmla="*/ 175886 h 371475"/>
                <a:gd name="connsiteX9" fmla="*/ 250031 w 457200"/>
                <a:gd name="connsiteY9" fmla="*/ 64444 h 371475"/>
                <a:gd name="connsiteX10" fmla="*/ 339566 w 457200"/>
                <a:gd name="connsiteY10" fmla="*/ 7294 h 371475"/>
                <a:gd name="connsiteX11" fmla="*/ 438626 w 457200"/>
                <a:gd name="connsiteY11" fmla="*/ 58729 h 371475"/>
                <a:gd name="connsiteX12" fmla="*/ 443389 w 457200"/>
                <a:gd name="connsiteY12" fmla="*/ 151121 h 371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57200" h="371475">
                  <a:moveTo>
                    <a:pt x="443389" y="151121"/>
                  </a:moveTo>
                  <a:cubicBezTo>
                    <a:pt x="428149" y="198746"/>
                    <a:pt x="389096" y="236846"/>
                    <a:pt x="340519" y="250181"/>
                  </a:cubicBezTo>
                  <a:cubicBezTo>
                    <a:pt x="285274" y="265421"/>
                    <a:pt x="230029" y="249229"/>
                    <a:pt x="193834" y="204461"/>
                  </a:cubicBezTo>
                  <a:cubicBezTo>
                    <a:pt x="197644" y="261611"/>
                    <a:pt x="243364" y="299711"/>
                    <a:pt x="299561" y="298759"/>
                  </a:cubicBezTo>
                  <a:cubicBezTo>
                    <a:pt x="263366" y="334954"/>
                    <a:pt x="210026" y="352099"/>
                    <a:pt x="161449" y="360671"/>
                  </a:cubicBezTo>
                  <a:cubicBezTo>
                    <a:pt x="134779" y="365434"/>
                    <a:pt x="107156" y="368291"/>
                    <a:pt x="79534" y="367339"/>
                  </a:cubicBezTo>
                  <a:cubicBezTo>
                    <a:pt x="55721" y="366386"/>
                    <a:pt x="27146" y="363529"/>
                    <a:pt x="7144" y="348289"/>
                  </a:cubicBezTo>
                  <a:cubicBezTo>
                    <a:pt x="50959" y="334954"/>
                    <a:pt x="90011" y="310189"/>
                    <a:pt x="120491" y="276851"/>
                  </a:cubicBezTo>
                  <a:cubicBezTo>
                    <a:pt x="148114" y="246371"/>
                    <a:pt x="169069" y="211129"/>
                    <a:pt x="188119" y="175886"/>
                  </a:cubicBezTo>
                  <a:cubicBezTo>
                    <a:pt x="208121" y="138739"/>
                    <a:pt x="225266" y="98734"/>
                    <a:pt x="250031" y="64444"/>
                  </a:cubicBezTo>
                  <a:cubicBezTo>
                    <a:pt x="271939" y="33964"/>
                    <a:pt x="300514" y="9199"/>
                    <a:pt x="339566" y="7294"/>
                  </a:cubicBezTo>
                  <a:cubicBezTo>
                    <a:pt x="379571" y="5389"/>
                    <a:pt x="419576" y="21581"/>
                    <a:pt x="438626" y="58729"/>
                  </a:cubicBezTo>
                  <a:cubicBezTo>
                    <a:pt x="453866" y="88256"/>
                    <a:pt x="452914" y="120641"/>
                    <a:pt x="443389" y="151121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800"/>
            </a:p>
          </p:txBody>
        </p:sp>
      </p:grpSp>
    </p:spTree>
    <p:extLst>
      <p:ext uri="{BB962C8B-B14F-4D97-AF65-F5344CB8AC3E}">
        <p14:creationId xmlns:p14="http://schemas.microsoft.com/office/powerpoint/2010/main" val="2527914847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 5b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Picture Placeholder 18">
            <a:extLst>
              <a:ext uri="{FF2B5EF4-FFF2-40B4-BE49-F238E27FC236}">
                <a16:creationId xmlns:a16="http://schemas.microsoft.com/office/drawing/2014/main" id="{3A966515-C64B-E7BB-1198-D99D16DE65B4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6096000" y="1916832"/>
            <a:ext cx="3816424" cy="4941168"/>
          </a:xfrm>
          <a:custGeom>
            <a:avLst/>
            <a:gdLst>
              <a:gd name="connsiteX0" fmla="*/ 0 w 6888162"/>
              <a:gd name="connsiteY0" fmla="*/ 0 h 6858000"/>
              <a:gd name="connsiteX1" fmla="*/ 6888162 w 6888162"/>
              <a:gd name="connsiteY1" fmla="*/ 0 h 6858000"/>
              <a:gd name="connsiteX2" fmla="*/ 6888162 w 6888162"/>
              <a:gd name="connsiteY2" fmla="*/ 6858000 h 6858000"/>
              <a:gd name="connsiteX3" fmla="*/ 0 w 6888162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888162" h="6858000">
                <a:moveTo>
                  <a:pt x="0" y="0"/>
                </a:moveTo>
                <a:lnTo>
                  <a:pt x="6888162" y="0"/>
                </a:lnTo>
                <a:lnTo>
                  <a:pt x="6888162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2">
              <a:lumMod val="90000"/>
            </a:schemeClr>
          </a:solidFill>
        </p:spPr>
        <p:txBody>
          <a:bodyPr wrap="square">
            <a:noAutofit/>
          </a:bodyPr>
          <a:lstStyle>
            <a:lvl1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de-DE"/>
              <a:t>Insert Picture and send </a:t>
            </a:r>
            <a:r>
              <a:rPr lang="de-DE" err="1"/>
              <a:t>to</a:t>
            </a:r>
            <a:r>
              <a:rPr lang="de-DE"/>
              <a:t> back</a:t>
            </a:r>
          </a:p>
        </p:txBody>
      </p:sp>
      <p:sp>
        <p:nvSpPr>
          <p:cNvPr id="19" name="Text Placeholder 8">
            <a:extLst>
              <a:ext uri="{FF2B5EF4-FFF2-40B4-BE49-F238E27FC236}">
                <a16:creationId xmlns:a16="http://schemas.microsoft.com/office/drawing/2014/main" id="{DE3C410B-B58E-46DB-B5F0-7F515E223DD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07368" y="3341212"/>
            <a:ext cx="4597606" cy="215444"/>
          </a:xfrm>
        </p:spPr>
        <p:txBody>
          <a:bodyPr vert="horz" wrap="square" lIns="18000" tIns="0" rIns="0" bIns="0" rtlCol="0" anchor="t" anchorCtr="0">
            <a:spAutoFit/>
          </a:bodyPr>
          <a:lstStyle>
            <a:lvl1pPr>
              <a:defRPr lang="en-US" sz="1400" dirty="0">
                <a:latin typeface="Ubuntu Light" panose="020B0304030602030204" pitchFamily="34" charset="0"/>
              </a:defRPr>
            </a:lvl1pPr>
          </a:lstStyle>
          <a:p>
            <a:pPr lvl="0"/>
            <a:r>
              <a:rPr lang="en-US"/>
              <a:t>Optional: Click to insert name</a:t>
            </a:r>
          </a:p>
        </p:txBody>
      </p:sp>
      <p:sp>
        <p:nvSpPr>
          <p:cNvPr id="6" name="Subtitle">
            <a:extLst>
              <a:ext uri="{FF2B5EF4-FFF2-40B4-BE49-F238E27FC236}">
                <a16:creationId xmlns:a16="http://schemas.microsoft.com/office/drawing/2014/main" id="{A6C182ED-7FBB-D436-05D8-96E184F17BD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368" y="2924944"/>
            <a:ext cx="4597606" cy="246221"/>
          </a:xfrm>
          <a:prstGeom prst="rect">
            <a:avLst/>
          </a:prstGeom>
        </p:spPr>
        <p:txBody>
          <a:bodyPr wrap="square" lIns="18000" tIns="0" rIns="0" anchor="t" anchorCtr="0">
            <a:sp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  <a:latin typeface="Ubuntu Light" panose="020B030403060203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GB"/>
          </a:p>
        </p:txBody>
      </p:sp>
      <p:sp>
        <p:nvSpPr>
          <p:cNvPr id="7" name="Title">
            <a:extLst>
              <a:ext uri="{FF2B5EF4-FFF2-40B4-BE49-F238E27FC236}">
                <a16:creationId xmlns:a16="http://schemas.microsoft.com/office/drawing/2014/main" id="{46ABBE1C-3373-50D9-4152-CA1AC4A5E7F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368" y="1053032"/>
            <a:ext cx="4597606" cy="1495794"/>
          </a:xfrm>
        </p:spPr>
        <p:txBody>
          <a:bodyPr wrap="square" lIns="0" tIns="0" rIns="0" bIns="0" anchor="b" anchorCtr="0">
            <a:spAutoFit/>
          </a:bodyPr>
          <a:lstStyle>
            <a:lvl1pPr algn="l">
              <a:lnSpc>
                <a:spcPct val="90000"/>
              </a:lnSpc>
              <a:tabLst>
                <a:tab pos="1258888" algn="l"/>
              </a:tabLst>
              <a:defRPr sz="5400" b="0" cap="none" baseline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fr-FR"/>
              <a:t>Modifiez le style du titre</a:t>
            </a:r>
            <a:endParaRPr lang="en-GB"/>
          </a:p>
        </p:txBody>
      </p:sp>
      <p:grpSp>
        <p:nvGrpSpPr>
          <p:cNvPr id="8" name="Group 1">
            <a:extLst>
              <a:ext uri="{FF2B5EF4-FFF2-40B4-BE49-F238E27FC236}">
                <a16:creationId xmlns:a16="http://schemas.microsoft.com/office/drawing/2014/main" id="{03C5622C-AFD4-93DA-3105-DD24A1095D2B}"/>
              </a:ext>
            </a:extLst>
          </p:cNvPr>
          <p:cNvGrpSpPr>
            <a:grpSpLocks noChangeAspect="1"/>
          </p:cNvGrpSpPr>
          <p:nvPr/>
        </p:nvGrpSpPr>
        <p:grpSpPr>
          <a:xfrm>
            <a:off x="443236" y="6021288"/>
            <a:ext cx="1872000" cy="420870"/>
            <a:chOff x="5095385" y="4090756"/>
            <a:chExt cx="3033729" cy="682053"/>
          </a:xfrm>
        </p:grpSpPr>
        <p:sp>
          <p:nvSpPr>
            <p:cNvPr id="9" name="Freeform: Shape 2">
              <a:extLst>
                <a:ext uri="{FF2B5EF4-FFF2-40B4-BE49-F238E27FC236}">
                  <a16:creationId xmlns:a16="http://schemas.microsoft.com/office/drawing/2014/main" id="{EC1F4AF4-B2D1-B383-5414-6A7CE220351C}"/>
                </a:ext>
              </a:extLst>
            </p:cNvPr>
            <p:cNvSpPr/>
            <p:nvPr/>
          </p:nvSpPr>
          <p:spPr>
            <a:xfrm>
              <a:off x="7769592" y="4296409"/>
              <a:ext cx="355081" cy="288503"/>
            </a:xfrm>
            <a:custGeom>
              <a:avLst/>
              <a:gdLst>
                <a:gd name="connsiteX0" fmla="*/ 304324 w 457200"/>
                <a:gd name="connsiteY0" fmla="*/ 261461 h 371475"/>
                <a:gd name="connsiteX1" fmla="*/ 456724 w 457200"/>
                <a:gd name="connsiteY1" fmla="*/ 110014 h 371475"/>
                <a:gd name="connsiteX2" fmla="*/ 344329 w 457200"/>
                <a:gd name="connsiteY2" fmla="*/ 7144 h 371475"/>
                <a:gd name="connsiteX3" fmla="*/ 125254 w 457200"/>
                <a:gd name="connsiteY3" fmla="*/ 241459 h 371475"/>
                <a:gd name="connsiteX4" fmla="*/ 7144 w 457200"/>
                <a:gd name="connsiteY4" fmla="*/ 348139 h 371475"/>
                <a:gd name="connsiteX5" fmla="*/ 96679 w 457200"/>
                <a:gd name="connsiteY5" fmla="*/ 372904 h 371475"/>
                <a:gd name="connsiteX6" fmla="*/ 306229 w 457200"/>
                <a:gd name="connsiteY6" fmla="*/ 304324 h 371475"/>
                <a:gd name="connsiteX7" fmla="*/ 200501 w 457200"/>
                <a:gd name="connsiteY7" fmla="*/ 210026 h 371475"/>
                <a:gd name="connsiteX8" fmla="*/ 304324 w 457200"/>
                <a:gd name="connsiteY8" fmla="*/ 261461 h 371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57200" h="371475">
                  <a:moveTo>
                    <a:pt x="304324" y="261461"/>
                  </a:moveTo>
                  <a:cubicBezTo>
                    <a:pt x="390049" y="261461"/>
                    <a:pt x="455771" y="191929"/>
                    <a:pt x="456724" y="110014"/>
                  </a:cubicBezTo>
                  <a:cubicBezTo>
                    <a:pt x="451009" y="73819"/>
                    <a:pt x="438626" y="7144"/>
                    <a:pt x="344329" y="7144"/>
                  </a:cubicBezTo>
                  <a:cubicBezTo>
                    <a:pt x="242411" y="7144"/>
                    <a:pt x="208121" y="150019"/>
                    <a:pt x="125254" y="241459"/>
                  </a:cubicBezTo>
                  <a:cubicBezTo>
                    <a:pt x="118586" y="293846"/>
                    <a:pt x="69056" y="340519"/>
                    <a:pt x="7144" y="348139"/>
                  </a:cubicBezTo>
                  <a:cubicBezTo>
                    <a:pt x="22384" y="364331"/>
                    <a:pt x="55721" y="372904"/>
                    <a:pt x="96679" y="372904"/>
                  </a:cubicBezTo>
                  <a:cubicBezTo>
                    <a:pt x="170021" y="372904"/>
                    <a:pt x="259556" y="350996"/>
                    <a:pt x="306229" y="304324"/>
                  </a:cubicBezTo>
                  <a:cubicBezTo>
                    <a:pt x="244316" y="305276"/>
                    <a:pt x="204311" y="265271"/>
                    <a:pt x="200501" y="210026"/>
                  </a:cubicBezTo>
                  <a:cubicBezTo>
                    <a:pt x="230029" y="247174"/>
                    <a:pt x="264319" y="261461"/>
                    <a:pt x="304324" y="261461"/>
                  </a:cubicBezTo>
                  <a:close/>
                </a:path>
              </a:pathLst>
            </a:custGeom>
            <a:solidFill>
              <a:srgbClr val="17ABDB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800"/>
            </a:p>
          </p:txBody>
        </p:sp>
        <p:sp>
          <p:nvSpPr>
            <p:cNvPr id="10" name="Freeform: Shape 3">
              <a:extLst>
                <a:ext uri="{FF2B5EF4-FFF2-40B4-BE49-F238E27FC236}">
                  <a16:creationId xmlns:a16="http://schemas.microsoft.com/office/drawing/2014/main" id="{562EA075-7E1A-57B6-FA93-F8A92DA56EC3}"/>
                </a:ext>
              </a:extLst>
            </p:cNvPr>
            <p:cNvSpPr/>
            <p:nvPr/>
          </p:nvSpPr>
          <p:spPr>
            <a:xfrm>
              <a:off x="5095385" y="4099634"/>
              <a:ext cx="2463378" cy="673175"/>
            </a:xfrm>
            <a:custGeom>
              <a:avLst/>
              <a:gdLst>
                <a:gd name="connsiteX0" fmla="*/ 3092291 w 3171825"/>
                <a:gd name="connsiteY0" fmla="*/ 287179 h 866775"/>
                <a:gd name="connsiteX1" fmla="*/ 3059907 w 3171825"/>
                <a:gd name="connsiteY1" fmla="*/ 211931 h 866775"/>
                <a:gd name="connsiteX2" fmla="*/ 3027521 w 3171825"/>
                <a:gd name="connsiteY2" fmla="*/ 218599 h 866775"/>
                <a:gd name="connsiteX3" fmla="*/ 2960846 w 3171825"/>
                <a:gd name="connsiteY3" fmla="*/ 507206 h 866775"/>
                <a:gd name="connsiteX4" fmla="*/ 2816066 w 3171825"/>
                <a:gd name="connsiteY4" fmla="*/ 178594 h 866775"/>
                <a:gd name="connsiteX5" fmla="*/ 2679859 w 3171825"/>
                <a:gd name="connsiteY5" fmla="*/ 440531 h 866775"/>
                <a:gd name="connsiteX6" fmla="*/ 2670334 w 3171825"/>
                <a:gd name="connsiteY6" fmla="*/ 319564 h 866775"/>
                <a:gd name="connsiteX7" fmla="*/ 2677001 w 3171825"/>
                <a:gd name="connsiteY7" fmla="*/ 254794 h 866775"/>
                <a:gd name="connsiteX8" fmla="*/ 2611279 w 3171825"/>
                <a:gd name="connsiteY8" fmla="*/ 209074 h 866775"/>
                <a:gd name="connsiteX9" fmla="*/ 2533174 w 3171825"/>
                <a:gd name="connsiteY9" fmla="*/ 510064 h 866775"/>
                <a:gd name="connsiteX10" fmla="*/ 2470309 w 3171825"/>
                <a:gd name="connsiteY10" fmla="*/ 292894 h 866775"/>
                <a:gd name="connsiteX11" fmla="*/ 2405539 w 3171825"/>
                <a:gd name="connsiteY11" fmla="*/ 208121 h 866775"/>
                <a:gd name="connsiteX12" fmla="*/ 2325529 w 3171825"/>
                <a:gd name="connsiteY12" fmla="*/ 494824 h 866775"/>
                <a:gd name="connsiteX13" fmla="*/ 2206466 w 3171825"/>
                <a:gd name="connsiteY13" fmla="*/ 211931 h 866775"/>
                <a:gd name="connsiteX14" fmla="*/ 2087404 w 3171825"/>
                <a:gd name="connsiteY14" fmla="*/ 479584 h 866775"/>
                <a:gd name="connsiteX15" fmla="*/ 1983581 w 3171825"/>
                <a:gd name="connsiteY15" fmla="*/ 178594 h 866775"/>
                <a:gd name="connsiteX16" fmla="*/ 1877854 w 3171825"/>
                <a:gd name="connsiteY16" fmla="*/ 391954 h 866775"/>
                <a:gd name="connsiteX17" fmla="*/ 1867376 w 3171825"/>
                <a:gd name="connsiteY17" fmla="*/ 390049 h 866775"/>
                <a:gd name="connsiteX18" fmla="*/ 1866424 w 3171825"/>
                <a:gd name="connsiteY18" fmla="*/ 327184 h 866775"/>
                <a:gd name="connsiteX19" fmla="*/ 1807369 w 3171825"/>
                <a:gd name="connsiteY19" fmla="*/ 202406 h 866775"/>
                <a:gd name="connsiteX20" fmla="*/ 1654969 w 3171825"/>
                <a:gd name="connsiteY20" fmla="*/ 512921 h 866775"/>
                <a:gd name="connsiteX21" fmla="*/ 1592104 w 3171825"/>
                <a:gd name="connsiteY21" fmla="*/ 483394 h 866775"/>
                <a:gd name="connsiteX22" fmla="*/ 1719739 w 3171825"/>
                <a:gd name="connsiteY22" fmla="*/ 306229 h 866775"/>
                <a:gd name="connsiteX23" fmla="*/ 1619726 w 3171825"/>
                <a:gd name="connsiteY23" fmla="*/ 202406 h 866775"/>
                <a:gd name="connsiteX24" fmla="*/ 1483519 w 3171825"/>
                <a:gd name="connsiteY24" fmla="*/ 369094 h 866775"/>
                <a:gd name="connsiteX25" fmla="*/ 1503521 w 3171825"/>
                <a:gd name="connsiteY25" fmla="*/ 473869 h 866775"/>
                <a:gd name="connsiteX26" fmla="*/ 1418749 w 3171825"/>
                <a:gd name="connsiteY26" fmla="*/ 512921 h 866775"/>
                <a:gd name="connsiteX27" fmla="*/ 1400651 w 3171825"/>
                <a:gd name="connsiteY27" fmla="*/ 274796 h 866775"/>
                <a:gd name="connsiteX28" fmla="*/ 1336834 w 3171825"/>
                <a:gd name="connsiteY28" fmla="*/ 326231 h 866775"/>
                <a:gd name="connsiteX29" fmla="*/ 1262539 w 3171825"/>
                <a:gd name="connsiteY29" fmla="*/ 479584 h 866775"/>
                <a:gd name="connsiteX30" fmla="*/ 1223486 w 3171825"/>
                <a:gd name="connsiteY30" fmla="*/ 421481 h 866775"/>
                <a:gd name="connsiteX31" fmla="*/ 1402556 w 3171825"/>
                <a:gd name="connsiteY31" fmla="*/ 250031 h 866775"/>
                <a:gd name="connsiteX32" fmla="*/ 1343501 w 3171825"/>
                <a:gd name="connsiteY32" fmla="*/ 192881 h 866775"/>
                <a:gd name="connsiteX33" fmla="*/ 1181576 w 3171825"/>
                <a:gd name="connsiteY33" fmla="*/ 290989 h 866775"/>
                <a:gd name="connsiteX34" fmla="*/ 1086326 w 3171825"/>
                <a:gd name="connsiteY34" fmla="*/ 385286 h 866775"/>
                <a:gd name="connsiteX35" fmla="*/ 1088231 w 3171825"/>
                <a:gd name="connsiteY35" fmla="*/ 358616 h 866775"/>
                <a:gd name="connsiteX36" fmla="*/ 974884 w 3171825"/>
                <a:gd name="connsiteY36" fmla="*/ 204311 h 866775"/>
                <a:gd name="connsiteX37" fmla="*/ 883444 w 3171825"/>
                <a:gd name="connsiteY37" fmla="*/ 273844 h 866775"/>
                <a:gd name="connsiteX38" fmla="*/ 846296 w 3171825"/>
                <a:gd name="connsiteY38" fmla="*/ 213836 h 866775"/>
                <a:gd name="connsiteX39" fmla="*/ 805339 w 3171825"/>
                <a:gd name="connsiteY39" fmla="*/ 224314 h 866775"/>
                <a:gd name="connsiteX40" fmla="*/ 814864 w 3171825"/>
                <a:gd name="connsiteY40" fmla="*/ 334804 h 866775"/>
                <a:gd name="connsiteX41" fmla="*/ 742474 w 3171825"/>
                <a:gd name="connsiteY41" fmla="*/ 520541 h 866775"/>
                <a:gd name="connsiteX42" fmla="*/ 691991 w 3171825"/>
                <a:gd name="connsiteY42" fmla="*/ 309086 h 866775"/>
                <a:gd name="connsiteX43" fmla="*/ 671989 w 3171825"/>
                <a:gd name="connsiteY43" fmla="*/ 305276 h 866775"/>
                <a:gd name="connsiteX44" fmla="*/ 621506 w 3171825"/>
                <a:gd name="connsiteY44" fmla="*/ 399574 h 866775"/>
                <a:gd name="connsiteX45" fmla="*/ 539591 w 3171825"/>
                <a:gd name="connsiteY45" fmla="*/ 512921 h 866775"/>
                <a:gd name="connsiteX46" fmla="*/ 495776 w 3171825"/>
                <a:gd name="connsiteY46" fmla="*/ 443389 h 866775"/>
                <a:gd name="connsiteX47" fmla="*/ 685324 w 3171825"/>
                <a:gd name="connsiteY47" fmla="*/ 278606 h 866775"/>
                <a:gd name="connsiteX48" fmla="*/ 627221 w 3171825"/>
                <a:gd name="connsiteY48" fmla="*/ 214789 h 866775"/>
                <a:gd name="connsiteX49" fmla="*/ 437674 w 3171825"/>
                <a:gd name="connsiteY49" fmla="*/ 355759 h 866775"/>
                <a:gd name="connsiteX50" fmla="*/ 237649 w 3171825"/>
                <a:gd name="connsiteY50" fmla="*/ 529114 h 866775"/>
                <a:gd name="connsiteX51" fmla="*/ 97631 w 3171825"/>
                <a:gd name="connsiteY51" fmla="*/ 313849 h 866775"/>
                <a:gd name="connsiteX52" fmla="*/ 261461 w 3171825"/>
                <a:gd name="connsiteY52" fmla="*/ 69056 h 866775"/>
                <a:gd name="connsiteX53" fmla="*/ 329089 w 3171825"/>
                <a:gd name="connsiteY53" fmla="*/ 181451 h 866775"/>
                <a:gd name="connsiteX54" fmla="*/ 410051 w 3171825"/>
                <a:gd name="connsiteY54" fmla="*/ 121444 h 866775"/>
                <a:gd name="connsiteX55" fmla="*/ 265271 w 3171825"/>
                <a:gd name="connsiteY55" fmla="*/ 7144 h 866775"/>
                <a:gd name="connsiteX56" fmla="*/ 7144 w 3171825"/>
                <a:gd name="connsiteY56" fmla="*/ 324326 h 866775"/>
                <a:gd name="connsiteX57" fmla="*/ 220504 w 3171825"/>
                <a:gd name="connsiteY57" fmla="*/ 601504 h 866775"/>
                <a:gd name="connsiteX58" fmla="*/ 425291 w 3171825"/>
                <a:gd name="connsiteY58" fmla="*/ 472916 h 866775"/>
                <a:gd name="connsiteX59" fmla="*/ 525304 w 3171825"/>
                <a:gd name="connsiteY59" fmla="*/ 576739 h 866775"/>
                <a:gd name="connsiteX60" fmla="*/ 646271 w 3171825"/>
                <a:gd name="connsiteY60" fmla="*/ 485299 h 866775"/>
                <a:gd name="connsiteX61" fmla="*/ 734854 w 3171825"/>
                <a:gd name="connsiteY61" fmla="*/ 576739 h 866775"/>
                <a:gd name="connsiteX62" fmla="*/ 812959 w 3171825"/>
                <a:gd name="connsiteY62" fmla="*/ 532924 h 866775"/>
                <a:gd name="connsiteX63" fmla="*/ 904399 w 3171825"/>
                <a:gd name="connsiteY63" fmla="*/ 810101 h 866775"/>
                <a:gd name="connsiteX64" fmla="*/ 882491 w 3171825"/>
                <a:gd name="connsiteY64" fmla="*/ 577691 h 866775"/>
                <a:gd name="connsiteX65" fmla="*/ 969169 w 3171825"/>
                <a:gd name="connsiteY65" fmla="*/ 267176 h 866775"/>
                <a:gd name="connsiteX66" fmla="*/ 1015841 w 3171825"/>
                <a:gd name="connsiteY66" fmla="*/ 359569 h 866775"/>
                <a:gd name="connsiteX67" fmla="*/ 1007269 w 3171825"/>
                <a:gd name="connsiteY67" fmla="*/ 440531 h 866775"/>
                <a:gd name="connsiteX68" fmla="*/ 900589 w 3171825"/>
                <a:gd name="connsiteY68" fmla="*/ 545306 h 866775"/>
                <a:gd name="connsiteX69" fmla="*/ 941546 w 3171825"/>
                <a:gd name="connsiteY69" fmla="*/ 577691 h 866775"/>
                <a:gd name="connsiteX70" fmla="*/ 1072039 w 3171825"/>
                <a:gd name="connsiteY70" fmla="*/ 449104 h 866775"/>
                <a:gd name="connsiteX71" fmla="*/ 1150144 w 3171825"/>
                <a:gd name="connsiteY71" fmla="*/ 390049 h 866775"/>
                <a:gd name="connsiteX72" fmla="*/ 1149191 w 3171825"/>
                <a:gd name="connsiteY72" fmla="*/ 415766 h 866775"/>
                <a:gd name="connsiteX73" fmla="*/ 1244441 w 3171825"/>
                <a:gd name="connsiteY73" fmla="*/ 550069 h 866775"/>
                <a:gd name="connsiteX74" fmla="*/ 1349216 w 3171825"/>
                <a:gd name="connsiteY74" fmla="*/ 469106 h 866775"/>
                <a:gd name="connsiteX75" fmla="*/ 1352074 w 3171825"/>
                <a:gd name="connsiteY75" fmla="*/ 547211 h 866775"/>
                <a:gd name="connsiteX76" fmla="*/ 1155859 w 3171825"/>
                <a:gd name="connsiteY76" fmla="*/ 754856 h 866775"/>
                <a:gd name="connsiteX77" fmla="*/ 1259681 w 3171825"/>
                <a:gd name="connsiteY77" fmla="*/ 864394 h 866775"/>
                <a:gd name="connsiteX78" fmla="*/ 1419701 w 3171825"/>
                <a:gd name="connsiteY78" fmla="*/ 569119 h 866775"/>
                <a:gd name="connsiteX79" fmla="*/ 1529239 w 3171825"/>
                <a:gd name="connsiteY79" fmla="*/ 518636 h 866775"/>
                <a:gd name="connsiteX80" fmla="*/ 1640681 w 3171825"/>
                <a:gd name="connsiteY80" fmla="*/ 576739 h 866775"/>
                <a:gd name="connsiteX81" fmla="*/ 1813084 w 3171825"/>
                <a:gd name="connsiteY81" fmla="*/ 459581 h 866775"/>
                <a:gd name="connsiteX82" fmla="*/ 1868329 w 3171825"/>
                <a:gd name="connsiteY82" fmla="*/ 576739 h 866775"/>
                <a:gd name="connsiteX83" fmla="*/ 1980724 w 3171825"/>
                <a:gd name="connsiteY83" fmla="*/ 273844 h 866775"/>
                <a:gd name="connsiteX84" fmla="*/ 2074069 w 3171825"/>
                <a:gd name="connsiteY84" fmla="*/ 601504 h 866775"/>
                <a:gd name="connsiteX85" fmla="*/ 2198846 w 3171825"/>
                <a:gd name="connsiteY85" fmla="*/ 312896 h 866775"/>
                <a:gd name="connsiteX86" fmla="*/ 2307432 w 3171825"/>
                <a:gd name="connsiteY86" fmla="*/ 576739 h 866775"/>
                <a:gd name="connsiteX87" fmla="*/ 2412207 w 3171825"/>
                <a:gd name="connsiteY87" fmla="*/ 428149 h 866775"/>
                <a:gd name="connsiteX88" fmla="*/ 2521744 w 3171825"/>
                <a:gd name="connsiteY88" fmla="*/ 576739 h 866775"/>
                <a:gd name="connsiteX89" fmla="*/ 2618899 w 3171825"/>
                <a:gd name="connsiteY89" fmla="*/ 486251 h 866775"/>
                <a:gd name="connsiteX90" fmla="*/ 2670334 w 3171825"/>
                <a:gd name="connsiteY90" fmla="*/ 576739 h 866775"/>
                <a:gd name="connsiteX91" fmla="*/ 2803684 w 3171825"/>
                <a:gd name="connsiteY91" fmla="*/ 274796 h 866775"/>
                <a:gd name="connsiteX92" fmla="*/ 2947511 w 3171825"/>
                <a:gd name="connsiteY92" fmla="*/ 576739 h 866775"/>
                <a:gd name="connsiteX93" fmla="*/ 3040857 w 3171825"/>
                <a:gd name="connsiteY93" fmla="*/ 474821 h 866775"/>
                <a:gd name="connsiteX94" fmla="*/ 3121819 w 3171825"/>
                <a:gd name="connsiteY94" fmla="*/ 576739 h 866775"/>
                <a:gd name="connsiteX95" fmla="*/ 3169444 w 3171825"/>
                <a:gd name="connsiteY95" fmla="*/ 550069 h 866775"/>
                <a:gd name="connsiteX96" fmla="*/ 3092291 w 3171825"/>
                <a:gd name="connsiteY96" fmla="*/ 287179 h 866775"/>
                <a:gd name="connsiteX97" fmla="*/ 1267301 w 3171825"/>
                <a:gd name="connsiteY97" fmla="*/ 806291 h 866775"/>
                <a:gd name="connsiteX98" fmla="*/ 1226344 w 3171825"/>
                <a:gd name="connsiteY98" fmla="*/ 751999 h 866775"/>
                <a:gd name="connsiteX99" fmla="*/ 1353026 w 3171825"/>
                <a:gd name="connsiteY99" fmla="*/ 597694 h 866775"/>
                <a:gd name="connsiteX100" fmla="*/ 1267301 w 3171825"/>
                <a:gd name="connsiteY100" fmla="*/ 806291 h 866775"/>
                <a:gd name="connsiteX101" fmla="*/ 1614964 w 3171825"/>
                <a:gd name="connsiteY101" fmla="*/ 257651 h 866775"/>
                <a:gd name="connsiteX102" fmla="*/ 1653064 w 3171825"/>
                <a:gd name="connsiteY102" fmla="*/ 315754 h 866775"/>
                <a:gd name="connsiteX103" fmla="*/ 1569244 w 3171825"/>
                <a:gd name="connsiteY103" fmla="*/ 438626 h 866775"/>
                <a:gd name="connsiteX104" fmla="*/ 1614964 w 3171825"/>
                <a:gd name="connsiteY104" fmla="*/ 257651 h 866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</a:cxnLst>
              <a:rect l="l" t="t" r="r" b="b"/>
              <a:pathLst>
                <a:path w="3171825" h="866775">
                  <a:moveTo>
                    <a:pt x="3092291" y="287179"/>
                  </a:moveTo>
                  <a:cubicBezTo>
                    <a:pt x="3092291" y="241459"/>
                    <a:pt x="3089434" y="211931"/>
                    <a:pt x="3059907" y="211931"/>
                  </a:cubicBezTo>
                  <a:cubicBezTo>
                    <a:pt x="3046571" y="211931"/>
                    <a:pt x="3039904" y="214789"/>
                    <a:pt x="3027521" y="218599"/>
                  </a:cubicBezTo>
                  <a:cubicBezTo>
                    <a:pt x="3037999" y="371951"/>
                    <a:pt x="3003709" y="507206"/>
                    <a:pt x="2960846" y="507206"/>
                  </a:cubicBezTo>
                  <a:cubicBezTo>
                    <a:pt x="2905601" y="507206"/>
                    <a:pt x="2933224" y="178594"/>
                    <a:pt x="2816066" y="178594"/>
                  </a:cubicBezTo>
                  <a:cubicBezTo>
                    <a:pt x="2707482" y="178594"/>
                    <a:pt x="2692241" y="440531"/>
                    <a:pt x="2679859" y="440531"/>
                  </a:cubicBezTo>
                  <a:cubicBezTo>
                    <a:pt x="2671286" y="440531"/>
                    <a:pt x="2670334" y="371951"/>
                    <a:pt x="2670334" y="319564"/>
                  </a:cubicBezTo>
                  <a:cubicBezTo>
                    <a:pt x="2675096" y="294799"/>
                    <a:pt x="2677001" y="271939"/>
                    <a:pt x="2677001" y="254794"/>
                  </a:cubicBezTo>
                  <a:cubicBezTo>
                    <a:pt x="2677001" y="230029"/>
                    <a:pt x="2667476" y="188119"/>
                    <a:pt x="2611279" y="209074"/>
                  </a:cubicBezTo>
                  <a:cubicBezTo>
                    <a:pt x="2613184" y="396716"/>
                    <a:pt x="2576036" y="510064"/>
                    <a:pt x="2533174" y="510064"/>
                  </a:cubicBezTo>
                  <a:cubicBezTo>
                    <a:pt x="2471261" y="510064"/>
                    <a:pt x="2470309" y="340519"/>
                    <a:pt x="2470309" y="292894"/>
                  </a:cubicBezTo>
                  <a:cubicBezTo>
                    <a:pt x="2470309" y="247174"/>
                    <a:pt x="2473166" y="186214"/>
                    <a:pt x="2405539" y="208121"/>
                  </a:cubicBezTo>
                  <a:cubicBezTo>
                    <a:pt x="2395061" y="371951"/>
                    <a:pt x="2352199" y="494824"/>
                    <a:pt x="2325529" y="494824"/>
                  </a:cubicBezTo>
                  <a:cubicBezTo>
                    <a:pt x="2285524" y="494824"/>
                    <a:pt x="2293144" y="211931"/>
                    <a:pt x="2206466" y="211931"/>
                  </a:cubicBezTo>
                  <a:cubicBezTo>
                    <a:pt x="2128361" y="211931"/>
                    <a:pt x="2103596" y="479584"/>
                    <a:pt x="2087404" y="479584"/>
                  </a:cubicBezTo>
                  <a:cubicBezTo>
                    <a:pt x="2057876" y="479584"/>
                    <a:pt x="2096929" y="178594"/>
                    <a:pt x="1983581" y="178594"/>
                  </a:cubicBezTo>
                  <a:cubicBezTo>
                    <a:pt x="1924526" y="178594"/>
                    <a:pt x="1900714" y="279559"/>
                    <a:pt x="1877854" y="391954"/>
                  </a:cubicBezTo>
                  <a:cubicBezTo>
                    <a:pt x="1873091" y="413861"/>
                    <a:pt x="1868329" y="414814"/>
                    <a:pt x="1867376" y="390049"/>
                  </a:cubicBezTo>
                  <a:cubicBezTo>
                    <a:pt x="1866424" y="370046"/>
                    <a:pt x="1866424" y="347186"/>
                    <a:pt x="1866424" y="327184"/>
                  </a:cubicBezTo>
                  <a:cubicBezTo>
                    <a:pt x="1894999" y="213836"/>
                    <a:pt x="1859756" y="171926"/>
                    <a:pt x="1807369" y="202406"/>
                  </a:cubicBezTo>
                  <a:cubicBezTo>
                    <a:pt x="1824514" y="411004"/>
                    <a:pt x="1728311" y="512921"/>
                    <a:pt x="1654969" y="512921"/>
                  </a:cubicBezTo>
                  <a:cubicBezTo>
                    <a:pt x="1628299" y="512921"/>
                    <a:pt x="1607344" y="501491"/>
                    <a:pt x="1592104" y="483394"/>
                  </a:cubicBezTo>
                  <a:cubicBezTo>
                    <a:pt x="1680686" y="429101"/>
                    <a:pt x="1719739" y="367189"/>
                    <a:pt x="1719739" y="306229"/>
                  </a:cubicBezTo>
                  <a:cubicBezTo>
                    <a:pt x="1719739" y="240506"/>
                    <a:pt x="1681639" y="202406"/>
                    <a:pt x="1619726" y="202406"/>
                  </a:cubicBezTo>
                  <a:cubicBezTo>
                    <a:pt x="1532096" y="202406"/>
                    <a:pt x="1483519" y="292894"/>
                    <a:pt x="1483519" y="369094"/>
                  </a:cubicBezTo>
                  <a:cubicBezTo>
                    <a:pt x="1483519" y="410051"/>
                    <a:pt x="1491139" y="445294"/>
                    <a:pt x="1503521" y="473869"/>
                  </a:cubicBezTo>
                  <a:cubicBezTo>
                    <a:pt x="1473041" y="488156"/>
                    <a:pt x="1445419" y="500539"/>
                    <a:pt x="1418749" y="512921"/>
                  </a:cubicBezTo>
                  <a:cubicBezTo>
                    <a:pt x="1416844" y="433864"/>
                    <a:pt x="1407319" y="350996"/>
                    <a:pt x="1400651" y="274796"/>
                  </a:cubicBezTo>
                  <a:cubicBezTo>
                    <a:pt x="1353979" y="262414"/>
                    <a:pt x="1340644" y="284321"/>
                    <a:pt x="1336834" y="326231"/>
                  </a:cubicBezTo>
                  <a:cubicBezTo>
                    <a:pt x="1328261" y="420529"/>
                    <a:pt x="1293971" y="479584"/>
                    <a:pt x="1262539" y="479584"/>
                  </a:cubicBezTo>
                  <a:cubicBezTo>
                    <a:pt x="1239679" y="479584"/>
                    <a:pt x="1225391" y="451009"/>
                    <a:pt x="1223486" y="421481"/>
                  </a:cubicBezTo>
                  <a:cubicBezTo>
                    <a:pt x="1214914" y="270034"/>
                    <a:pt x="1337786" y="228124"/>
                    <a:pt x="1402556" y="250031"/>
                  </a:cubicBezTo>
                  <a:cubicBezTo>
                    <a:pt x="1415891" y="216694"/>
                    <a:pt x="1401604" y="192881"/>
                    <a:pt x="1343501" y="192881"/>
                  </a:cubicBezTo>
                  <a:cubicBezTo>
                    <a:pt x="1273016" y="192881"/>
                    <a:pt x="1220629" y="235744"/>
                    <a:pt x="1181576" y="290989"/>
                  </a:cubicBezTo>
                  <a:cubicBezTo>
                    <a:pt x="1155859" y="327184"/>
                    <a:pt x="1126331" y="353854"/>
                    <a:pt x="1086326" y="385286"/>
                  </a:cubicBezTo>
                  <a:cubicBezTo>
                    <a:pt x="1087279" y="375761"/>
                    <a:pt x="1088231" y="367189"/>
                    <a:pt x="1088231" y="358616"/>
                  </a:cubicBezTo>
                  <a:cubicBezTo>
                    <a:pt x="1088231" y="251936"/>
                    <a:pt x="1030129" y="204311"/>
                    <a:pt x="974884" y="204311"/>
                  </a:cubicBezTo>
                  <a:cubicBezTo>
                    <a:pt x="929164" y="204311"/>
                    <a:pt x="900589" y="231934"/>
                    <a:pt x="883444" y="273844"/>
                  </a:cubicBezTo>
                  <a:cubicBezTo>
                    <a:pt x="879634" y="231934"/>
                    <a:pt x="871061" y="213836"/>
                    <a:pt x="846296" y="213836"/>
                  </a:cubicBezTo>
                  <a:cubicBezTo>
                    <a:pt x="835819" y="213836"/>
                    <a:pt x="821531" y="216694"/>
                    <a:pt x="805339" y="224314"/>
                  </a:cubicBezTo>
                  <a:cubicBezTo>
                    <a:pt x="812959" y="248126"/>
                    <a:pt x="814864" y="300514"/>
                    <a:pt x="814864" y="334804"/>
                  </a:cubicBezTo>
                  <a:cubicBezTo>
                    <a:pt x="814864" y="463391"/>
                    <a:pt x="777716" y="520541"/>
                    <a:pt x="742474" y="520541"/>
                  </a:cubicBezTo>
                  <a:cubicBezTo>
                    <a:pt x="701516" y="520541"/>
                    <a:pt x="695801" y="368141"/>
                    <a:pt x="691991" y="309086"/>
                  </a:cubicBezTo>
                  <a:cubicBezTo>
                    <a:pt x="687229" y="307181"/>
                    <a:pt x="681514" y="305276"/>
                    <a:pt x="671989" y="305276"/>
                  </a:cubicBezTo>
                  <a:cubicBezTo>
                    <a:pt x="635794" y="305276"/>
                    <a:pt x="631031" y="354806"/>
                    <a:pt x="621506" y="399574"/>
                  </a:cubicBezTo>
                  <a:cubicBezTo>
                    <a:pt x="611029" y="450056"/>
                    <a:pt x="582454" y="512921"/>
                    <a:pt x="539591" y="512921"/>
                  </a:cubicBezTo>
                  <a:cubicBezTo>
                    <a:pt x="513874" y="512921"/>
                    <a:pt x="497681" y="488156"/>
                    <a:pt x="495776" y="443389"/>
                  </a:cubicBezTo>
                  <a:cubicBezTo>
                    <a:pt x="491966" y="352901"/>
                    <a:pt x="567214" y="245269"/>
                    <a:pt x="685324" y="278606"/>
                  </a:cubicBezTo>
                  <a:cubicBezTo>
                    <a:pt x="700564" y="242411"/>
                    <a:pt x="676751" y="214789"/>
                    <a:pt x="627221" y="214789"/>
                  </a:cubicBezTo>
                  <a:cubicBezTo>
                    <a:pt x="540544" y="214789"/>
                    <a:pt x="469106" y="279559"/>
                    <a:pt x="437674" y="355759"/>
                  </a:cubicBezTo>
                  <a:cubicBezTo>
                    <a:pt x="406241" y="426244"/>
                    <a:pt x="350996" y="529114"/>
                    <a:pt x="237649" y="529114"/>
                  </a:cubicBezTo>
                  <a:cubicBezTo>
                    <a:pt x="157639" y="529114"/>
                    <a:pt x="97631" y="459581"/>
                    <a:pt x="97631" y="313849"/>
                  </a:cubicBezTo>
                  <a:cubicBezTo>
                    <a:pt x="97631" y="188119"/>
                    <a:pt x="176689" y="69056"/>
                    <a:pt x="261461" y="69056"/>
                  </a:cubicBezTo>
                  <a:cubicBezTo>
                    <a:pt x="320516" y="69056"/>
                    <a:pt x="333851" y="127159"/>
                    <a:pt x="329089" y="181451"/>
                  </a:cubicBezTo>
                  <a:cubicBezTo>
                    <a:pt x="359569" y="206216"/>
                    <a:pt x="410051" y="183356"/>
                    <a:pt x="410051" y="121444"/>
                  </a:cubicBezTo>
                  <a:cubicBezTo>
                    <a:pt x="410051" y="79534"/>
                    <a:pt x="375761" y="7144"/>
                    <a:pt x="265271" y="7144"/>
                  </a:cubicBezTo>
                  <a:cubicBezTo>
                    <a:pt x="128111" y="7144"/>
                    <a:pt x="7144" y="144304"/>
                    <a:pt x="7144" y="324326"/>
                  </a:cubicBezTo>
                  <a:cubicBezTo>
                    <a:pt x="7144" y="498634"/>
                    <a:pt x="95726" y="601504"/>
                    <a:pt x="220504" y="601504"/>
                  </a:cubicBezTo>
                  <a:cubicBezTo>
                    <a:pt x="299561" y="601504"/>
                    <a:pt x="373856" y="556736"/>
                    <a:pt x="425291" y="472916"/>
                  </a:cubicBezTo>
                  <a:cubicBezTo>
                    <a:pt x="438626" y="545306"/>
                    <a:pt x="488156" y="576739"/>
                    <a:pt x="525304" y="576739"/>
                  </a:cubicBezTo>
                  <a:cubicBezTo>
                    <a:pt x="585311" y="576739"/>
                    <a:pt x="624364" y="537686"/>
                    <a:pt x="646271" y="485299"/>
                  </a:cubicBezTo>
                  <a:cubicBezTo>
                    <a:pt x="659606" y="537686"/>
                    <a:pt x="688181" y="576739"/>
                    <a:pt x="734854" y="576739"/>
                  </a:cubicBezTo>
                  <a:cubicBezTo>
                    <a:pt x="768191" y="576739"/>
                    <a:pt x="793909" y="559594"/>
                    <a:pt x="812959" y="532924"/>
                  </a:cubicBezTo>
                  <a:cubicBezTo>
                    <a:pt x="805339" y="716756"/>
                    <a:pt x="795814" y="832961"/>
                    <a:pt x="904399" y="810101"/>
                  </a:cubicBezTo>
                  <a:cubicBezTo>
                    <a:pt x="887254" y="757714"/>
                    <a:pt x="882491" y="663416"/>
                    <a:pt x="882491" y="577691"/>
                  </a:cubicBezTo>
                  <a:cubicBezTo>
                    <a:pt x="882491" y="344329"/>
                    <a:pt x="920591" y="267176"/>
                    <a:pt x="969169" y="267176"/>
                  </a:cubicBezTo>
                  <a:cubicBezTo>
                    <a:pt x="1004411" y="267176"/>
                    <a:pt x="1015841" y="311944"/>
                    <a:pt x="1015841" y="359569"/>
                  </a:cubicBezTo>
                  <a:cubicBezTo>
                    <a:pt x="1015841" y="385286"/>
                    <a:pt x="1012984" y="413861"/>
                    <a:pt x="1007269" y="440531"/>
                  </a:cubicBezTo>
                  <a:cubicBezTo>
                    <a:pt x="948214" y="477679"/>
                    <a:pt x="900589" y="507206"/>
                    <a:pt x="900589" y="545306"/>
                  </a:cubicBezTo>
                  <a:cubicBezTo>
                    <a:pt x="900589" y="574834"/>
                    <a:pt x="922496" y="577691"/>
                    <a:pt x="941546" y="577691"/>
                  </a:cubicBezTo>
                  <a:cubicBezTo>
                    <a:pt x="987266" y="577691"/>
                    <a:pt x="1041559" y="532924"/>
                    <a:pt x="1072039" y="449104"/>
                  </a:cubicBezTo>
                  <a:cubicBezTo>
                    <a:pt x="1098709" y="432911"/>
                    <a:pt x="1125379" y="414814"/>
                    <a:pt x="1150144" y="390049"/>
                  </a:cubicBezTo>
                  <a:cubicBezTo>
                    <a:pt x="1149191" y="398621"/>
                    <a:pt x="1149191" y="407194"/>
                    <a:pt x="1149191" y="415766"/>
                  </a:cubicBezTo>
                  <a:cubicBezTo>
                    <a:pt x="1149191" y="499586"/>
                    <a:pt x="1185386" y="550069"/>
                    <a:pt x="1244441" y="550069"/>
                  </a:cubicBezTo>
                  <a:cubicBezTo>
                    <a:pt x="1290161" y="550069"/>
                    <a:pt x="1324451" y="517684"/>
                    <a:pt x="1349216" y="469106"/>
                  </a:cubicBezTo>
                  <a:cubicBezTo>
                    <a:pt x="1351121" y="496729"/>
                    <a:pt x="1352074" y="523399"/>
                    <a:pt x="1352074" y="547211"/>
                  </a:cubicBezTo>
                  <a:cubicBezTo>
                    <a:pt x="1258729" y="590074"/>
                    <a:pt x="1155859" y="633889"/>
                    <a:pt x="1155859" y="754856"/>
                  </a:cubicBezTo>
                  <a:cubicBezTo>
                    <a:pt x="1155859" y="817721"/>
                    <a:pt x="1201579" y="864394"/>
                    <a:pt x="1259681" y="864394"/>
                  </a:cubicBezTo>
                  <a:cubicBezTo>
                    <a:pt x="1389221" y="864394"/>
                    <a:pt x="1418749" y="728186"/>
                    <a:pt x="1419701" y="569119"/>
                  </a:cubicBezTo>
                  <a:cubicBezTo>
                    <a:pt x="1461611" y="551021"/>
                    <a:pt x="1493044" y="536734"/>
                    <a:pt x="1529239" y="518636"/>
                  </a:cubicBezTo>
                  <a:cubicBezTo>
                    <a:pt x="1560671" y="557689"/>
                    <a:pt x="1602581" y="576739"/>
                    <a:pt x="1640681" y="576739"/>
                  </a:cubicBezTo>
                  <a:cubicBezTo>
                    <a:pt x="1714024" y="576739"/>
                    <a:pt x="1768316" y="537686"/>
                    <a:pt x="1813084" y="459581"/>
                  </a:cubicBezTo>
                  <a:cubicBezTo>
                    <a:pt x="1820704" y="519589"/>
                    <a:pt x="1835944" y="576739"/>
                    <a:pt x="1868329" y="576739"/>
                  </a:cubicBezTo>
                  <a:cubicBezTo>
                    <a:pt x="1926431" y="576739"/>
                    <a:pt x="1937861" y="273844"/>
                    <a:pt x="1980724" y="273844"/>
                  </a:cubicBezTo>
                  <a:cubicBezTo>
                    <a:pt x="2014061" y="273844"/>
                    <a:pt x="1986439" y="601504"/>
                    <a:pt x="2074069" y="601504"/>
                  </a:cubicBezTo>
                  <a:cubicBezTo>
                    <a:pt x="2148364" y="601504"/>
                    <a:pt x="2162651" y="312896"/>
                    <a:pt x="2198846" y="312896"/>
                  </a:cubicBezTo>
                  <a:cubicBezTo>
                    <a:pt x="2224564" y="312896"/>
                    <a:pt x="2226469" y="576739"/>
                    <a:pt x="2307432" y="576739"/>
                  </a:cubicBezTo>
                  <a:cubicBezTo>
                    <a:pt x="2347436" y="576739"/>
                    <a:pt x="2390299" y="529114"/>
                    <a:pt x="2412207" y="428149"/>
                  </a:cubicBezTo>
                  <a:cubicBezTo>
                    <a:pt x="2422684" y="494824"/>
                    <a:pt x="2456021" y="576739"/>
                    <a:pt x="2521744" y="576739"/>
                  </a:cubicBezTo>
                  <a:cubicBezTo>
                    <a:pt x="2559844" y="576739"/>
                    <a:pt x="2593182" y="537686"/>
                    <a:pt x="2618899" y="486251"/>
                  </a:cubicBezTo>
                  <a:cubicBezTo>
                    <a:pt x="2625566" y="539591"/>
                    <a:pt x="2640807" y="576739"/>
                    <a:pt x="2670334" y="576739"/>
                  </a:cubicBezTo>
                  <a:cubicBezTo>
                    <a:pt x="2746534" y="576739"/>
                    <a:pt x="2743676" y="274796"/>
                    <a:pt x="2803684" y="274796"/>
                  </a:cubicBezTo>
                  <a:cubicBezTo>
                    <a:pt x="2850357" y="274796"/>
                    <a:pt x="2836069" y="576739"/>
                    <a:pt x="2947511" y="576739"/>
                  </a:cubicBezTo>
                  <a:cubicBezTo>
                    <a:pt x="3000851" y="576739"/>
                    <a:pt x="3025616" y="531971"/>
                    <a:pt x="3040857" y="474821"/>
                  </a:cubicBezTo>
                  <a:cubicBezTo>
                    <a:pt x="3061811" y="558641"/>
                    <a:pt x="3094196" y="576739"/>
                    <a:pt x="3121819" y="576739"/>
                  </a:cubicBezTo>
                  <a:cubicBezTo>
                    <a:pt x="3138964" y="576739"/>
                    <a:pt x="3152299" y="571024"/>
                    <a:pt x="3169444" y="550069"/>
                  </a:cubicBezTo>
                  <a:cubicBezTo>
                    <a:pt x="3085624" y="511969"/>
                    <a:pt x="3092291" y="375761"/>
                    <a:pt x="3092291" y="287179"/>
                  </a:cubicBezTo>
                  <a:close/>
                  <a:moveTo>
                    <a:pt x="1267301" y="806291"/>
                  </a:moveTo>
                  <a:cubicBezTo>
                    <a:pt x="1240631" y="806291"/>
                    <a:pt x="1226344" y="780574"/>
                    <a:pt x="1226344" y="751999"/>
                  </a:cubicBezTo>
                  <a:cubicBezTo>
                    <a:pt x="1226344" y="674846"/>
                    <a:pt x="1283494" y="632936"/>
                    <a:pt x="1353026" y="597694"/>
                  </a:cubicBezTo>
                  <a:cubicBezTo>
                    <a:pt x="1349216" y="768191"/>
                    <a:pt x="1310164" y="806291"/>
                    <a:pt x="1267301" y="806291"/>
                  </a:cubicBezTo>
                  <a:close/>
                  <a:moveTo>
                    <a:pt x="1614964" y="257651"/>
                  </a:moveTo>
                  <a:cubicBezTo>
                    <a:pt x="1640681" y="257651"/>
                    <a:pt x="1655921" y="281464"/>
                    <a:pt x="1653064" y="315754"/>
                  </a:cubicBezTo>
                  <a:cubicBezTo>
                    <a:pt x="1650206" y="355759"/>
                    <a:pt x="1620679" y="402431"/>
                    <a:pt x="1569244" y="438626"/>
                  </a:cubicBezTo>
                  <a:cubicBezTo>
                    <a:pt x="1543526" y="362426"/>
                    <a:pt x="1563529" y="257651"/>
                    <a:pt x="1614964" y="257651"/>
                  </a:cubicBezTo>
                  <a:close/>
                </a:path>
              </a:pathLst>
            </a:custGeom>
            <a:solidFill>
              <a:srgbClr val="0072A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800"/>
            </a:p>
          </p:txBody>
        </p:sp>
        <p:sp>
          <p:nvSpPr>
            <p:cNvPr id="11" name="Freeform: Shape 4">
              <a:extLst>
                <a:ext uri="{FF2B5EF4-FFF2-40B4-BE49-F238E27FC236}">
                  <a16:creationId xmlns:a16="http://schemas.microsoft.com/office/drawing/2014/main" id="{ABED82B4-66F4-60A2-8FF7-76C7FFFB8AEB}"/>
                </a:ext>
              </a:extLst>
            </p:cNvPr>
            <p:cNvSpPr/>
            <p:nvPr/>
          </p:nvSpPr>
          <p:spPr>
            <a:xfrm>
              <a:off x="6951400" y="4132898"/>
              <a:ext cx="73975" cy="81373"/>
            </a:xfrm>
            <a:custGeom>
              <a:avLst/>
              <a:gdLst>
                <a:gd name="connsiteX0" fmla="*/ 51942 w 95250"/>
                <a:gd name="connsiteY0" fmla="*/ 99569 h 104775"/>
                <a:gd name="connsiteX1" fmla="*/ 93853 w 95250"/>
                <a:gd name="connsiteY1" fmla="*/ 51944 h 104775"/>
                <a:gd name="connsiteX2" fmla="*/ 51942 w 95250"/>
                <a:gd name="connsiteY2" fmla="*/ 7176 h 104775"/>
                <a:gd name="connsiteX3" fmla="*/ 7175 w 95250"/>
                <a:gd name="connsiteY3" fmla="*/ 54801 h 104775"/>
                <a:gd name="connsiteX4" fmla="*/ 51942 w 95250"/>
                <a:gd name="connsiteY4" fmla="*/ 99569 h 104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5250" h="104775">
                  <a:moveTo>
                    <a:pt x="51942" y="99569"/>
                  </a:moveTo>
                  <a:cubicBezTo>
                    <a:pt x="76707" y="98616"/>
                    <a:pt x="93853" y="77661"/>
                    <a:pt x="93853" y="51944"/>
                  </a:cubicBezTo>
                  <a:cubicBezTo>
                    <a:pt x="93853" y="26226"/>
                    <a:pt x="76707" y="6224"/>
                    <a:pt x="51942" y="7176"/>
                  </a:cubicBezTo>
                  <a:cubicBezTo>
                    <a:pt x="27178" y="8129"/>
                    <a:pt x="7175" y="29084"/>
                    <a:pt x="7175" y="54801"/>
                  </a:cubicBezTo>
                  <a:cubicBezTo>
                    <a:pt x="6222" y="80519"/>
                    <a:pt x="27178" y="100521"/>
                    <a:pt x="51942" y="99569"/>
                  </a:cubicBezTo>
                  <a:close/>
                </a:path>
              </a:pathLst>
            </a:custGeom>
            <a:solidFill>
              <a:srgbClr val="0072A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800"/>
            </a:p>
          </p:txBody>
        </p:sp>
        <p:sp>
          <p:nvSpPr>
            <p:cNvPr id="12" name="Freeform: Shape 14">
              <a:extLst>
                <a:ext uri="{FF2B5EF4-FFF2-40B4-BE49-F238E27FC236}">
                  <a16:creationId xmlns:a16="http://schemas.microsoft.com/office/drawing/2014/main" id="{C403332C-6371-29E3-2335-DFAA7BE6C2F8}"/>
                </a:ext>
              </a:extLst>
            </p:cNvPr>
            <p:cNvSpPr/>
            <p:nvPr/>
          </p:nvSpPr>
          <p:spPr>
            <a:xfrm>
              <a:off x="7433743" y="4146951"/>
              <a:ext cx="73975" cy="73975"/>
            </a:xfrm>
            <a:custGeom>
              <a:avLst/>
              <a:gdLst>
                <a:gd name="connsiteX0" fmla="*/ 48101 w 95250"/>
                <a:gd name="connsiteY0" fmla="*/ 94808 h 95250"/>
                <a:gd name="connsiteX1" fmla="*/ 89059 w 95250"/>
                <a:gd name="connsiteY1" fmla="*/ 49088 h 95250"/>
                <a:gd name="connsiteX2" fmla="*/ 48101 w 95250"/>
                <a:gd name="connsiteY2" fmla="*/ 7178 h 95250"/>
                <a:gd name="connsiteX3" fmla="*/ 7144 w 95250"/>
                <a:gd name="connsiteY3" fmla="*/ 52898 h 95250"/>
                <a:gd name="connsiteX4" fmla="*/ 48101 w 95250"/>
                <a:gd name="connsiteY4" fmla="*/ 94808 h 95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5250" h="95250">
                  <a:moveTo>
                    <a:pt x="48101" y="94808"/>
                  </a:moveTo>
                  <a:cubicBezTo>
                    <a:pt x="70961" y="93856"/>
                    <a:pt x="89059" y="73853"/>
                    <a:pt x="89059" y="49088"/>
                  </a:cubicBezTo>
                  <a:cubicBezTo>
                    <a:pt x="89059" y="25275"/>
                    <a:pt x="70961" y="6225"/>
                    <a:pt x="48101" y="7178"/>
                  </a:cubicBezTo>
                  <a:cubicBezTo>
                    <a:pt x="25241" y="8131"/>
                    <a:pt x="7144" y="28133"/>
                    <a:pt x="7144" y="52898"/>
                  </a:cubicBezTo>
                  <a:cubicBezTo>
                    <a:pt x="8096" y="76711"/>
                    <a:pt x="26194" y="95761"/>
                    <a:pt x="48101" y="94808"/>
                  </a:cubicBezTo>
                  <a:close/>
                </a:path>
              </a:pathLst>
            </a:custGeom>
            <a:solidFill>
              <a:srgbClr val="0072A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800"/>
            </a:p>
          </p:txBody>
        </p:sp>
        <p:sp>
          <p:nvSpPr>
            <p:cNvPr id="13" name="Freeform: Shape 20">
              <a:extLst>
                <a:ext uri="{FF2B5EF4-FFF2-40B4-BE49-F238E27FC236}">
                  <a16:creationId xmlns:a16="http://schemas.microsoft.com/office/drawing/2014/main" id="{3D2D8432-F91A-C228-692F-66BF4106BFBA}"/>
                </a:ext>
              </a:extLst>
            </p:cNvPr>
            <p:cNvSpPr/>
            <p:nvPr/>
          </p:nvSpPr>
          <p:spPr>
            <a:xfrm>
              <a:off x="7589095" y="4090756"/>
              <a:ext cx="540019" cy="451249"/>
            </a:xfrm>
            <a:custGeom>
              <a:avLst/>
              <a:gdLst>
                <a:gd name="connsiteX0" fmla="*/ 689134 w 695325"/>
                <a:gd name="connsiteY0" fmla="*/ 368141 h 581025"/>
                <a:gd name="connsiteX1" fmla="*/ 571024 w 695325"/>
                <a:gd name="connsiteY1" fmla="*/ 127159 h 581025"/>
                <a:gd name="connsiteX2" fmla="*/ 388144 w 695325"/>
                <a:gd name="connsiteY2" fmla="*/ 13811 h 581025"/>
                <a:gd name="connsiteX3" fmla="*/ 371951 w 695325"/>
                <a:gd name="connsiteY3" fmla="*/ 7144 h 581025"/>
                <a:gd name="connsiteX4" fmla="*/ 371951 w 695325"/>
                <a:gd name="connsiteY4" fmla="*/ 7144 h 581025"/>
                <a:gd name="connsiteX5" fmla="*/ 371951 w 695325"/>
                <a:gd name="connsiteY5" fmla="*/ 7144 h 581025"/>
                <a:gd name="connsiteX6" fmla="*/ 7144 w 695325"/>
                <a:gd name="connsiteY6" fmla="*/ 383381 h 581025"/>
                <a:gd name="connsiteX7" fmla="*/ 132874 w 695325"/>
                <a:gd name="connsiteY7" fmla="*/ 569119 h 581025"/>
                <a:gd name="connsiteX8" fmla="*/ 262414 w 695325"/>
                <a:gd name="connsiteY8" fmla="*/ 571976 h 581025"/>
                <a:gd name="connsiteX9" fmla="*/ 358616 w 695325"/>
                <a:gd name="connsiteY9" fmla="*/ 506254 h 581025"/>
                <a:gd name="connsiteX10" fmla="*/ 577692 w 695325"/>
                <a:gd name="connsiteY10" fmla="*/ 271939 h 581025"/>
                <a:gd name="connsiteX11" fmla="*/ 690086 w 695325"/>
                <a:gd name="connsiteY11" fmla="*/ 374809 h 581025"/>
                <a:gd name="connsiteX12" fmla="*/ 689134 w 695325"/>
                <a:gd name="connsiteY12" fmla="*/ 368141 h 581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695325" h="581025">
                  <a:moveTo>
                    <a:pt x="689134" y="368141"/>
                  </a:moveTo>
                  <a:cubicBezTo>
                    <a:pt x="687229" y="271939"/>
                    <a:pt x="641509" y="191929"/>
                    <a:pt x="571024" y="127159"/>
                  </a:cubicBezTo>
                  <a:cubicBezTo>
                    <a:pt x="517684" y="78581"/>
                    <a:pt x="453866" y="41434"/>
                    <a:pt x="388144" y="13811"/>
                  </a:cubicBezTo>
                  <a:cubicBezTo>
                    <a:pt x="382429" y="11906"/>
                    <a:pt x="377666" y="9049"/>
                    <a:pt x="371951" y="7144"/>
                  </a:cubicBezTo>
                  <a:lnTo>
                    <a:pt x="371951" y="7144"/>
                  </a:lnTo>
                  <a:cubicBezTo>
                    <a:pt x="371951" y="7144"/>
                    <a:pt x="371951" y="7144"/>
                    <a:pt x="371951" y="7144"/>
                  </a:cubicBezTo>
                  <a:cubicBezTo>
                    <a:pt x="290036" y="105251"/>
                    <a:pt x="7144" y="178594"/>
                    <a:pt x="7144" y="383381"/>
                  </a:cubicBezTo>
                  <a:cubicBezTo>
                    <a:pt x="7144" y="463391"/>
                    <a:pt x="57626" y="538639"/>
                    <a:pt x="132874" y="569119"/>
                  </a:cubicBezTo>
                  <a:cubicBezTo>
                    <a:pt x="175736" y="585311"/>
                    <a:pt x="219551" y="586264"/>
                    <a:pt x="262414" y="571976"/>
                  </a:cubicBezTo>
                  <a:cubicBezTo>
                    <a:pt x="300514" y="559594"/>
                    <a:pt x="332899" y="535781"/>
                    <a:pt x="358616" y="506254"/>
                  </a:cubicBezTo>
                  <a:cubicBezTo>
                    <a:pt x="441484" y="413861"/>
                    <a:pt x="475774" y="271939"/>
                    <a:pt x="577692" y="271939"/>
                  </a:cubicBezTo>
                  <a:cubicBezTo>
                    <a:pt x="671036" y="271939"/>
                    <a:pt x="683419" y="338614"/>
                    <a:pt x="690086" y="374809"/>
                  </a:cubicBezTo>
                  <a:cubicBezTo>
                    <a:pt x="689134" y="373856"/>
                    <a:pt x="689134" y="371951"/>
                    <a:pt x="689134" y="368141"/>
                  </a:cubicBezTo>
                  <a:close/>
                </a:path>
              </a:pathLst>
            </a:custGeom>
            <a:solidFill>
              <a:srgbClr val="0072A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800"/>
            </a:p>
          </p:txBody>
        </p:sp>
      </p:grpSp>
    </p:spTree>
    <p:extLst>
      <p:ext uri="{BB962C8B-B14F-4D97-AF65-F5344CB8AC3E}">
        <p14:creationId xmlns:p14="http://schemas.microsoft.com/office/powerpoint/2010/main" val="2558529365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 5c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Picture Placeholder 18">
            <a:extLst>
              <a:ext uri="{FF2B5EF4-FFF2-40B4-BE49-F238E27FC236}">
                <a16:creationId xmlns:a16="http://schemas.microsoft.com/office/drawing/2014/main" id="{3A966515-C64B-E7BB-1198-D99D16DE65B4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1343473" y="1"/>
            <a:ext cx="10877102" cy="2931886"/>
          </a:xfrm>
          <a:custGeom>
            <a:avLst/>
            <a:gdLst>
              <a:gd name="connsiteX0" fmla="*/ 0 w 6888162"/>
              <a:gd name="connsiteY0" fmla="*/ 0 h 6858000"/>
              <a:gd name="connsiteX1" fmla="*/ 6888162 w 6888162"/>
              <a:gd name="connsiteY1" fmla="*/ 0 h 6858000"/>
              <a:gd name="connsiteX2" fmla="*/ 6888162 w 6888162"/>
              <a:gd name="connsiteY2" fmla="*/ 6858000 h 6858000"/>
              <a:gd name="connsiteX3" fmla="*/ 0 w 6888162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888162" h="6858000">
                <a:moveTo>
                  <a:pt x="0" y="0"/>
                </a:moveTo>
                <a:lnTo>
                  <a:pt x="6888162" y="0"/>
                </a:lnTo>
                <a:lnTo>
                  <a:pt x="6888162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>
            <a:lvl1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de-DE"/>
              <a:t>Insert Picture and send </a:t>
            </a:r>
            <a:r>
              <a:rPr lang="de-DE" err="1"/>
              <a:t>to</a:t>
            </a:r>
            <a:r>
              <a:rPr lang="de-DE"/>
              <a:t> back</a:t>
            </a:r>
          </a:p>
        </p:txBody>
      </p:sp>
      <p:sp>
        <p:nvSpPr>
          <p:cNvPr id="19" name="Text Placeholder 8">
            <a:extLst>
              <a:ext uri="{FF2B5EF4-FFF2-40B4-BE49-F238E27FC236}">
                <a16:creationId xmlns:a16="http://schemas.microsoft.com/office/drawing/2014/main" id="{DE3C410B-B58E-46DB-B5F0-7F515E223DD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343473" y="5498477"/>
            <a:ext cx="10440540" cy="215444"/>
          </a:xfrm>
        </p:spPr>
        <p:txBody>
          <a:bodyPr vert="horz" wrap="square" lIns="18000" tIns="0" rIns="0" bIns="0" rtlCol="0" anchor="t" anchorCtr="0">
            <a:spAutoFit/>
          </a:bodyPr>
          <a:lstStyle>
            <a:lvl1pPr>
              <a:defRPr lang="en-US" sz="1400" dirty="0">
                <a:latin typeface="Ubuntu Light" panose="020B0304030602030204" pitchFamily="34" charset="0"/>
              </a:defRPr>
            </a:lvl1pPr>
          </a:lstStyle>
          <a:p>
            <a:pPr lvl="0"/>
            <a:r>
              <a:rPr lang="en-US"/>
              <a:t>Optional: Click to insert name</a:t>
            </a:r>
          </a:p>
        </p:txBody>
      </p:sp>
      <p:sp>
        <p:nvSpPr>
          <p:cNvPr id="6" name="Subtitle">
            <a:extLst>
              <a:ext uri="{FF2B5EF4-FFF2-40B4-BE49-F238E27FC236}">
                <a16:creationId xmlns:a16="http://schemas.microsoft.com/office/drawing/2014/main" id="{A6C182ED-7FBB-D436-05D8-96E184F17BD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343473" y="5082209"/>
            <a:ext cx="10440540" cy="246221"/>
          </a:xfrm>
          <a:prstGeom prst="rect">
            <a:avLst/>
          </a:prstGeom>
        </p:spPr>
        <p:txBody>
          <a:bodyPr wrap="square" lIns="18000" tIns="0" rIns="0" anchor="t" anchorCtr="0">
            <a:sp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  <a:latin typeface="Ubuntu Light" panose="020B030403060203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GB"/>
          </a:p>
        </p:txBody>
      </p:sp>
      <p:sp>
        <p:nvSpPr>
          <p:cNvPr id="7" name="Title">
            <a:extLst>
              <a:ext uri="{FF2B5EF4-FFF2-40B4-BE49-F238E27FC236}">
                <a16:creationId xmlns:a16="http://schemas.microsoft.com/office/drawing/2014/main" id="{46ABBE1C-3373-50D9-4152-CA1AC4A5E7F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43473" y="3429000"/>
            <a:ext cx="10440540" cy="1580003"/>
          </a:xfrm>
        </p:spPr>
        <p:txBody>
          <a:bodyPr wrap="square" lIns="0" tIns="0" rIns="0" bIns="0" anchor="b" anchorCtr="0">
            <a:noAutofit/>
          </a:bodyPr>
          <a:lstStyle>
            <a:lvl1pPr algn="l">
              <a:lnSpc>
                <a:spcPct val="90000"/>
              </a:lnSpc>
              <a:tabLst>
                <a:tab pos="1258888" algn="l"/>
              </a:tabLst>
              <a:defRPr sz="5400" b="0" cap="none" baseline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fr-FR"/>
              <a:t>Modifiez le style du titre</a:t>
            </a:r>
            <a:endParaRPr lang="en-GB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A6A8A661-3751-29DA-1AB9-334A7C98EA59}"/>
              </a:ext>
            </a:extLst>
          </p:cNvPr>
          <p:cNvGrpSpPr>
            <a:grpSpLocks noChangeAspect="1"/>
          </p:cNvGrpSpPr>
          <p:nvPr/>
        </p:nvGrpSpPr>
        <p:grpSpPr>
          <a:xfrm>
            <a:off x="1343473" y="6021288"/>
            <a:ext cx="1872000" cy="420870"/>
            <a:chOff x="5095385" y="4090756"/>
            <a:chExt cx="3033729" cy="682053"/>
          </a:xfrm>
        </p:grpSpPr>
        <p:sp>
          <p:nvSpPr>
            <p:cNvPr id="3" name="Freeform: Shape 2">
              <a:extLst>
                <a:ext uri="{FF2B5EF4-FFF2-40B4-BE49-F238E27FC236}">
                  <a16:creationId xmlns:a16="http://schemas.microsoft.com/office/drawing/2014/main" id="{AE0FC8CB-F05E-FFD4-8D7F-1F94AC26DA2A}"/>
                </a:ext>
              </a:extLst>
            </p:cNvPr>
            <p:cNvSpPr/>
            <p:nvPr/>
          </p:nvSpPr>
          <p:spPr>
            <a:xfrm>
              <a:off x="7769592" y="4296409"/>
              <a:ext cx="355081" cy="288503"/>
            </a:xfrm>
            <a:custGeom>
              <a:avLst/>
              <a:gdLst>
                <a:gd name="connsiteX0" fmla="*/ 304324 w 457200"/>
                <a:gd name="connsiteY0" fmla="*/ 261461 h 371475"/>
                <a:gd name="connsiteX1" fmla="*/ 456724 w 457200"/>
                <a:gd name="connsiteY1" fmla="*/ 110014 h 371475"/>
                <a:gd name="connsiteX2" fmla="*/ 344329 w 457200"/>
                <a:gd name="connsiteY2" fmla="*/ 7144 h 371475"/>
                <a:gd name="connsiteX3" fmla="*/ 125254 w 457200"/>
                <a:gd name="connsiteY3" fmla="*/ 241459 h 371475"/>
                <a:gd name="connsiteX4" fmla="*/ 7144 w 457200"/>
                <a:gd name="connsiteY4" fmla="*/ 348139 h 371475"/>
                <a:gd name="connsiteX5" fmla="*/ 96679 w 457200"/>
                <a:gd name="connsiteY5" fmla="*/ 372904 h 371475"/>
                <a:gd name="connsiteX6" fmla="*/ 306229 w 457200"/>
                <a:gd name="connsiteY6" fmla="*/ 304324 h 371475"/>
                <a:gd name="connsiteX7" fmla="*/ 200501 w 457200"/>
                <a:gd name="connsiteY7" fmla="*/ 210026 h 371475"/>
                <a:gd name="connsiteX8" fmla="*/ 304324 w 457200"/>
                <a:gd name="connsiteY8" fmla="*/ 261461 h 371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57200" h="371475">
                  <a:moveTo>
                    <a:pt x="304324" y="261461"/>
                  </a:moveTo>
                  <a:cubicBezTo>
                    <a:pt x="390049" y="261461"/>
                    <a:pt x="455771" y="191929"/>
                    <a:pt x="456724" y="110014"/>
                  </a:cubicBezTo>
                  <a:cubicBezTo>
                    <a:pt x="451009" y="73819"/>
                    <a:pt x="438626" y="7144"/>
                    <a:pt x="344329" y="7144"/>
                  </a:cubicBezTo>
                  <a:cubicBezTo>
                    <a:pt x="242411" y="7144"/>
                    <a:pt x="208121" y="150019"/>
                    <a:pt x="125254" y="241459"/>
                  </a:cubicBezTo>
                  <a:cubicBezTo>
                    <a:pt x="118586" y="293846"/>
                    <a:pt x="69056" y="340519"/>
                    <a:pt x="7144" y="348139"/>
                  </a:cubicBezTo>
                  <a:cubicBezTo>
                    <a:pt x="22384" y="364331"/>
                    <a:pt x="55721" y="372904"/>
                    <a:pt x="96679" y="372904"/>
                  </a:cubicBezTo>
                  <a:cubicBezTo>
                    <a:pt x="170021" y="372904"/>
                    <a:pt x="259556" y="350996"/>
                    <a:pt x="306229" y="304324"/>
                  </a:cubicBezTo>
                  <a:cubicBezTo>
                    <a:pt x="244316" y="305276"/>
                    <a:pt x="204311" y="265271"/>
                    <a:pt x="200501" y="210026"/>
                  </a:cubicBezTo>
                  <a:cubicBezTo>
                    <a:pt x="230029" y="247174"/>
                    <a:pt x="264319" y="261461"/>
                    <a:pt x="304324" y="261461"/>
                  </a:cubicBezTo>
                  <a:close/>
                </a:path>
              </a:pathLst>
            </a:custGeom>
            <a:solidFill>
              <a:srgbClr val="17ABDB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800"/>
            </a:p>
          </p:txBody>
        </p:sp>
        <p:sp>
          <p:nvSpPr>
            <p:cNvPr id="4" name="Freeform: Shape 3">
              <a:extLst>
                <a:ext uri="{FF2B5EF4-FFF2-40B4-BE49-F238E27FC236}">
                  <a16:creationId xmlns:a16="http://schemas.microsoft.com/office/drawing/2014/main" id="{934D3664-9369-B221-FD17-0597A6828483}"/>
                </a:ext>
              </a:extLst>
            </p:cNvPr>
            <p:cNvSpPr/>
            <p:nvPr/>
          </p:nvSpPr>
          <p:spPr>
            <a:xfrm>
              <a:off x="5095385" y="4099634"/>
              <a:ext cx="2463378" cy="673175"/>
            </a:xfrm>
            <a:custGeom>
              <a:avLst/>
              <a:gdLst>
                <a:gd name="connsiteX0" fmla="*/ 3092291 w 3171825"/>
                <a:gd name="connsiteY0" fmla="*/ 287179 h 866775"/>
                <a:gd name="connsiteX1" fmla="*/ 3059907 w 3171825"/>
                <a:gd name="connsiteY1" fmla="*/ 211931 h 866775"/>
                <a:gd name="connsiteX2" fmla="*/ 3027521 w 3171825"/>
                <a:gd name="connsiteY2" fmla="*/ 218599 h 866775"/>
                <a:gd name="connsiteX3" fmla="*/ 2960846 w 3171825"/>
                <a:gd name="connsiteY3" fmla="*/ 507206 h 866775"/>
                <a:gd name="connsiteX4" fmla="*/ 2816066 w 3171825"/>
                <a:gd name="connsiteY4" fmla="*/ 178594 h 866775"/>
                <a:gd name="connsiteX5" fmla="*/ 2679859 w 3171825"/>
                <a:gd name="connsiteY5" fmla="*/ 440531 h 866775"/>
                <a:gd name="connsiteX6" fmla="*/ 2670334 w 3171825"/>
                <a:gd name="connsiteY6" fmla="*/ 319564 h 866775"/>
                <a:gd name="connsiteX7" fmla="*/ 2677001 w 3171825"/>
                <a:gd name="connsiteY7" fmla="*/ 254794 h 866775"/>
                <a:gd name="connsiteX8" fmla="*/ 2611279 w 3171825"/>
                <a:gd name="connsiteY8" fmla="*/ 209074 h 866775"/>
                <a:gd name="connsiteX9" fmla="*/ 2533174 w 3171825"/>
                <a:gd name="connsiteY9" fmla="*/ 510064 h 866775"/>
                <a:gd name="connsiteX10" fmla="*/ 2470309 w 3171825"/>
                <a:gd name="connsiteY10" fmla="*/ 292894 h 866775"/>
                <a:gd name="connsiteX11" fmla="*/ 2405539 w 3171825"/>
                <a:gd name="connsiteY11" fmla="*/ 208121 h 866775"/>
                <a:gd name="connsiteX12" fmla="*/ 2325529 w 3171825"/>
                <a:gd name="connsiteY12" fmla="*/ 494824 h 866775"/>
                <a:gd name="connsiteX13" fmla="*/ 2206466 w 3171825"/>
                <a:gd name="connsiteY13" fmla="*/ 211931 h 866775"/>
                <a:gd name="connsiteX14" fmla="*/ 2087404 w 3171825"/>
                <a:gd name="connsiteY14" fmla="*/ 479584 h 866775"/>
                <a:gd name="connsiteX15" fmla="*/ 1983581 w 3171825"/>
                <a:gd name="connsiteY15" fmla="*/ 178594 h 866775"/>
                <a:gd name="connsiteX16" fmla="*/ 1877854 w 3171825"/>
                <a:gd name="connsiteY16" fmla="*/ 391954 h 866775"/>
                <a:gd name="connsiteX17" fmla="*/ 1867376 w 3171825"/>
                <a:gd name="connsiteY17" fmla="*/ 390049 h 866775"/>
                <a:gd name="connsiteX18" fmla="*/ 1866424 w 3171825"/>
                <a:gd name="connsiteY18" fmla="*/ 327184 h 866775"/>
                <a:gd name="connsiteX19" fmla="*/ 1807369 w 3171825"/>
                <a:gd name="connsiteY19" fmla="*/ 202406 h 866775"/>
                <a:gd name="connsiteX20" fmla="*/ 1654969 w 3171825"/>
                <a:gd name="connsiteY20" fmla="*/ 512921 h 866775"/>
                <a:gd name="connsiteX21" fmla="*/ 1592104 w 3171825"/>
                <a:gd name="connsiteY21" fmla="*/ 483394 h 866775"/>
                <a:gd name="connsiteX22" fmla="*/ 1719739 w 3171825"/>
                <a:gd name="connsiteY22" fmla="*/ 306229 h 866775"/>
                <a:gd name="connsiteX23" fmla="*/ 1619726 w 3171825"/>
                <a:gd name="connsiteY23" fmla="*/ 202406 h 866775"/>
                <a:gd name="connsiteX24" fmla="*/ 1483519 w 3171825"/>
                <a:gd name="connsiteY24" fmla="*/ 369094 h 866775"/>
                <a:gd name="connsiteX25" fmla="*/ 1503521 w 3171825"/>
                <a:gd name="connsiteY25" fmla="*/ 473869 h 866775"/>
                <a:gd name="connsiteX26" fmla="*/ 1418749 w 3171825"/>
                <a:gd name="connsiteY26" fmla="*/ 512921 h 866775"/>
                <a:gd name="connsiteX27" fmla="*/ 1400651 w 3171825"/>
                <a:gd name="connsiteY27" fmla="*/ 274796 h 866775"/>
                <a:gd name="connsiteX28" fmla="*/ 1336834 w 3171825"/>
                <a:gd name="connsiteY28" fmla="*/ 326231 h 866775"/>
                <a:gd name="connsiteX29" fmla="*/ 1262539 w 3171825"/>
                <a:gd name="connsiteY29" fmla="*/ 479584 h 866775"/>
                <a:gd name="connsiteX30" fmla="*/ 1223486 w 3171825"/>
                <a:gd name="connsiteY30" fmla="*/ 421481 h 866775"/>
                <a:gd name="connsiteX31" fmla="*/ 1402556 w 3171825"/>
                <a:gd name="connsiteY31" fmla="*/ 250031 h 866775"/>
                <a:gd name="connsiteX32" fmla="*/ 1343501 w 3171825"/>
                <a:gd name="connsiteY32" fmla="*/ 192881 h 866775"/>
                <a:gd name="connsiteX33" fmla="*/ 1181576 w 3171825"/>
                <a:gd name="connsiteY33" fmla="*/ 290989 h 866775"/>
                <a:gd name="connsiteX34" fmla="*/ 1086326 w 3171825"/>
                <a:gd name="connsiteY34" fmla="*/ 385286 h 866775"/>
                <a:gd name="connsiteX35" fmla="*/ 1088231 w 3171825"/>
                <a:gd name="connsiteY35" fmla="*/ 358616 h 866775"/>
                <a:gd name="connsiteX36" fmla="*/ 974884 w 3171825"/>
                <a:gd name="connsiteY36" fmla="*/ 204311 h 866775"/>
                <a:gd name="connsiteX37" fmla="*/ 883444 w 3171825"/>
                <a:gd name="connsiteY37" fmla="*/ 273844 h 866775"/>
                <a:gd name="connsiteX38" fmla="*/ 846296 w 3171825"/>
                <a:gd name="connsiteY38" fmla="*/ 213836 h 866775"/>
                <a:gd name="connsiteX39" fmla="*/ 805339 w 3171825"/>
                <a:gd name="connsiteY39" fmla="*/ 224314 h 866775"/>
                <a:gd name="connsiteX40" fmla="*/ 814864 w 3171825"/>
                <a:gd name="connsiteY40" fmla="*/ 334804 h 866775"/>
                <a:gd name="connsiteX41" fmla="*/ 742474 w 3171825"/>
                <a:gd name="connsiteY41" fmla="*/ 520541 h 866775"/>
                <a:gd name="connsiteX42" fmla="*/ 691991 w 3171825"/>
                <a:gd name="connsiteY42" fmla="*/ 309086 h 866775"/>
                <a:gd name="connsiteX43" fmla="*/ 671989 w 3171825"/>
                <a:gd name="connsiteY43" fmla="*/ 305276 h 866775"/>
                <a:gd name="connsiteX44" fmla="*/ 621506 w 3171825"/>
                <a:gd name="connsiteY44" fmla="*/ 399574 h 866775"/>
                <a:gd name="connsiteX45" fmla="*/ 539591 w 3171825"/>
                <a:gd name="connsiteY45" fmla="*/ 512921 h 866775"/>
                <a:gd name="connsiteX46" fmla="*/ 495776 w 3171825"/>
                <a:gd name="connsiteY46" fmla="*/ 443389 h 866775"/>
                <a:gd name="connsiteX47" fmla="*/ 685324 w 3171825"/>
                <a:gd name="connsiteY47" fmla="*/ 278606 h 866775"/>
                <a:gd name="connsiteX48" fmla="*/ 627221 w 3171825"/>
                <a:gd name="connsiteY48" fmla="*/ 214789 h 866775"/>
                <a:gd name="connsiteX49" fmla="*/ 437674 w 3171825"/>
                <a:gd name="connsiteY49" fmla="*/ 355759 h 866775"/>
                <a:gd name="connsiteX50" fmla="*/ 237649 w 3171825"/>
                <a:gd name="connsiteY50" fmla="*/ 529114 h 866775"/>
                <a:gd name="connsiteX51" fmla="*/ 97631 w 3171825"/>
                <a:gd name="connsiteY51" fmla="*/ 313849 h 866775"/>
                <a:gd name="connsiteX52" fmla="*/ 261461 w 3171825"/>
                <a:gd name="connsiteY52" fmla="*/ 69056 h 866775"/>
                <a:gd name="connsiteX53" fmla="*/ 329089 w 3171825"/>
                <a:gd name="connsiteY53" fmla="*/ 181451 h 866775"/>
                <a:gd name="connsiteX54" fmla="*/ 410051 w 3171825"/>
                <a:gd name="connsiteY54" fmla="*/ 121444 h 866775"/>
                <a:gd name="connsiteX55" fmla="*/ 265271 w 3171825"/>
                <a:gd name="connsiteY55" fmla="*/ 7144 h 866775"/>
                <a:gd name="connsiteX56" fmla="*/ 7144 w 3171825"/>
                <a:gd name="connsiteY56" fmla="*/ 324326 h 866775"/>
                <a:gd name="connsiteX57" fmla="*/ 220504 w 3171825"/>
                <a:gd name="connsiteY57" fmla="*/ 601504 h 866775"/>
                <a:gd name="connsiteX58" fmla="*/ 425291 w 3171825"/>
                <a:gd name="connsiteY58" fmla="*/ 472916 h 866775"/>
                <a:gd name="connsiteX59" fmla="*/ 525304 w 3171825"/>
                <a:gd name="connsiteY59" fmla="*/ 576739 h 866775"/>
                <a:gd name="connsiteX60" fmla="*/ 646271 w 3171825"/>
                <a:gd name="connsiteY60" fmla="*/ 485299 h 866775"/>
                <a:gd name="connsiteX61" fmla="*/ 734854 w 3171825"/>
                <a:gd name="connsiteY61" fmla="*/ 576739 h 866775"/>
                <a:gd name="connsiteX62" fmla="*/ 812959 w 3171825"/>
                <a:gd name="connsiteY62" fmla="*/ 532924 h 866775"/>
                <a:gd name="connsiteX63" fmla="*/ 904399 w 3171825"/>
                <a:gd name="connsiteY63" fmla="*/ 810101 h 866775"/>
                <a:gd name="connsiteX64" fmla="*/ 882491 w 3171825"/>
                <a:gd name="connsiteY64" fmla="*/ 577691 h 866775"/>
                <a:gd name="connsiteX65" fmla="*/ 969169 w 3171825"/>
                <a:gd name="connsiteY65" fmla="*/ 267176 h 866775"/>
                <a:gd name="connsiteX66" fmla="*/ 1015841 w 3171825"/>
                <a:gd name="connsiteY66" fmla="*/ 359569 h 866775"/>
                <a:gd name="connsiteX67" fmla="*/ 1007269 w 3171825"/>
                <a:gd name="connsiteY67" fmla="*/ 440531 h 866775"/>
                <a:gd name="connsiteX68" fmla="*/ 900589 w 3171825"/>
                <a:gd name="connsiteY68" fmla="*/ 545306 h 866775"/>
                <a:gd name="connsiteX69" fmla="*/ 941546 w 3171825"/>
                <a:gd name="connsiteY69" fmla="*/ 577691 h 866775"/>
                <a:gd name="connsiteX70" fmla="*/ 1072039 w 3171825"/>
                <a:gd name="connsiteY70" fmla="*/ 449104 h 866775"/>
                <a:gd name="connsiteX71" fmla="*/ 1150144 w 3171825"/>
                <a:gd name="connsiteY71" fmla="*/ 390049 h 866775"/>
                <a:gd name="connsiteX72" fmla="*/ 1149191 w 3171825"/>
                <a:gd name="connsiteY72" fmla="*/ 415766 h 866775"/>
                <a:gd name="connsiteX73" fmla="*/ 1244441 w 3171825"/>
                <a:gd name="connsiteY73" fmla="*/ 550069 h 866775"/>
                <a:gd name="connsiteX74" fmla="*/ 1349216 w 3171825"/>
                <a:gd name="connsiteY74" fmla="*/ 469106 h 866775"/>
                <a:gd name="connsiteX75" fmla="*/ 1352074 w 3171825"/>
                <a:gd name="connsiteY75" fmla="*/ 547211 h 866775"/>
                <a:gd name="connsiteX76" fmla="*/ 1155859 w 3171825"/>
                <a:gd name="connsiteY76" fmla="*/ 754856 h 866775"/>
                <a:gd name="connsiteX77" fmla="*/ 1259681 w 3171825"/>
                <a:gd name="connsiteY77" fmla="*/ 864394 h 866775"/>
                <a:gd name="connsiteX78" fmla="*/ 1419701 w 3171825"/>
                <a:gd name="connsiteY78" fmla="*/ 569119 h 866775"/>
                <a:gd name="connsiteX79" fmla="*/ 1529239 w 3171825"/>
                <a:gd name="connsiteY79" fmla="*/ 518636 h 866775"/>
                <a:gd name="connsiteX80" fmla="*/ 1640681 w 3171825"/>
                <a:gd name="connsiteY80" fmla="*/ 576739 h 866775"/>
                <a:gd name="connsiteX81" fmla="*/ 1813084 w 3171825"/>
                <a:gd name="connsiteY81" fmla="*/ 459581 h 866775"/>
                <a:gd name="connsiteX82" fmla="*/ 1868329 w 3171825"/>
                <a:gd name="connsiteY82" fmla="*/ 576739 h 866775"/>
                <a:gd name="connsiteX83" fmla="*/ 1980724 w 3171825"/>
                <a:gd name="connsiteY83" fmla="*/ 273844 h 866775"/>
                <a:gd name="connsiteX84" fmla="*/ 2074069 w 3171825"/>
                <a:gd name="connsiteY84" fmla="*/ 601504 h 866775"/>
                <a:gd name="connsiteX85" fmla="*/ 2198846 w 3171825"/>
                <a:gd name="connsiteY85" fmla="*/ 312896 h 866775"/>
                <a:gd name="connsiteX86" fmla="*/ 2307432 w 3171825"/>
                <a:gd name="connsiteY86" fmla="*/ 576739 h 866775"/>
                <a:gd name="connsiteX87" fmla="*/ 2412207 w 3171825"/>
                <a:gd name="connsiteY87" fmla="*/ 428149 h 866775"/>
                <a:gd name="connsiteX88" fmla="*/ 2521744 w 3171825"/>
                <a:gd name="connsiteY88" fmla="*/ 576739 h 866775"/>
                <a:gd name="connsiteX89" fmla="*/ 2618899 w 3171825"/>
                <a:gd name="connsiteY89" fmla="*/ 486251 h 866775"/>
                <a:gd name="connsiteX90" fmla="*/ 2670334 w 3171825"/>
                <a:gd name="connsiteY90" fmla="*/ 576739 h 866775"/>
                <a:gd name="connsiteX91" fmla="*/ 2803684 w 3171825"/>
                <a:gd name="connsiteY91" fmla="*/ 274796 h 866775"/>
                <a:gd name="connsiteX92" fmla="*/ 2947511 w 3171825"/>
                <a:gd name="connsiteY92" fmla="*/ 576739 h 866775"/>
                <a:gd name="connsiteX93" fmla="*/ 3040857 w 3171825"/>
                <a:gd name="connsiteY93" fmla="*/ 474821 h 866775"/>
                <a:gd name="connsiteX94" fmla="*/ 3121819 w 3171825"/>
                <a:gd name="connsiteY94" fmla="*/ 576739 h 866775"/>
                <a:gd name="connsiteX95" fmla="*/ 3169444 w 3171825"/>
                <a:gd name="connsiteY95" fmla="*/ 550069 h 866775"/>
                <a:gd name="connsiteX96" fmla="*/ 3092291 w 3171825"/>
                <a:gd name="connsiteY96" fmla="*/ 287179 h 866775"/>
                <a:gd name="connsiteX97" fmla="*/ 1267301 w 3171825"/>
                <a:gd name="connsiteY97" fmla="*/ 806291 h 866775"/>
                <a:gd name="connsiteX98" fmla="*/ 1226344 w 3171825"/>
                <a:gd name="connsiteY98" fmla="*/ 751999 h 866775"/>
                <a:gd name="connsiteX99" fmla="*/ 1353026 w 3171825"/>
                <a:gd name="connsiteY99" fmla="*/ 597694 h 866775"/>
                <a:gd name="connsiteX100" fmla="*/ 1267301 w 3171825"/>
                <a:gd name="connsiteY100" fmla="*/ 806291 h 866775"/>
                <a:gd name="connsiteX101" fmla="*/ 1614964 w 3171825"/>
                <a:gd name="connsiteY101" fmla="*/ 257651 h 866775"/>
                <a:gd name="connsiteX102" fmla="*/ 1653064 w 3171825"/>
                <a:gd name="connsiteY102" fmla="*/ 315754 h 866775"/>
                <a:gd name="connsiteX103" fmla="*/ 1569244 w 3171825"/>
                <a:gd name="connsiteY103" fmla="*/ 438626 h 866775"/>
                <a:gd name="connsiteX104" fmla="*/ 1614964 w 3171825"/>
                <a:gd name="connsiteY104" fmla="*/ 257651 h 866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</a:cxnLst>
              <a:rect l="l" t="t" r="r" b="b"/>
              <a:pathLst>
                <a:path w="3171825" h="866775">
                  <a:moveTo>
                    <a:pt x="3092291" y="287179"/>
                  </a:moveTo>
                  <a:cubicBezTo>
                    <a:pt x="3092291" y="241459"/>
                    <a:pt x="3089434" y="211931"/>
                    <a:pt x="3059907" y="211931"/>
                  </a:cubicBezTo>
                  <a:cubicBezTo>
                    <a:pt x="3046571" y="211931"/>
                    <a:pt x="3039904" y="214789"/>
                    <a:pt x="3027521" y="218599"/>
                  </a:cubicBezTo>
                  <a:cubicBezTo>
                    <a:pt x="3037999" y="371951"/>
                    <a:pt x="3003709" y="507206"/>
                    <a:pt x="2960846" y="507206"/>
                  </a:cubicBezTo>
                  <a:cubicBezTo>
                    <a:pt x="2905601" y="507206"/>
                    <a:pt x="2933224" y="178594"/>
                    <a:pt x="2816066" y="178594"/>
                  </a:cubicBezTo>
                  <a:cubicBezTo>
                    <a:pt x="2707482" y="178594"/>
                    <a:pt x="2692241" y="440531"/>
                    <a:pt x="2679859" y="440531"/>
                  </a:cubicBezTo>
                  <a:cubicBezTo>
                    <a:pt x="2671286" y="440531"/>
                    <a:pt x="2670334" y="371951"/>
                    <a:pt x="2670334" y="319564"/>
                  </a:cubicBezTo>
                  <a:cubicBezTo>
                    <a:pt x="2675096" y="294799"/>
                    <a:pt x="2677001" y="271939"/>
                    <a:pt x="2677001" y="254794"/>
                  </a:cubicBezTo>
                  <a:cubicBezTo>
                    <a:pt x="2677001" y="230029"/>
                    <a:pt x="2667476" y="188119"/>
                    <a:pt x="2611279" y="209074"/>
                  </a:cubicBezTo>
                  <a:cubicBezTo>
                    <a:pt x="2613184" y="396716"/>
                    <a:pt x="2576036" y="510064"/>
                    <a:pt x="2533174" y="510064"/>
                  </a:cubicBezTo>
                  <a:cubicBezTo>
                    <a:pt x="2471261" y="510064"/>
                    <a:pt x="2470309" y="340519"/>
                    <a:pt x="2470309" y="292894"/>
                  </a:cubicBezTo>
                  <a:cubicBezTo>
                    <a:pt x="2470309" y="247174"/>
                    <a:pt x="2473166" y="186214"/>
                    <a:pt x="2405539" y="208121"/>
                  </a:cubicBezTo>
                  <a:cubicBezTo>
                    <a:pt x="2395061" y="371951"/>
                    <a:pt x="2352199" y="494824"/>
                    <a:pt x="2325529" y="494824"/>
                  </a:cubicBezTo>
                  <a:cubicBezTo>
                    <a:pt x="2285524" y="494824"/>
                    <a:pt x="2293144" y="211931"/>
                    <a:pt x="2206466" y="211931"/>
                  </a:cubicBezTo>
                  <a:cubicBezTo>
                    <a:pt x="2128361" y="211931"/>
                    <a:pt x="2103596" y="479584"/>
                    <a:pt x="2087404" y="479584"/>
                  </a:cubicBezTo>
                  <a:cubicBezTo>
                    <a:pt x="2057876" y="479584"/>
                    <a:pt x="2096929" y="178594"/>
                    <a:pt x="1983581" y="178594"/>
                  </a:cubicBezTo>
                  <a:cubicBezTo>
                    <a:pt x="1924526" y="178594"/>
                    <a:pt x="1900714" y="279559"/>
                    <a:pt x="1877854" y="391954"/>
                  </a:cubicBezTo>
                  <a:cubicBezTo>
                    <a:pt x="1873091" y="413861"/>
                    <a:pt x="1868329" y="414814"/>
                    <a:pt x="1867376" y="390049"/>
                  </a:cubicBezTo>
                  <a:cubicBezTo>
                    <a:pt x="1866424" y="370046"/>
                    <a:pt x="1866424" y="347186"/>
                    <a:pt x="1866424" y="327184"/>
                  </a:cubicBezTo>
                  <a:cubicBezTo>
                    <a:pt x="1894999" y="213836"/>
                    <a:pt x="1859756" y="171926"/>
                    <a:pt x="1807369" y="202406"/>
                  </a:cubicBezTo>
                  <a:cubicBezTo>
                    <a:pt x="1824514" y="411004"/>
                    <a:pt x="1728311" y="512921"/>
                    <a:pt x="1654969" y="512921"/>
                  </a:cubicBezTo>
                  <a:cubicBezTo>
                    <a:pt x="1628299" y="512921"/>
                    <a:pt x="1607344" y="501491"/>
                    <a:pt x="1592104" y="483394"/>
                  </a:cubicBezTo>
                  <a:cubicBezTo>
                    <a:pt x="1680686" y="429101"/>
                    <a:pt x="1719739" y="367189"/>
                    <a:pt x="1719739" y="306229"/>
                  </a:cubicBezTo>
                  <a:cubicBezTo>
                    <a:pt x="1719739" y="240506"/>
                    <a:pt x="1681639" y="202406"/>
                    <a:pt x="1619726" y="202406"/>
                  </a:cubicBezTo>
                  <a:cubicBezTo>
                    <a:pt x="1532096" y="202406"/>
                    <a:pt x="1483519" y="292894"/>
                    <a:pt x="1483519" y="369094"/>
                  </a:cubicBezTo>
                  <a:cubicBezTo>
                    <a:pt x="1483519" y="410051"/>
                    <a:pt x="1491139" y="445294"/>
                    <a:pt x="1503521" y="473869"/>
                  </a:cubicBezTo>
                  <a:cubicBezTo>
                    <a:pt x="1473041" y="488156"/>
                    <a:pt x="1445419" y="500539"/>
                    <a:pt x="1418749" y="512921"/>
                  </a:cubicBezTo>
                  <a:cubicBezTo>
                    <a:pt x="1416844" y="433864"/>
                    <a:pt x="1407319" y="350996"/>
                    <a:pt x="1400651" y="274796"/>
                  </a:cubicBezTo>
                  <a:cubicBezTo>
                    <a:pt x="1353979" y="262414"/>
                    <a:pt x="1340644" y="284321"/>
                    <a:pt x="1336834" y="326231"/>
                  </a:cubicBezTo>
                  <a:cubicBezTo>
                    <a:pt x="1328261" y="420529"/>
                    <a:pt x="1293971" y="479584"/>
                    <a:pt x="1262539" y="479584"/>
                  </a:cubicBezTo>
                  <a:cubicBezTo>
                    <a:pt x="1239679" y="479584"/>
                    <a:pt x="1225391" y="451009"/>
                    <a:pt x="1223486" y="421481"/>
                  </a:cubicBezTo>
                  <a:cubicBezTo>
                    <a:pt x="1214914" y="270034"/>
                    <a:pt x="1337786" y="228124"/>
                    <a:pt x="1402556" y="250031"/>
                  </a:cubicBezTo>
                  <a:cubicBezTo>
                    <a:pt x="1415891" y="216694"/>
                    <a:pt x="1401604" y="192881"/>
                    <a:pt x="1343501" y="192881"/>
                  </a:cubicBezTo>
                  <a:cubicBezTo>
                    <a:pt x="1273016" y="192881"/>
                    <a:pt x="1220629" y="235744"/>
                    <a:pt x="1181576" y="290989"/>
                  </a:cubicBezTo>
                  <a:cubicBezTo>
                    <a:pt x="1155859" y="327184"/>
                    <a:pt x="1126331" y="353854"/>
                    <a:pt x="1086326" y="385286"/>
                  </a:cubicBezTo>
                  <a:cubicBezTo>
                    <a:pt x="1087279" y="375761"/>
                    <a:pt x="1088231" y="367189"/>
                    <a:pt x="1088231" y="358616"/>
                  </a:cubicBezTo>
                  <a:cubicBezTo>
                    <a:pt x="1088231" y="251936"/>
                    <a:pt x="1030129" y="204311"/>
                    <a:pt x="974884" y="204311"/>
                  </a:cubicBezTo>
                  <a:cubicBezTo>
                    <a:pt x="929164" y="204311"/>
                    <a:pt x="900589" y="231934"/>
                    <a:pt x="883444" y="273844"/>
                  </a:cubicBezTo>
                  <a:cubicBezTo>
                    <a:pt x="879634" y="231934"/>
                    <a:pt x="871061" y="213836"/>
                    <a:pt x="846296" y="213836"/>
                  </a:cubicBezTo>
                  <a:cubicBezTo>
                    <a:pt x="835819" y="213836"/>
                    <a:pt x="821531" y="216694"/>
                    <a:pt x="805339" y="224314"/>
                  </a:cubicBezTo>
                  <a:cubicBezTo>
                    <a:pt x="812959" y="248126"/>
                    <a:pt x="814864" y="300514"/>
                    <a:pt x="814864" y="334804"/>
                  </a:cubicBezTo>
                  <a:cubicBezTo>
                    <a:pt x="814864" y="463391"/>
                    <a:pt x="777716" y="520541"/>
                    <a:pt x="742474" y="520541"/>
                  </a:cubicBezTo>
                  <a:cubicBezTo>
                    <a:pt x="701516" y="520541"/>
                    <a:pt x="695801" y="368141"/>
                    <a:pt x="691991" y="309086"/>
                  </a:cubicBezTo>
                  <a:cubicBezTo>
                    <a:pt x="687229" y="307181"/>
                    <a:pt x="681514" y="305276"/>
                    <a:pt x="671989" y="305276"/>
                  </a:cubicBezTo>
                  <a:cubicBezTo>
                    <a:pt x="635794" y="305276"/>
                    <a:pt x="631031" y="354806"/>
                    <a:pt x="621506" y="399574"/>
                  </a:cubicBezTo>
                  <a:cubicBezTo>
                    <a:pt x="611029" y="450056"/>
                    <a:pt x="582454" y="512921"/>
                    <a:pt x="539591" y="512921"/>
                  </a:cubicBezTo>
                  <a:cubicBezTo>
                    <a:pt x="513874" y="512921"/>
                    <a:pt x="497681" y="488156"/>
                    <a:pt x="495776" y="443389"/>
                  </a:cubicBezTo>
                  <a:cubicBezTo>
                    <a:pt x="491966" y="352901"/>
                    <a:pt x="567214" y="245269"/>
                    <a:pt x="685324" y="278606"/>
                  </a:cubicBezTo>
                  <a:cubicBezTo>
                    <a:pt x="700564" y="242411"/>
                    <a:pt x="676751" y="214789"/>
                    <a:pt x="627221" y="214789"/>
                  </a:cubicBezTo>
                  <a:cubicBezTo>
                    <a:pt x="540544" y="214789"/>
                    <a:pt x="469106" y="279559"/>
                    <a:pt x="437674" y="355759"/>
                  </a:cubicBezTo>
                  <a:cubicBezTo>
                    <a:pt x="406241" y="426244"/>
                    <a:pt x="350996" y="529114"/>
                    <a:pt x="237649" y="529114"/>
                  </a:cubicBezTo>
                  <a:cubicBezTo>
                    <a:pt x="157639" y="529114"/>
                    <a:pt x="97631" y="459581"/>
                    <a:pt x="97631" y="313849"/>
                  </a:cubicBezTo>
                  <a:cubicBezTo>
                    <a:pt x="97631" y="188119"/>
                    <a:pt x="176689" y="69056"/>
                    <a:pt x="261461" y="69056"/>
                  </a:cubicBezTo>
                  <a:cubicBezTo>
                    <a:pt x="320516" y="69056"/>
                    <a:pt x="333851" y="127159"/>
                    <a:pt x="329089" y="181451"/>
                  </a:cubicBezTo>
                  <a:cubicBezTo>
                    <a:pt x="359569" y="206216"/>
                    <a:pt x="410051" y="183356"/>
                    <a:pt x="410051" y="121444"/>
                  </a:cubicBezTo>
                  <a:cubicBezTo>
                    <a:pt x="410051" y="79534"/>
                    <a:pt x="375761" y="7144"/>
                    <a:pt x="265271" y="7144"/>
                  </a:cubicBezTo>
                  <a:cubicBezTo>
                    <a:pt x="128111" y="7144"/>
                    <a:pt x="7144" y="144304"/>
                    <a:pt x="7144" y="324326"/>
                  </a:cubicBezTo>
                  <a:cubicBezTo>
                    <a:pt x="7144" y="498634"/>
                    <a:pt x="95726" y="601504"/>
                    <a:pt x="220504" y="601504"/>
                  </a:cubicBezTo>
                  <a:cubicBezTo>
                    <a:pt x="299561" y="601504"/>
                    <a:pt x="373856" y="556736"/>
                    <a:pt x="425291" y="472916"/>
                  </a:cubicBezTo>
                  <a:cubicBezTo>
                    <a:pt x="438626" y="545306"/>
                    <a:pt x="488156" y="576739"/>
                    <a:pt x="525304" y="576739"/>
                  </a:cubicBezTo>
                  <a:cubicBezTo>
                    <a:pt x="585311" y="576739"/>
                    <a:pt x="624364" y="537686"/>
                    <a:pt x="646271" y="485299"/>
                  </a:cubicBezTo>
                  <a:cubicBezTo>
                    <a:pt x="659606" y="537686"/>
                    <a:pt x="688181" y="576739"/>
                    <a:pt x="734854" y="576739"/>
                  </a:cubicBezTo>
                  <a:cubicBezTo>
                    <a:pt x="768191" y="576739"/>
                    <a:pt x="793909" y="559594"/>
                    <a:pt x="812959" y="532924"/>
                  </a:cubicBezTo>
                  <a:cubicBezTo>
                    <a:pt x="805339" y="716756"/>
                    <a:pt x="795814" y="832961"/>
                    <a:pt x="904399" y="810101"/>
                  </a:cubicBezTo>
                  <a:cubicBezTo>
                    <a:pt x="887254" y="757714"/>
                    <a:pt x="882491" y="663416"/>
                    <a:pt x="882491" y="577691"/>
                  </a:cubicBezTo>
                  <a:cubicBezTo>
                    <a:pt x="882491" y="344329"/>
                    <a:pt x="920591" y="267176"/>
                    <a:pt x="969169" y="267176"/>
                  </a:cubicBezTo>
                  <a:cubicBezTo>
                    <a:pt x="1004411" y="267176"/>
                    <a:pt x="1015841" y="311944"/>
                    <a:pt x="1015841" y="359569"/>
                  </a:cubicBezTo>
                  <a:cubicBezTo>
                    <a:pt x="1015841" y="385286"/>
                    <a:pt x="1012984" y="413861"/>
                    <a:pt x="1007269" y="440531"/>
                  </a:cubicBezTo>
                  <a:cubicBezTo>
                    <a:pt x="948214" y="477679"/>
                    <a:pt x="900589" y="507206"/>
                    <a:pt x="900589" y="545306"/>
                  </a:cubicBezTo>
                  <a:cubicBezTo>
                    <a:pt x="900589" y="574834"/>
                    <a:pt x="922496" y="577691"/>
                    <a:pt x="941546" y="577691"/>
                  </a:cubicBezTo>
                  <a:cubicBezTo>
                    <a:pt x="987266" y="577691"/>
                    <a:pt x="1041559" y="532924"/>
                    <a:pt x="1072039" y="449104"/>
                  </a:cubicBezTo>
                  <a:cubicBezTo>
                    <a:pt x="1098709" y="432911"/>
                    <a:pt x="1125379" y="414814"/>
                    <a:pt x="1150144" y="390049"/>
                  </a:cubicBezTo>
                  <a:cubicBezTo>
                    <a:pt x="1149191" y="398621"/>
                    <a:pt x="1149191" y="407194"/>
                    <a:pt x="1149191" y="415766"/>
                  </a:cubicBezTo>
                  <a:cubicBezTo>
                    <a:pt x="1149191" y="499586"/>
                    <a:pt x="1185386" y="550069"/>
                    <a:pt x="1244441" y="550069"/>
                  </a:cubicBezTo>
                  <a:cubicBezTo>
                    <a:pt x="1290161" y="550069"/>
                    <a:pt x="1324451" y="517684"/>
                    <a:pt x="1349216" y="469106"/>
                  </a:cubicBezTo>
                  <a:cubicBezTo>
                    <a:pt x="1351121" y="496729"/>
                    <a:pt x="1352074" y="523399"/>
                    <a:pt x="1352074" y="547211"/>
                  </a:cubicBezTo>
                  <a:cubicBezTo>
                    <a:pt x="1258729" y="590074"/>
                    <a:pt x="1155859" y="633889"/>
                    <a:pt x="1155859" y="754856"/>
                  </a:cubicBezTo>
                  <a:cubicBezTo>
                    <a:pt x="1155859" y="817721"/>
                    <a:pt x="1201579" y="864394"/>
                    <a:pt x="1259681" y="864394"/>
                  </a:cubicBezTo>
                  <a:cubicBezTo>
                    <a:pt x="1389221" y="864394"/>
                    <a:pt x="1418749" y="728186"/>
                    <a:pt x="1419701" y="569119"/>
                  </a:cubicBezTo>
                  <a:cubicBezTo>
                    <a:pt x="1461611" y="551021"/>
                    <a:pt x="1493044" y="536734"/>
                    <a:pt x="1529239" y="518636"/>
                  </a:cubicBezTo>
                  <a:cubicBezTo>
                    <a:pt x="1560671" y="557689"/>
                    <a:pt x="1602581" y="576739"/>
                    <a:pt x="1640681" y="576739"/>
                  </a:cubicBezTo>
                  <a:cubicBezTo>
                    <a:pt x="1714024" y="576739"/>
                    <a:pt x="1768316" y="537686"/>
                    <a:pt x="1813084" y="459581"/>
                  </a:cubicBezTo>
                  <a:cubicBezTo>
                    <a:pt x="1820704" y="519589"/>
                    <a:pt x="1835944" y="576739"/>
                    <a:pt x="1868329" y="576739"/>
                  </a:cubicBezTo>
                  <a:cubicBezTo>
                    <a:pt x="1926431" y="576739"/>
                    <a:pt x="1937861" y="273844"/>
                    <a:pt x="1980724" y="273844"/>
                  </a:cubicBezTo>
                  <a:cubicBezTo>
                    <a:pt x="2014061" y="273844"/>
                    <a:pt x="1986439" y="601504"/>
                    <a:pt x="2074069" y="601504"/>
                  </a:cubicBezTo>
                  <a:cubicBezTo>
                    <a:pt x="2148364" y="601504"/>
                    <a:pt x="2162651" y="312896"/>
                    <a:pt x="2198846" y="312896"/>
                  </a:cubicBezTo>
                  <a:cubicBezTo>
                    <a:pt x="2224564" y="312896"/>
                    <a:pt x="2226469" y="576739"/>
                    <a:pt x="2307432" y="576739"/>
                  </a:cubicBezTo>
                  <a:cubicBezTo>
                    <a:pt x="2347436" y="576739"/>
                    <a:pt x="2390299" y="529114"/>
                    <a:pt x="2412207" y="428149"/>
                  </a:cubicBezTo>
                  <a:cubicBezTo>
                    <a:pt x="2422684" y="494824"/>
                    <a:pt x="2456021" y="576739"/>
                    <a:pt x="2521744" y="576739"/>
                  </a:cubicBezTo>
                  <a:cubicBezTo>
                    <a:pt x="2559844" y="576739"/>
                    <a:pt x="2593182" y="537686"/>
                    <a:pt x="2618899" y="486251"/>
                  </a:cubicBezTo>
                  <a:cubicBezTo>
                    <a:pt x="2625566" y="539591"/>
                    <a:pt x="2640807" y="576739"/>
                    <a:pt x="2670334" y="576739"/>
                  </a:cubicBezTo>
                  <a:cubicBezTo>
                    <a:pt x="2746534" y="576739"/>
                    <a:pt x="2743676" y="274796"/>
                    <a:pt x="2803684" y="274796"/>
                  </a:cubicBezTo>
                  <a:cubicBezTo>
                    <a:pt x="2850357" y="274796"/>
                    <a:pt x="2836069" y="576739"/>
                    <a:pt x="2947511" y="576739"/>
                  </a:cubicBezTo>
                  <a:cubicBezTo>
                    <a:pt x="3000851" y="576739"/>
                    <a:pt x="3025616" y="531971"/>
                    <a:pt x="3040857" y="474821"/>
                  </a:cubicBezTo>
                  <a:cubicBezTo>
                    <a:pt x="3061811" y="558641"/>
                    <a:pt x="3094196" y="576739"/>
                    <a:pt x="3121819" y="576739"/>
                  </a:cubicBezTo>
                  <a:cubicBezTo>
                    <a:pt x="3138964" y="576739"/>
                    <a:pt x="3152299" y="571024"/>
                    <a:pt x="3169444" y="550069"/>
                  </a:cubicBezTo>
                  <a:cubicBezTo>
                    <a:pt x="3085624" y="511969"/>
                    <a:pt x="3092291" y="375761"/>
                    <a:pt x="3092291" y="287179"/>
                  </a:cubicBezTo>
                  <a:close/>
                  <a:moveTo>
                    <a:pt x="1267301" y="806291"/>
                  </a:moveTo>
                  <a:cubicBezTo>
                    <a:pt x="1240631" y="806291"/>
                    <a:pt x="1226344" y="780574"/>
                    <a:pt x="1226344" y="751999"/>
                  </a:cubicBezTo>
                  <a:cubicBezTo>
                    <a:pt x="1226344" y="674846"/>
                    <a:pt x="1283494" y="632936"/>
                    <a:pt x="1353026" y="597694"/>
                  </a:cubicBezTo>
                  <a:cubicBezTo>
                    <a:pt x="1349216" y="768191"/>
                    <a:pt x="1310164" y="806291"/>
                    <a:pt x="1267301" y="806291"/>
                  </a:cubicBezTo>
                  <a:close/>
                  <a:moveTo>
                    <a:pt x="1614964" y="257651"/>
                  </a:moveTo>
                  <a:cubicBezTo>
                    <a:pt x="1640681" y="257651"/>
                    <a:pt x="1655921" y="281464"/>
                    <a:pt x="1653064" y="315754"/>
                  </a:cubicBezTo>
                  <a:cubicBezTo>
                    <a:pt x="1650206" y="355759"/>
                    <a:pt x="1620679" y="402431"/>
                    <a:pt x="1569244" y="438626"/>
                  </a:cubicBezTo>
                  <a:cubicBezTo>
                    <a:pt x="1543526" y="362426"/>
                    <a:pt x="1563529" y="257651"/>
                    <a:pt x="1614964" y="257651"/>
                  </a:cubicBezTo>
                  <a:close/>
                </a:path>
              </a:pathLst>
            </a:custGeom>
            <a:solidFill>
              <a:srgbClr val="0072A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800"/>
            </a:p>
          </p:txBody>
        </p:sp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17A7E500-54F5-1815-C9B9-3954ED883928}"/>
                </a:ext>
              </a:extLst>
            </p:cNvPr>
            <p:cNvSpPr/>
            <p:nvPr/>
          </p:nvSpPr>
          <p:spPr>
            <a:xfrm>
              <a:off x="6951400" y="4132898"/>
              <a:ext cx="73975" cy="81373"/>
            </a:xfrm>
            <a:custGeom>
              <a:avLst/>
              <a:gdLst>
                <a:gd name="connsiteX0" fmla="*/ 51942 w 95250"/>
                <a:gd name="connsiteY0" fmla="*/ 99569 h 104775"/>
                <a:gd name="connsiteX1" fmla="*/ 93853 w 95250"/>
                <a:gd name="connsiteY1" fmla="*/ 51944 h 104775"/>
                <a:gd name="connsiteX2" fmla="*/ 51942 w 95250"/>
                <a:gd name="connsiteY2" fmla="*/ 7176 h 104775"/>
                <a:gd name="connsiteX3" fmla="*/ 7175 w 95250"/>
                <a:gd name="connsiteY3" fmla="*/ 54801 h 104775"/>
                <a:gd name="connsiteX4" fmla="*/ 51942 w 95250"/>
                <a:gd name="connsiteY4" fmla="*/ 99569 h 104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5250" h="104775">
                  <a:moveTo>
                    <a:pt x="51942" y="99569"/>
                  </a:moveTo>
                  <a:cubicBezTo>
                    <a:pt x="76707" y="98616"/>
                    <a:pt x="93853" y="77661"/>
                    <a:pt x="93853" y="51944"/>
                  </a:cubicBezTo>
                  <a:cubicBezTo>
                    <a:pt x="93853" y="26226"/>
                    <a:pt x="76707" y="6224"/>
                    <a:pt x="51942" y="7176"/>
                  </a:cubicBezTo>
                  <a:cubicBezTo>
                    <a:pt x="27178" y="8129"/>
                    <a:pt x="7175" y="29084"/>
                    <a:pt x="7175" y="54801"/>
                  </a:cubicBezTo>
                  <a:cubicBezTo>
                    <a:pt x="6222" y="80519"/>
                    <a:pt x="27178" y="100521"/>
                    <a:pt x="51942" y="99569"/>
                  </a:cubicBezTo>
                  <a:close/>
                </a:path>
              </a:pathLst>
            </a:custGeom>
            <a:solidFill>
              <a:srgbClr val="0072A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800"/>
            </a:p>
          </p:txBody>
        </p:sp>
        <p:sp>
          <p:nvSpPr>
            <p:cNvPr id="14" name="Freeform: Shape 14">
              <a:extLst>
                <a:ext uri="{FF2B5EF4-FFF2-40B4-BE49-F238E27FC236}">
                  <a16:creationId xmlns:a16="http://schemas.microsoft.com/office/drawing/2014/main" id="{AE2D512F-FC3A-33B0-5954-0D1BFB4C1437}"/>
                </a:ext>
              </a:extLst>
            </p:cNvPr>
            <p:cNvSpPr/>
            <p:nvPr/>
          </p:nvSpPr>
          <p:spPr>
            <a:xfrm>
              <a:off x="7433743" y="4146951"/>
              <a:ext cx="73975" cy="73975"/>
            </a:xfrm>
            <a:custGeom>
              <a:avLst/>
              <a:gdLst>
                <a:gd name="connsiteX0" fmla="*/ 48101 w 95250"/>
                <a:gd name="connsiteY0" fmla="*/ 94808 h 95250"/>
                <a:gd name="connsiteX1" fmla="*/ 89059 w 95250"/>
                <a:gd name="connsiteY1" fmla="*/ 49088 h 95250"/>
                <a:gd name="connsiteX2" fmla="*/ 48101 w 95250"/>
                <a:gd name="connsiteY2" fmla="*/ 7178 h 95250"/>
                <a:gd name="connsiteX3" fmla="*/ 7144 w 95250"/>
                <a:gd name="connsiteY3" fmla="*/ 52898 h 95250"/>
                <a:gd name="connsiteX4" fmla="*/ 48101 w 95250"/>
                <a:gd name="connsiteY4" fmla="*/ 94808 h 95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5250" h="95250">
                  <a:moveTo>
                    <a:pt x="48101" y="94808"/>
                  </a:moveTo>
                  <a:cubicBezTo>
                    <a:pt x="70961" y="93856"/>
                    <a:pt x="89059" y="73853"/>
                    <a:pt x="89059" y="49088"/>
                  </a:cubicBezTo>
                  <a:cubicBezTo>
                    <a:pt x="89059" y="25275"/>
                    <a:pt x="70961" y="6225"/>
                    <a:pt x="48101" y="7178"/>
                  </a:cubicBezTo>
                  <a:cubicBezTo>
                    <a:pt x="25241" y="8131"/>
                    <a:pt x="7144" y="28133"/>
                    <a:pt x="7144" y="52898"/>
                  </a:cubicBezTo>
                  <a:cubicBezTo>
                    <a:pt x="8096" y="76711"/>
                    <a:pt x="26194" y="95761"/>
                    <a:pt x="48101" y="94808"/>
                  </a:cubicBezTo>
                  <a:close/>
                </a:path>
              </a:pathLst>
            </a:custGeom>
            <a:solidFill>
              <a:srgbClr val="0072A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800"/>
            </a:p>
          </p:txBody>
        </p:sp>
        <p:sp>
          <p:nvSpPr>
            <p:cNvPr id="15" name="Freeform: Shape 20">
              <a:extLst>
                <a:ext uri="{FF2B5EF4-FFF2-40B4-BE49-F238E27FC236}">
                  <a16:creationId xmlns:a16="http://schemas.microsoft.com/office/drawing/2014/main" id="{BB0A86DD-9E86-EB4E-14DC-ECC7130D6092}"/>
                </a:ext>
              </a:extLst>
            </p:cNvPr>
            <p:cNvSpPr/>
            <p:nvPr/>
          </p:nvSpPr>
          <p:spPr>
            <a:xfrm>
              <a:off x="7589095" y="4090756"/>
              <a:ext cx="540019" cy="451249"/>
            </a:xfrm>
            <a:custGeom>
              <a:avLst/>
              <a:gdLst>
                <a:gd name="connsiteX0" fmla="*/ 689134 w 695325"/>
                <a:gd name="connsiteY0" fmla="*/ 368141 h 581025"/>
                <a:gd name="connsiteX1" fmla="*/ 571024 w 695325"/>
                <a:gd name="connsiteY1" fmla="*/ 127159 h 581025"/>
                <a:gd name="connsiteX2" fmla="*/ 388144 w 695325"/>
                <a:gd name="connsiteY2" fmla="*/ 13811 h 581025"/>
                <a:gd name="connsiteX3" fmla="*/ 371951 w 695325"/>
                <a:gd name="connsiteY3" fmla="*/ 7144 h 581025"/>
                <a:gd name="connsiteX4" fmla="*/ 371951 w 695325"/>
                <a:gd name="connsiteY4" fmla="*/ 7144 h 581025"/>
                <a:gd name="connsiteX5" fmla="*/ 371951 w 695325"/>
                <a:gd name="connsiteY5" fmla="*/ 7144 h 581025"/>
                <a:gd name="connsiteX6" fmla="*/ 7144 w 695325"/>
                <a:gd name="connsiteY6" fmla="*/ 383381 h 581025"/>
                <a:gd name="connsiteX7" fmla="*/ 132874 w 695325"/>
                <a:gd name="connsiteY7" fmla="*/ 569119 h 581025"/>
                <a:gd name="connsiteX8" fmla="*/ 262414 w 695325"/>
                <a:gd name="connsiteY8" fmla="*/ 571976 h 581025"/>
                <a:gd name="connsiteX9" fmla="*/ 358616 w 695325"/>
                <a:gd name="connsiteY9" fmla="*/ 506254 h 581025"/>
                <a:gd name="connsiteX10" fmla="*/ 577692 w 695325"/>
                <a:gd name="connsiteY10" fmla="*/ 271939 h 581025"/>
                <a:gd name="connsiteX11" fmla="*/ 690086 w 695325"/>
                <a:gd name="connsiteY11" fmla="*/ 374809 h 581025"/>
                <a:gd name="connsiteX12" fmla="*/ 689134 w 695325"/>
                <a:gd name="connsiteY12" fmla="*/ 368141 h 581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695325" h="581025">
                  <a:moveTo>
                    <a:pt x="689134" y="368141"/>
                  </a:moveTo>
                  <a:cubicBezTo>
                    <a:pt x="687229" y="271939"/>
                    <a:pt x="641509" y="191929"/>
                    <a:pt x="571024" y="127159"/>
                  </a:cubicBezTo>
                  <a:cubicBezTo>
                    <a:pt x="517684" y="78581"/>
                    <a:pt x="453866" y="41434"/>
                    <a:pt x="388144" y="13811"/>
                  </a:cubicBezTo>
                  <a:cubicBezTo>
                    <a:pt x="382429" y="11906"/>
                    <a:pt x="377666" y="9049"/>
                    <a:pt x="371951" y="7144"/>
                  </a:cubicBezTo>
                  <a:lnTo>
                    <a:pt x="371951" y="7144"/>
                  </a:lnTo>
                  <a:cubicBezTo>
                    <a:pt x="371951" y="7144"/>
                    <a:pt x="371951" y="7144"/>
                    <a:pt x="371951" y="7144"/>
                  </a:cubicBezTo>
                  <a:cubicBezTo>
                    <a:pt x="290036" y="105251"/>
                    <a:pt x="7144" y="178594"/>
                    <a:pt x="7144" y="383381"/>
                  </a:cubicBezTo>
                  <a:cubicBezTo>
                    <a:pt x="7144" y="463391"/>
                    <a:pt x="57626" y="538639"/>
                    <a:pt x="132874" y="569119"/>
                  </a:cubicBezTo>
                  <a:cubicBezTo>
                    <a:pt x="175736" y="585311"/>
                    <a:pt x="219551" y="586264"/>
                    <a:pt x="262414" y="571976"/>
                  </a:cubicBezTo>
                  <a:cubicBezTo>
                    <a:pt x="300514" y="559594"/>
                    <a:pt x="332899" y="535781"/>
                    <a:pt x="358616" y="506254"/>
                  </a:cubicBezTo>
                  <a:cubicBezTo>
                    <a:pt x="441484" y="413861"/>
                    <a:pt x="475774" y="271939"/>
                    <a:pt x="577692" y="271939"/>
                  </a:cubicBezTo>
                  <a:cubicBezTo>
                    <a:pt x="671036" y="271939"/>
                    <a:pt x="683419" y="338614"/>
                    <a:pt x="690086" y="374809"/>
                  </a:cubicBezTo>
                  <a:cubicBezTo>
                    <a:pt x="689134" y="373856"/>
                    <a:pt x="689134" y="371951"/>
                    <a:pt x="689134" y="368141"/>
                  </a:cubicBezTo>
                  <a:close/>
                </a:path>
              </a:pathLst>
            </a:custGeom>
            <a:solidFill>
              <a:srgbClr val="0072A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800"/>
            </a:p>
          </p:txBody>
        </p:sp>
      </p:grpSp>
    </p:spTree>
    <p:extLst>
      <p:ext uri="{BB962C8B-B14F-4D97-AF65-F5344CB8AC3E}">
        <p14:creationId xmlns:p14="http://schemas.microsoft.com/office/powerpoint/2010/main" val="3762323510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 6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Picture Placeholder 18">
            <a:extLst>
              <a:ext uri="{FF2B5EF4-FFF2-40B4-BE49-F238E27FC236}">
                <a16:creationId xmlns:a16="http://schemas.microsoft.com/office/drawing/2014/main" id="{3A966515-C64B-E7BB-1198-D99D16DE65B4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5159896" y="1916832"/>
            <a:ext cx="7032104" cy="4941168"/>
          </a:xfrm>
          <a:custGeom>
            <a:avLst/>
            <a:gdLst>
              <a:gd name="connsiteX0" fmla="*/ 0 w 6888162"/>
              <a:gd name="connsiteY0" fmla="*/ 0 h 6858000"/>
              <a:gd name="connsiteX1" fmla="*/ 6888162 w 6888162"/>
              <a:gd name="connsiteY1" fmla="*/ 0 h 6858000"/>
              <a:gd name="connsiteX2" fmla="*/ 6888162 w 6888162"/>
              <a:gd name="connsiteY2" fmla="*/ 6858000 h 6858000"/>
              <a:gd name="connsiteX3" fmla="*/ 0 w 6888162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888162" h="6858000">
                <a:moveTo>
                  <a:pt x="0" y="0"/>
                </a:moveTo>
                <a:lnTo>
                  <a:pt x="6888162" y="0"/>
                </a:lnTo>
                <a:lnTo>
                  <a:pt x="6888162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2">
              <a:lumMod val="90000"/>
            </a:schemeClr>
          </a:solidFill>
        </p:spPr>
        <p:txBody>
          <a:bodyPr wrap="square">
            <a:noAutofit/>
          </a:bodyPr>
          <a:lstStyle>
            <a:lvl1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de-DE"/>
              <a:t>Insert Picture and send </a:t>
            </a:r>
            <a:r>
              <a:rPr lang="de-DE" err="1"/>
              <a:t>to</a:t>
            </a:r>
            <a:r>
              <a:rPr lang="de-DE"/>
              <a:t> back</a:t>
            </a:r>
          </a:p>
        </p:txBody>
      </p:sp>
      <p:sp>
        <p:nvSpPr>
          <p:cNvPr id="19" name="Text Placeholder 8">
            <a:extLst>
              <a:ext uri="{FF2B5EF4-FFF2-40B4-BE49-F238E27FC236}">
                <a16:creationId xmlns:a16="http://schemas.microsoft.com/office/drawing/2014/main" id="{DE3C410B-B58E-46DB-B5F0-7F515E223DD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07368" y="3341212"/>
            <a:ext cx="4609034" cy="215444"/>
          </a:xfrm>
        </p:spPr>
        <p:txBody>
          <a:bodyPr vert="horz" wrap="square" lIns="18000" tIns="0" rIns="0" bIns="0" rtlCol="0" anchor="t" anchorCtr="0">
            <a:spAutoFit/>
          </a:bodyPr>
          <a:lstStyle>
            <a:lvl1pPr>
              <a:defRPr lang="en-US" sz="1400" dirty="0">
                <a:solidFill>
                  <a:schemeClr val="bg1"/>
                </a:solidFill>
                <a:latin typeface="Ubuntu Light" panose="020B0304030602030204" pitchFamily="34" charset="0"/>
              </a:defRPr>
            </a:lvl1pPr>
          </a:lstStyle>
          <a:p>
            <a:pPr lvl="0"/>
            <a:r>
              <a:rPr lang="en-US"/>
              <a:t>Optional: Click to insert name</a:t>
            </a:r>
          </a:p>
        </p:txBody>
      </p:sp>
      <p:sp>
        <p:nvSpPr>
          <p:cNvPr id="6" name="Subtitle">
            <a:extLst>
              <a:ext uri="{FF2B5EF4-FFF2-40B4-BE49-F238E27FC236}">
                <a16:creationId xmlns:a16="http://schemas.microsoft.com/office/drawing/2014/main" id="{A6C182ED-7FBB-D436-05D8-96E184F17BD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368" y="2924944"/>
            <a:ext cx="4609034" cy="246221"/>
          </a:xfrm>
          <a:prstGeom prst="rect">
            <a:avLst/>
          </a:prstGeom>
        </p:spPr>
        <p:txBody>
          <a:bodyPr wrap="square" lIns="18000" tIns="0" rIns="0" anchor="t" anchorCtr="0">
            <a:spAutoFit/>
          </a:bodyPr>
          <a:lstStyle>
            <a:lvl1pPr marL="0" indent="0" algn="l">
              <a:buNone/>
              <a:defRPr sz="1600">
                <a:solidFill>
                  <a:schemeClr val="bg1"/>
                </a:solidFill>
                <a:latin typeface="Ubuntu Light" panose="020B030403060203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GB"/>
          </a:p>
        </p:txBody>
      </p:sp>
      <p:sp>
        <p:nvSpPr>
          <p:cNvPr id="7" name="Title">
            <a:extLst>
              <a:ext uri="{FF2B5EF4-FFF2-40B4-BE49-F238E27FC236}">
                <a16:creationId xmlns:a16="http://schemas.microsoft.com/office/drawing/2014/main" id="{46ABBE1C-3373-50D9-4152-CA1AC4A5E7F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368" y="1052513"/>
            <a:ext cx="4609034" cy="1495794"/>
          </a:xfrm>
        </p:spPr>
        <p:txBody>
          <a:bodyPr wrap="square" lIns="0" tIns="0" rIns="0" bIns="0" anchor="b" anchorCtr="0">
            <a:spAutoFit/>
          </a:bodyPr>
          <a:lstStyle>
            <a:lvl1pPr algn="l">
              <a:lnSpc>
                <a:spcPct val="90000"/>
              </a:lnSpc>
              <a:tabLst>
                <a:tab pos="1258888" algn="l"/>
              </a:tabLst>
              <a:defRPr sz="5400" b="0" cap="none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fr-FR"/>
              <a:t>Modifiez le style du titre</a:t>
            </a:r>
            <a:endParaRPr lang="en-GB"/>
          </a:p>
        </p:txBody>
      </p:sp>
      <p:grpSp>
        <p:nvGrpSpPr>
          <p:cNvPr id="2" name="Group 2">
            <a:extLst>
              <a:ext uri="{FF2B5EF4-FFF2-40B4-BE49-F238E27FC236}">
                <a16:creationId xmlns:a16="http://schemas.microsoft.com/office/drawing/2014/main" id="{F51496C4-1393-EC1A-FE90-568BF22C8C7B}"/>
              </a:ext>
            </a:extLst>
          </p:cNvPr>
          <p:cNvGrpSpPr>
            <a:grpSpLocks noChangeAspect="1"/>
          </p:cNvGrpSpPr>
          <p:nvPr/>
        </p:nvGrpSpPr>
        <p:grpSpPr>
          <a:xfrm>
            <a:off x="443568" y="6021288"/>
            <a:ext cx="1872000" cy="420870"/>
            <a:chOff x="5094083" y="5360390"/>
            <a:chExt cx="3039349" cy="683316"/>
          </a:xfrm>
        </p:grpSpPr>
        <p:sp>
          <p:nvSpPr>
            <p:cNvPr id="3" name="Freeform: Shape 4">
              <a:extLst>
                <a:ext uri="{FF2B5EF4-FFF2-40B4-BE49-F238E27FC236}">
                  <a16:creationId xmlns:a16="http://schemas.microsoft.com/office/drawing/2014/main" id="{0937F72A-96AE-F5EC-755D-D45529304F35}"/>
                </a:ext>
              </a:extLst>
            </p:cNvPr>
            <p:cNvSpPr/>
            <p:nvPr/>
          </p:nvSpPr>
          <p:spPr>
            <a:xfrm>
              <a:off x="5094083" y="5369283"/>
              <a:ext cx="2467942" cy="674423"/>
            </a:xfrm>
            <a:custGeom>
              <a:avLst/>
              <a:gdLst>
                <a:gd name="connsiteX0" fmla="*/ 3092291 w 3171825"/>
                <a:gd name="connsiteY0" fmla="*/ 287179 h 866775"/>
                <a:gd name="connsiteX1" fmla="*/ 3059907 w 3171825"/>
                <a:gd name="connsiteY1" fmla="*/ 211931 h 866775"/>
                <a:gd name="connsiteX2" fmla="*/ 3027521 w 3171825"/>
                <a:gd name="connsiteY2" fmla="*/ 218599 h 866775"/>
                <a:gd name="connsiteX3" fmla="*/ 2960846 w 3171825"/>
                <a:gd name="connsiteY3" fmla="*/ 507206 h 866775"/>
                <a:gd name="connsiteX4" fmla="*/ 2816066 w 3171825"/>
                <a:gd name="connsiteY4" fmla="*/ 178594 h 866775"/>
                <a:gd name="connsiteX5" fmla="*/ 2679859 w 3171825"/>
                <a:gd name="connsiteY5" fmla="*/ 440531 h 866775"/>
                <a:gd name="connsiteX6" fmla="*/ 2670334 w 3171825"/>
                <a:gd name="connsiteY6" fmla="*/ 319564 h 866775"/>
                <a:gd name="connsiteX7" fmla="*/ 2677001 w 3171825"/>
                <a:gd name="connsiteY7" fmla="*/ 254794 h 866775"/>
                <a:gd name="connsiteX8" fmla="*/ 2611279 w 3171825"/>
                <a:gd name="connsiteY8" fmla="*/ 209074 h 866775"/>
                <a:gd name="connsiteX9" fmla="*/ 2533174 w 3171825"/>
                <a:gd name="connsiteY9" fmla="*/ 510064 h 866775"/>
                <a:gd name="connsiteX10" fmla="*/ 2470309 w 3171825"/>
                <a:gd name="connsiteY10" fmla="*/ 292894 h 866775"/>
                <a:gd name="connsiteX11" fmla="*/ 2405539 w 3171825"/>
                <a:gd name="connsiteY11" fmla="*/ 208121 h 866775"/>
                <a:gd name="connsiteX12" fmla="*/ 2325529 w 3171825"/>
                <a:gd name="connsiteY12" fmla="*/ 494824 h 866775"/>
                <a:gd name="connsiteX13" fmla="*/ 2206466 w 3171825"/>
                <a:gd name="connsiteY13" fmla="*/ 211931 h 866775"/>
                <a:gd name="connsiteX14" fmla="*/ 2087404 w 3171825"/>
                <a:gd name="connsiteY14" fmla="*/ 479584 h 866775"/>
                <a:gd name="connsiteX15" fmla="*/ 1983581 w 3171825"/>
                <a:gd name="connsiteY15" fmla="*/ 178594 h 866775"/>
                <a:gd name="connsiteX16" fmla="*/ 1877854 w 3171825"/>
                <a:gd name="connsiteY16" fmla="*/ 391954 h 866775"/>
                <a:gd name="connsiteX17" fmla="*/ 1867376 w 3171825"/>
                <a:gd name="connsiteY17" fmla="*/ 390049 h 866775"/>
                <a:gd name="connsiteX18" fmla="*/ 1866424 w 3171825"/>
                <a:gd name="connsiteY18" fmla="*/ 327184 h 866775"/>
                <a:gd name="connsiteX19" fmla="*/ 1807369 w 3171825"/>
                <a:gd name="connsiteY19" fmla="*/ 202406 h 866775"/>
                <a:gd name="connsiteX20" fmla="*/ 1654969 w 3171825"/>
                <a:gd name="connsiteY20" fmla="*/ 512921 h 866775"/>
                <a:gd name="connsiteX21" fmla="*/ 1592104 w 3171825"/>
                <a:gd name="connsiteY21" fmla="*/ 483394 h 866775"/>
                <a:gd name="connsiteX22" fmla="*/ 1719739 w 3171825"/>
                <a:gd name="connsiteY22" fmla="*/ 306229 h 866775"/>
                <a:gd name="connsiteX23" fmla="*/ 1619726 w 3171825"/>
                <a:gd name="connsiteY23" fmla="*/ 202406 h 866775"/>
                <a:gd name="connsiteX24" fmla="*/ 1483519 w 3171825"/>
                <a:gd name="connsiteY24" fmla="*/ 369094 h 866775"/>
                <a:gd name="connsiteX25" fmla="*/ 1503521 w 3171825"/>
                <a:gd name="connsiteY25" fmla="*/ 473869 h 866775"/>
                <a:gd name="connsiteX26" fmla="*/ 1418749 w 3171825"/>
                <a:gd name="connsiteY26" fmla="*/ 512921 h 866775"/>
                <a:gd name="connsiteX27" fmla="*/ 1400651 w 3171825"/>
                <a:gd name="connsiteY27" fmla="*/ 274796 h 866775"/>
                <a:gd name="connsiteX28" fmla="*/ 1336834 w 3171825"/>
                <a:gd name="connsiteY28" fmla="*/ 326231 h 866775"/>
                <a:gd name="connsiteX29" fmla="*/ 1262539 w 3171825"/>
                <a:gd name="connsiteY29" fmla="*/ 479584 h 866775"/>
                <a:gd name="connsiteX30" fmla="*/ 1223486 w 3171825"/>
                <a:gd name="connsiteY30" fmla="*/ 421481 h 866775"/>
                <a:gd name="connsiteX31" fmla="*/ 1402556 w 3171825"/>
                <a:gd name="connsiteY31" fmla="*/ 250031 h 866775"/>
                <a:gd name="connsiteX32" fmla="*/ 1343501 w 3171825"/>
                <a:gd name="connsiteY32" fmla="*/ 192881 h 866775"/>
                <a:gd name="connsiteX33" fmla="*/ 1181576 w 3171825"/>
                <a:gd name="connsiteY33" fmla="*/ 290989 h 866775"/>
                <a:gd name="connsiteX34" fmla="*/ 1086326 w 3171825"/>
                <a:gd name="connsiteY34" fmla="*/ 385286 h 866775"/>
                <a:gd name="connsiteX35" fmla="*/ 1088231 w 3171825"/>
                <a:gd name="connsiteY35" fmla="*/ 358616 h 866775"/>
                <a:gd name="connsiteX36" fmla="*/ 974884 w 3171825"/>
                <a:gd name="connsiteY36" fmla="*/ 204311 h 866775"/>
                <a:gd name="connsiteX37" fmla="*/ 883444 w 3171825"/>
                <a:gd name="connsiteY37" fmla="*/ 273844 h 866775"/>
                <a:gd name="connsiteX38" fmla="*/ 846296 w 3171825"/>
                <a:gd name="connsiteY38" fmla="*/ 213836 h 866775"/>
                <a:gd name="connsiteX39" fmla="*/ 805339 w 3171825"/>
                <a:gd name="connsiteY39" fmla="*/ 224314 h 866775"/>
                <a:gd name="connsiteX40" fmla="*/ 814864 w 3171825"/>
                <a:gd name="connsiteY40" fmla="*/ 334804 h 866775"/>
                <a:gd name="connsiteX41" fmla="*/ 742474 w 3171825"/>
                <a:gd name="connsiteY41" fmla="*/ 520541 h 866775"/>
                <a:gd name="connsiteX42" fmla="*/ 691991 w 3171825"/>
                <a:gd name="connsiteY42" fmla="*/ 309086 h 866775"/>
                <a:gd name="connsiteX43" fmla="*/ 671989 w 3171825"/>
                <a:gd name="connsiteY43" fmla="*/ 305276 h 866775"/>
                <a:gd name="connsiteX44" fmla="*/ 621506 w 3171825"/>
                <a:gd name="connsiteY44" fmla="*/ 399574 h 866775"/>
                <a:gd name="connsiteX45" fmla="*/ 539591 w 3171825"/>
                <a:gd name="connsiteY45" fmla="*/ 512921 h 866775"/>
                <a:gd name="connsiteX46" fmla="*/ 495776 w 3171825"/>
                <a:gd name="connsiteY46" fmla="*/ 443389 h 866775"/>
                <a:gd name="connsiteX47" fmla="*/ 685324 w 3171825"/>
                <a:gd name="connsiteY47" fmla="*/ 278606 h 866775"/>
                <a:gd name="connsiteX48" fmla="*/ 627221 w 3171825"/>
                <a:gd name="connsiteY48" fmla="*/ 214789 h 866775"/>
                <a:gd name="connsiteX49" fmla="*/ 437674 w 3171825"/>
                <a:gd name="connsiteY49" fmla="*/ 355759 h 866775"/>
                <a:gd name="connsiteX50" fmla="*/ 237649 w 3171825"/>
                <a:gd name="connsiteY50" fmla="*/ 529114 h 866775"/>
                <a:gd name="connsiteX51" fmla="*/ 97631 w 3171825"/>
                <a:gd name="connsiteY51" fmla="*/ 313849 h 866775"/>
                <a:gd name="connsiteX52" fmla="*/ 261461 w 3171825"/>
                <a:gd name="connsiteY52" fmla="*/ 69056 h 866775"/>
                <a:gd name="connsiteX53" fmla="*/ 329089 w 3171825"/>
                <a:gd name="connsiteY53" fmla="*/ 181451 h 866775"/>
                <a:gd name="connsiteX54" fmla="*/ 410051 w 3171825"/>
                <a:gd name="connsiteY54" fmla="*/ 121444 h 866775"/>
                <a:gd name="connsiteX55" fmla="*/ 265271 w 3171825"/>
                <a:gd name="connsiteY55" fmla="*/ 7144 h 866775"/>
                <a:gd name="connsiteX56" fmla="*/ 7144 w 3171825"/>
                <a:gd name="connsiteY56" fmla="*/ 324326 h 866775"/>
                <a:gd name="connsiteX57" fmla="*/ 220504 w 3171825"/>
                <a:gd name="connsiteY57" fmla="*/ 601504 h 866775"/>
                <a:gd name="connsiteX58" fmla="*/ 425291 w 3171825"/>
                <a:gd name="connsiteY58" fmla="*/ 472916 h 866775"/>
                <a:gd name="connsiteX59" fmla="*/ 525304 w 3171825"/>
                <a:gd name="connsiteY59" fmla="*/ 576739 h 866775"/>
                <a:gd name="connsiteX60" fmla="*/ 646271 w 3171825"/>
                <a:gd name="connsiteY60" fmla="*/ 485299 h 866775"/>
                <a:gd name="connsiteX61" fmla="*/ 734854 w 3171825"/>
                <a:gd name="connsiteY61" fmla="*/ 576739 h 866775"/>
                <a:gd name="connsiteX62" fmla="*/ 812959 w 3171825"/>
                <a:gd name="connsiteY62" fmla="*/ 532924 h 866775"/>
                <a:gd name="connsiteX63" fmla="*/ 904399 w 3171825"/>
                <a:gd name="connsiteY63" fmla="*/ 810101 h 866775"/>
                <a:gd name="connsiteX64" fmla="*/ 882491 w 3171825"/>
                <a:gd name="connsiteY64" fmla="*/ 577691 h 866775"/>
                <a:gd name="connsiteX65" fmla="*/ 969169 w 3171825"/>
                <a:gd name="connsiteY65" fmla="*/ 267176 h 866775"/>
                <a:gd name="connsiteX66" fmla="*/ 1015841 w 3171825"/>
                <a:gd name="connsiteY66" fmla="*/ 359569 h 866775"/>
                <a:gd name="connsiteX67" fmla="*/ 1007269 w 3171825"/>
                <a:gd name="connsiteY67" fmla="*/ 440531 h 866775"/>
                <a:gd name="connsiteX68" fmla="*/ 900589 w 3171825"/>
                <a:gd name="connsiteY68" fmla="*/ 545306 h 866775"/>
                <a:gd name="connsiteX69" fmla="*/ 941546 w 3171825"/>
                <a:gd name="connsiteY69" fmla="*/ 577691 h 866775"/>
                <a:gd name="connsiteX70" fmla="*/ 1072039 w 3171825"/>
                <a:gd name="connsiteY70" fmla="*/ 449104 h 866775"/>
                <a:gd name="connsiteX71" fmla="*/ 1150144 w 3171825"/>
                <a:gd name="connsiteY71" fmla="*/ 390049 h 866775"/>
                <a:gd name="connsiteX72" fmla="*/ 1149191 w 3171825"/>
                <a:gd name="connsiteY72" fmla="*/ 415766 h 866775"/>
                <a:gd name="connsiteX73" fmla="*/ 1244441 w 3171825"/>
                <a:gd name="connsiteY73" fmla="*/ 550069 h 866775"/>
                <a:gd name="connsiteX74" fmla="*/ 1349216 w 3171825"/>
                <a:gd name="connsiteY74" fmla="*/ 469106 h 866775"/>
                <a:gd name="connsiteX75" fmla="*/ 1352074 w 3171825"/>
                <a:gd name="connsiteY75" fmla="*/ 547211 h 866775"/>
                <a:gd name="connsiteX76" fmla="*/ 1155859 w 3171825"/>
                <a:gd name="connsiteY76" fmla="*/ 754856 h 866775"/>
                <a:gd name="connsiteX77" fmla="*/ 1259681 w 3171825"/>
                <a:gd name="connsiteY77" fmla="*/ 864394 h 866775"/>
                <a:gd name="connsiteX78" fmla="*/ 1419701 w 3171825"/>
                <a:gd name="connsiteY78" fmla="*/ 569119 h 866775"/>
                <a:gd name="connsiteX79" fmla="*/ 1529239 w 3171825"/>
                <a:gd name="connsiteY79" fmla="*/ 518636 h 866775"/>
                <a:gd name="connsiteX80" fmla="*/ 1640681 w 3171825"/>
                <a:gd name="connsiteY80" fmla="*/ 576739 h 866775"/>
                <a:gd name="connsiteX81" fmla="*/ 1813084 w 3171825"/>
                <a:gd name="connsiteY81" fmla="*/ 459581 h 866775"/>
                <a:gd name="connsiteX82" fmla="*/ 1868329 w 3171825"/>
                <a:gd name="connsiteY82" fmla="*/ 576739 h 866775"/>
                <a:gd name="connsiteX83" fmla="*/ 1980724 w 3171825"/>
                <a:gd name="connsiteY83" fmla="*/ 273844 h 866775"/>
                <a:gd name="connsiteX84" fmla="*/ 2074069 w 3171825"/>
                <a:gd name="connsiteY84" fmla="*/ 601504 h 866775"/>
                <a:gd name="connsiteX85" fmla="*/ 2198846 w 3171825"/>
                <a:gd name="connsiteY85" fmla="*/ 312896 h 866775"/>
                <a:gd name="connsiteX86" fmla="*/ 2307432 w 3171825"/>
                <a:gd name="connsiteY86" fmla="*/ 576739 h 866775"/>
                <a:gd name="connsiteX87" fmla="*/ 2412207 w 3171825"/>
                <a:gd name="connsiteY87" fmla="*/ 428149 h 866775"/>
                <a:gd name="connsiteX88" fmla="*/ 2521744 w 3171825"/>
                <a:gd name="connsiteY88" fmla="*/ 576739 h 866775"/>
                <a:gd name="connsiteX89" fmla="*/ 2618899 w 3171825"/>
                <a:gd name="connsiteY89" fmla="*/ 486251 h 866775"/>
                <a:gd name="connsiteX90" fmla="*/ 2670334 w 3171825"/>
                <a:gd name="connsiteY90" fmla="*/ 576739 h 866775"/>
                <a:gd name="connsiteX91" fmla="*/ 2803684 w 3171825"/>
                <a:gd name="connsiteY91" fmla="*/ 274796 h 866775"/>
                <a:gd name="connsiteX92" fmla="*/ 2947511 w 3171825"/>
                <a:gd name="connsiteY92" fmla="*/ 576739 h 866775"/>
                <a:gd name="connsiteX93" fmla="*/ 3040857 w 3171825"/>
                <a:gd name="connsiteY93" fmla="*/ 474821 h 866775"/>
                <a:gd name="connsiteX94" fmla="*/ 3121819 w 3171825"/>
                <a:gd name="connsiteY94" fmla="*/ 576739 h 866775"/>
                <a:gd name="connsiteX95" fmla="*/ 3169444 w 3171825"/>
                <a:gd name="connsiteY95" fmla="*/ 550069 h 866775"/>
                <a:gd name="connsiteX96" fmla="*/ 3092291 w 3171825"/>
                <a:gd name="connsiteY96" fmla="*/ 287179 h 866775"/>
                <a:gd name="connsiteX97" fmla="*/ 1267301 w 3171825"/>
                <a:gd name="connsiteY97" fmla="*/ 806291 h 866775"/>
                <a:gd name="connsiteX98" fmla="*/ 1226344 w 3171825"/>
                <a:gd name="connsiteY98" fmla="*/ 751999 h 866775"/>
                <a:gd name="connsiteX99" fmla="*/ 1353026 w 3171825"/>
                <a:gd name="connsiteY99" fmla="*/ 597694 h 866775"/>
                <a:gd name="connsiteX100" fmla="*/ 1267301 w 3171825"/>
                <a:gd name="connsiteY100" fmla="*/ 806291 h 866775"/>
                <a:gd name="connsiteX101" fmla="*/ 1614964 w 3171825"/>
                <a:gd name="connsiteY101" fmla="*/ 257651 h 866775"/>
                <a:gd name="connsiteX102" fmla="*/ 1653064 w 3171825"/>
                <a:gd name="connsiteY102" fmla="*/ 315754 h 866775"/>
                <a:gd name="connsiteX103" fmla="*/ 1569244 w 3171825"/>
                <a:gd name="connsiteY103" fmla="*/ 438626 h 866775"/>
                <a:gd name="connsiteX104" fmla="*/ 1614964 w 3171825"/>
                <a:gd name="connsiteY104" fmla="*/ 257651 h 866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</a:cxnLst>
              <a:rect l="l" t="t" r="r" b="b"/>
              <a:pathLst>
                <a:path w="3171825" h="866775">
                  <a:moveTo>
                    <a:pt x="3092291" y="287179"/>
                  </a:moveTo>
                  <a:cubicBezTo>
                    <a:pt x="3092291" y="241459"/>
                    <a:pt x="3089434" y="211931"/>
                    <a:pt x="3059907" y="211931"/>
                  </a:cubicBezTo>
                  <a:cubicBezTo>
                    <a:pt x="3046571" y="211931"/>
                    <a:pt x="3039904" y="214789"/>
                    <a:pt x="3027521" y="218599"/>
                  </a:cubicBezTo>
                  <a:cubicBezTo>
                    <a:pt x="3037999" y="371951"/>
                    <a:pt x="3003709" y="507206"/>
                    <a:pt x="2960846" y="507206"/>
                  </a:cubicBezTo>
                  <a:cubicBezTo>
                    <a:pt x="2905601" y="507206"/>
                    <a:pt x="2933224" y="178594"/>
                    <a:pt x="2816066" y="178594"/>
                  </a:cubicBezTo>
                  <a:cubicBezTo>
                    <a:pt x="2707482" y="178594"/>
                    <a:pt x="2692241" y="440531"/>
                    <a:pt x="2679859" y="440531"/>
                  </a:cubicBezTo>
                  <a:cubicBezTo>
                    <a:pt x="2671286" y="440531"/>
                    <a:pt x="2670334" y="371951"/>
                    <a:pt x="2670334" y="319564"/>
                  </a:cubicBezTo>
                  <a:cubicBezTo>
                    <a:pt x="2675096" y="294799"/>
                    <a:pt x="2677001" y="271939"/>
                    <a:pt x="2677001" y="254794"/>
                  </a:cubicBezTo>
                  <a:cubicBezTo>
                    <a:pt x="2677001" y="230029"/>
                    <a:pt x="2667476" y="188119"/>
                    <a:pt x="2611279" y="209074"/>
                  </a:cubicBezTo>
                  <a:cubicBezTo>
                    <a:pt x="2613184" y="396716"/>
                    <a:pt x="2576036" y="510064"/>
                    <a:pt x="2533174" y="510064"/>
                  </a:cubicBezTo>
                  <a:cubicBezTo>
                    <a:pt x="2471261" y="510064"/>
                    <a:pt x="2470309" y="340519"/>
                    <a:pt x="2470309" y="292894"/>
                  </a:cubicBezTo>
                  <a:cubicBezTo>
                    <a:pt x="2470309" y="247174"/>
                    <a:pt x="2473166" y="186214"/>
                    <a:pt x="2405539" y="208121"/>
                  </a:cubicBezTo>
                  <a:cubicBezTo>
                    <a:pt x="2395061" y="371951"/>
                    <a:pt x="2352199" y="494824"/>
                    <a:pt x="2325529" y="494824"/>
                  </a:cubicBezTo>
                  <a:cubicBezTo>
                    <a:pt x="2285524" y="494824"/>
                    <a:pt x="2293144" y="211931"/>
                    <a:pt x="2206466" y="211931"/>
                  </a:cubicBezTo>
                  <a:cubicBezTo>
                    <a:pt x="2128361" y="211931"/>
                    <a:pt x="2103596" y="479584"/>
                    <a:pt x="2087404" y="479584"/>
                  </a:cubicBezTo>
                  <a:cubicBezTo>
                    <a:pt x="2057876" y="479584"/>
                    <a:pt x="2096929" y="178594"/>
                    <a:pt x="1983581" y="178594"/>
                  </a:cubicBezTo>
                  <a:cubicBezTo>
                    <a:pt x="1924526" y="178594"/>
                    <a:pt x="1900714" y="279559"/>
                    <a:pt x="1877854" y="391954"/>
                  </a:cubicBezTo>
                  <a:cubicBezTo>
                    <a:pt x="1873091" y="413861"/>
                    <a:pt x="1868329" y="414814"/>
                    <a:pt x="1867376" y="390049"/>
                  </a:cubicBezTo>
                  <a:cubicBezTo>
                    <a:pt x="1866424" y="370046"/>
                    <a:pt x="1866424" y="347186"/>
                    <a:pt x="1866424" y="327184"/>
                  </a:cubicBezTo>
                  <a:cubicBezTo>
                    <a:pt x="1894999" y="213836"/>
                    <a:pt x="1859756" y="171926"/>
                    <a:pt x="1807369" y="202406"/>
                  </a:cubicBezTo>
                  <a:cubicBezTo>
                    <a:pt x="1824514" y="411004"/>
                    <a:pt x="1728311" y="512921"/>
                    <a:pt x="1654969" y="512921"/>
                  </a:cubicBezTo>
                  <a:cubicBezTo>
                    <a:pt x="1628299" y="512921"/>
                    <a:pt x="1607344" y="501491"/>
                    <a:pt x="1592104" y="483394"/>
                  </a:cubicBezTo>
                  <a:cubicBezTo>
                    <a:pt x="1680686" y="429101"/>
                    <a:pt x="1719739" y="367189"/>
                    <a:pt x="1719739" y="306229"/>
                  </a:cubicBezTo>
                  <a:cubicBezTo>
                    <a:pt x="1719739" y="240506"/>
                    <a:pt x="1681639" y="202406"/>
                    <a:pt x="1619726" y="202406"/>
                  </a:cubicBezTo>
                  <a:cubicBezTo>
                    <a:pt x="1532096" y="202406"/>
                    <a:pt x="1483519" y="292894"/>
                    <a:pt x="1483519" y="369094"/>
                  </a:cubicBezTo>
                  <a:cubicBezTo>
                    <a:pt x="1483519" y="410051"/>
                    <a:pt x="1491139" y="445294"/>
                    <a:pt x="1503521" y="473869"/>
                  </a:cubicBezTo>
                  <a:cubicBezTo>
                    <a:pt x="1473041" y="488156"/>
                    <a:pt x="1445419" y="500539"/>
                    <a:pt x="1418749" y="512921"/>
                  </a:cubicBezTo>
                  <a:cubicBezTo>
                    <a:pt x="1416844" y="433864"/>
                    <a:pt x="1407319" y="350996"/>
                    <a:pt x="1400651" y="274796"/>
                  </a:cubicBezTo>
                  <a:cubicBezTo>
                    <a:pt x="1353979" y="262414"/>
                    <a:pt x="1340644" y="284321"/>
                    <a:pt x="1336834" y="326231"/>
                  </a:cubicBezTo>
                  <a:cubicBezTo>
                    <a:pt x="1328261" y="420529"/>
                    <a:pt x="1293971" y="479584"/>
                    <a:pt x="1262539" y="479584"/>
                  </a:cubicBezTo>
                  <a:cubicBezTo>
                    <a:pt x="1239679" y="479584"/>
                    <a:pt x="1225391" y="451009"/>
                    <a:pt x="1223486" y="421481"/>
                  </a:cubicBezTo>
                  <a:cubicBezTo>
                    <a:pt x="1214914" y="270034"/>
                    <a:pt x="1337786" y="228124"/>
                    <a:pt x="1402556" y="250031"/>
                  </a:cubicBezTo>
                  <a:cubicBezTo>
                    <a:pt x="1415891" y="216694"/>
                    <a:pt x="1401604" y="192881"/>
                    <a:pt x="1343501" y="192881"/>
                  </a:cubicBezTo>
                  <a:cubicBezTo>
                    <a:pt x="1273016" y="192881"/>
                    <a:pt x="1220629" y="235744"/>
                    <a:pt x="1181576" y="290989"/>
                  </a:cubicBezTo>
                  <a:cubicBezTo>
                    <a:pt x="1155859" y="327184"/>
                    <a:pt x="1126331" y="353854"/>
                    <a:pt x="1086326" y="385286"/>
                  </a:cubicBezTo>
                  <a:cubicBezTo>
                    <a:pt x="1087279" y="375761"/>
                    <a:pt x="1088231" y="367189"/>
                    <a:pt x="1088231" y="358616"/>
                  </a:cubicBezTo>
                  <a:cubicBezTo>
                    <a:pt x="1088231" y="251936"/>
                    <a:pt x="1030129" y="204311"/>
                    <a:pt x="974884" y="204311"/>
                  </a:cubicBezTo>
                  <a:cubicBezTo>
                    <a:pt x="929164" y="204311"/>
                    <a:pt x="900589" y="231934"/>
                    <a:pt x="883444" y="273844"/>
                  </a:cubicBezTo>
                  <a:cubicBezTo>
                    <a:pt x="879634" y="231934"/>
                    <a:pt x="871061" y="213836"/>
                    <a:pt x="846296" y="213836"/>
                  </a:cubicBezTo>
                  <a:cubicBezTo>
                    <a:pt x="835819" y="213836"/>
                    <a:pt x="821531" y="216694"/>
                    <a:pt x="805339" y="224314"/>
                  </a:cubicBezTo>
                  <a:cubicBezTo>
                    <a:pt x="812959" y="248126"/>
                    <a:pt x="814864" y="300514"/>
                    <a:pt x="814864" y="334804"/>
                  </a:cubicBezTo>
                  <a:cubicBezTo>
                    <a:pt x="814864" y="463391"/>
                    <a:pt x="777716" y="520541"/>
                    <a:pt x="742474" y="520541"/>
                  </a:cubicBezTo>
                  <a:cubicBezTo>
                    <a:pt x="701516" y="520541"/>
                    <a:pt x="695801" y="368141"/>
                    <a:pt x="691991" y="309086"/>
                  </a:cubicBezTo>
                  <a:cubicBezTo>
                    <a:pt x="687229" y="307181"/>
                    <a:pt x="681514" y="305276"/>
                    <a:pt x="671989" y="305276"/>
                  </a:cubicBezTo>
                  <a:cubicBezTo>
                    <a:pt x="635794" y="305276"/>
                    <a:pt x="631031" y="354806"/>
                    <a:pt x="621506" y="399574"/>
                  </a:cubicBezTo>
                  <a:cubicBezTo>
                    <a:pt x="611029" y="450056"/>
                    <a:pt x="582454" y="512921"/>
                    <a:pt x="539591" y="512921"/>
                  </a:cubicBezTo>
                  <a:cubicBezTo>
                    <a:pt x="513874" y="512921"/>
                    <a:pt x="497681" y="488156"/>
                    <a:pt x="495776" y="443389"/>
                  </a:cubicBezTo>
                  <a:cubicBezTo>
                    <a:pt x="491966" y="352901"/>
                    <a:pt x="567214" y="245269"/>
                    <a:pt x="685324" y="278606"/>
                  </a:cubicBezTo>
                  <a:cubicBezTo>
                    <a:pt x="700564" y="242411"/>
                    <a:pt x="676751" y="214789"/>
                    <a:pt x="627221" y="214789"/>
                  </a:cubicBezTo>
                  <a:cubicBezTo>
                    <a:pt x="540544" y="214789"/>
                    <a:pt x="469106" y="279559"/>
                    <a:pt x="437674" y="355759"/>
                  </a:cubicBezTo>
                  <a:cubicBezTo>
                    <a:pt x="406241" y="426244"/>
                    <a:pt x="350996" y="529114"/>
                    <a:pt x="237649" y="529114"/>
                  </a:cubicBezTo>
                  <a:cubicBezTo>
                    <a:pt x="157639" y="529114"/>
                    <a:pt x="97631" y="459581"/>
                    <a:pt x="97631" y="313849"/>
                  </a:cubicBezTo>
                  <a:cubicBezTo>
                    <a:pt x="97631" y="188119"/>
                    <a:pt x="176689" y="69056"/>
                    <a:pt x="261461" y="69056"/>
                  </a:cubicBezTo>
                  <a:cubicBezTo>
                    <a:pt x="320516" y="69056"/>
                    <a:pt x="333851" y="127159"/>
                    <a:pt x="329089" y="181451"/>
                  </a:cubicBezTo>
                  <a:cubicBezTo>
                    <a:pt x="359569" y="206216"/>
                    <a:pt x="410051" y="183356"/>
                    <a:pt x="410051" y="121444"/>
                  </a:cubicBezTo>
                  <a:cubicBezTo>
                    <a:pt x="410051" y="79534"/>
                    <a:pt x="375761" y="7144"/>
                    <a:pt x="265271" y="7144"/>
                  </a:cubicBezTo>
                  <a:cubicBezTo>
                    <a:pt x="128111" y="7144"/>
                    <a:pt x="7144" y="144304"/>
                    <a:pt x="7144" y="324326"/>
                  </a:cubicBezTo>
                  <a:cubicBezTo>
                    <a:pt x="7144" y="498634"/>
                    <a:pt x="95726" y="601504"/>
                    <a:pt x="220504" y="601504"/>
                  </a:cubicBezTo>
                  <a:cubicBezTo>
                    <a:pt x="299561" y="601504"/>
                    <a:pt x="373856" y="556736"/>
                    <a:pt x="425291" y="472916"/>
                  </a:cubicBezTo>
                  <a:cubicBezTo>
                    <a:pt x="438626" y="545306"/>
                    <a:pt x="488156" y="576739"/>
                    <a:pt x="525304" y="576739"/>
                  </a:cubicBezTo>
                  <a:cubicBezTo>
                    <a:pt x="585311" y="576739"/>
                    <a:pt x="624364" y="537686"/>
                    <a:pt x="646271" y="485299"/>
                  </a:cubicBezTo>
                  <a:cubicBezTo>
                    <a:pt x="659606" y="537686"/>
                    <a:pt x="688181" y="576739"/>
                    <a:pt x="734854" y="576739"/>
                  </a:cubicBezTo>
                  <a:cubicBezTo>
                    <a:pt x="768191" y="576739"/>
                    <a:pt x="793909" y="559594"/>
                    <a:pt x="812959" y="532924"/>
                  </a:cubicBezTo>
                  <a:cubicBezTo>
                    <a:pt x="805339" y="716756"/>
                    <a:pt x="795814" y="832961"/>
                    <a:pt x="904399" y="810101"/>
                  </a:cubicBezTo>
                  <a:cubicBezTo>
                    <a:pt x="887254" y="757714"/>
                    <a:pt x="882491" y="663416"/>
                    <a:pt x="882491" y="577691"/>
                  </a:cubicBezTo>
                  <a:cubicBezTo>
                    <a:pt x="882491" y="344329"/>
                    <a:pt x="920591" y="267176"/>
                    <a:pt x="969169" y="267176"/>
                  </a:cubicBezTo>
                  <a:cubicBezTo>
                    <a:pt x="1004411" y="267176"/>
                    <a:pt x="1015841" y="311944"/>
                    <a:pt x="1015841" y="359569"/>
                  </a:cubicBezTo>
                  <a:cubicBezTo>
                    <a:pt x="1015841" y="385286"/>
                    <a:pt x="1012984" y="413861"/>
                    <a:pt x="1007269" y="440531"/>
                  </a:cubicBezTo>
                  <a:cubicBezTo>
                    <a:pt x="948214" y="477679"/>
                    <a:pt x="900589" y="507206"/>
                    <a:pt x="900589" y="545306"/>
                  </a:cubicBezTo>
                  <a:cubicBezTo>
                    <a:pt x="900589" y="574834"/>
                    <a:pt x="922496" y="577691"/>
                    <a:pt x="941546" y="577691"/>
                  </a:cubicBezTo>
                  <a:cubicBezTo>
                    <a:pt x="987266" y="577691"/>
                    <a:pt x="1041559" y="532924"/>
                    <a:pt x="1072039" y="449104"/>
                  </a:cubicBezTo>
                  <a:cubicBezTo>
                    <a:pt x="1098709" y="432911"/>
                    <a:pt x="1125379" y="414814"/>
                    <a:pt x="1150144" y="390049"/>
                  </a:cubicBezTo>
                  <a:cubicBezTo>
                    <a:pt x="1149191" y="398621"/>
                    <a:pt x="1149191" y="407194"/>
                    <a:pt x="1149191" y="415766"/>
                  </a:cubicBezTo>
                  <a:cubicBezTo>
                    <a:pt x="1149191" y="499586"/>
                    <a:pt x="1185386" y="550069"/>
                    <a:pt x="1244441" y="550069"/>
                  </a:cubicBezTo>
                  <a:cubicBezTo>
                    <a:pt x="1290161" y="550069"/>
                    <a:pt x="1324451" y="517684"/>
                    <a:pt x="1349216" y="469106"/>
                  </a:cubicBezTo>
                  <a:cubicBezTo>
                    <a:pt x="1351121" y="496729"/>
                    <a:pt x="1352074" y="523399"/>
                    <a:pt x="1352074" y="547211"/>
                  </a:cubicBezTo>
                  <a:cubicBezTo>
                    <a:pt x="1258729" y="590074"/>
                    <a:pt x="1155859" y="633889"/>
                    <a:pt x="1155859" y="754856"/>
                  </a:cubicBezTo>
                  <a:cubicBezTo>
                    <a:pt x="1155859" y="817721"/>
                    <a:pt x="1201579" y="864394"/>
                    <a:pt x="1259681" y="864394"/>
                  </a:cubicBezTo>
                  <a:cubicBezTo>
                    <a:pt x="1389221" y="864394"/>
                    <a:pt x="1418749" y="728186"/>
                    <a:pt x="1419701" y="569119"/>
                  </a:cubicBezTo>
                  <a:cubicBezTo>
                    <a:pt x="1461611" y="551021"/>
                    <a:pt x="1493044" y="536734"/>
                    <a:pt x="1529239" y="518636"/>
                  </a:cubicBezTo>
                  <a:cubicBezTo>
                    <a:pt x="1560671" y="557689"/>
                    <a:pt x="1602581" y="576739"/>
                    <a:pt x="1640681" y="576739"/>
                  </a:cubicBezTo>
                  <a:cubicBezTo>
                    <a:pt x="1714024" y="576739"/>
                    <a:pt x="1768316" y="537686"/>
                    <a:pt x="1813084" y="459581"/>
                  </a:cubicBezTo>
                  <a:cubicBezTo>
                    <a:pt x="1820704" y="519589"/>
                    <a:pt x="1835944" y="576739"/>
                    <a:pt x="1868329" y="576739"/>
                  </a:cubicBezTo>
                  <a:cubicBezTo>
                    <a:pt x="1926431" y="576739"/>
                    <a:pt x="1937861" y="273844"/>
                    <a:pt x="1980724" y="273844"/>
                  </a:cubicBezTo>
                  <a:cubicBezTo>
                    <a:pt x="2014061" y="273844"/>
                    <a:pt x="1986439" y="601504"/>
                    <a:pt x="2074069" y="601504"/>
                  </a:cubicBezTo>
                  <a:cubicBezTo>
                    <a:pt x="2148364" y="601504"/>
                    <a:pt x="2162651" y="312896"/>
                    <a:pt x="2198846" y="312896"/>
                  </a:cubicBezTo>
                  <a:cubicBezTo>
                    <a:pt x="2224564" y="312896"/>
                    <a:pt x="2226469" y="576739"/>
                    <a:pt x="2307432" y="576739"/>
                  </a:cubicBezTo>
                  <a:cubicBezTo>
                    <a:pt x="2347436" y="576739"/>
                    <a:pt x="2390299" y="529114"/>
                    <a:pt x="2412207" y="428149"/>
                  </a:cubicBezTo>
                  <a:cubicBezTo>
                    <a:pt x="2422684" y="494824"/>
                    <a:pt x="2456021" y="576739"/>
                    <a:pt x="2521744" y="576739"/>
                  </a:cubicBezTo>
                  <a:cubicBezTo>
                    <a:pt x="2559844" y="576739"/>
                    <a:pt x="2593182" y="537686"/>
                    <a:pt x="2618899" y="486251"/>
                  </a:cubicBezTo>
                  <a:cubicBezTo>
                    <a:pt x="2625566" y="539591"/>
                    <a:pt x="2640807" y="576739"/>
                    <a:pt x="2670334" y="576739"/>
                  </a:cubicBezTo>
                  <a:cubicBezTo>
                    <a:pt x="2746534" y="576739"/>
                    <a:pt x="2743676" y="274796"/>
                    <a:pt x="2803684" y="274796"/>
                  </a:cubicBezTo>
                  <a:cubicBezTo>
                    <a:pt x="2850357" y="274796"/>
                    <a:pt x="2836069" y="576739"/>
                    <a:pt x="2947511" y="576739"/>
                  </a:cubicBezTo>
                  <a:cubicBezTo>
                    <a:pt x="3000851" y="576739"/>
                    <a:pt x="3025616" y="531971"/>
                    <a:pt x="3040857" y="474821"/>
                  </a:cubicBezTo>
                  <a:cubicBezTo>
                    <a:pt x="3061811" y="558641"/>
                    <a:pt x="3094196" y="576739"/>
                    <a:pt x="3121819" y="576739"/>
                  </a:cubicBezTo>
                  <a:cubicBezTo>
                    <a:pt x="3138964" y="576739"/>
                    <a:pt x="3152299" y="571024"/>
                    <a:pt x="3169444" y="550069"/>
                  </a:cubicBezTo>
                  <a:cubicBezTo>
                    <a:pt x="3085624" y="511969"/>
                    <a:pt x="3092291" y="375761"/>
                    <a:pt x="3092291" y="287179"/>
                  </a:cubicBezTo>
                  <a:close/>
                  <a:moveTo>
                    <a:pt x="1267301" y="806291"/>
                  </a:moveTo>
                  <a:cubicBezTo>
                    <a:pt x="1240631" y="806291"/>
                    <a:pt x="1226344" y="780574"/>
                    <a:pt x="1226344" y="751999"/>
                  </a:cubicBezTo>
                  <a:cubicBezTo>
                    <a:pt x="1226344" y="674846"/>
                    <a:pt x="1283494" y="632936"/>
                    <a:pt x="1353026" y="597694"/>
                  </a:cubicBezTo>
                  <a:cubicBezTo>
                    <a:pt x="1349216" y="768191"/>
                    <a:pt x="1310164" y="806291"/>
                    <a:pt x="1267301" y="806291"/>
                  </a:cubicBezTo>
                  <a:close/>
                  <a:moveTo>
                    <a:pt x="1614964" y="257651"/>
                  </a:moveTo>
                  <a:cubicBezTo>
                    <a:pt x="1640681" y="257651"/>
                    <a:pt x="1655921" y="281464"/>
                    <a:pt x="1653064" y="315754"/>
                  </a:cubicBezTo>
                  <a:cubicBezTo>
                    <a:pt x="1650206" y="355759"/>
                    <a:pt x="1620679" y="402431"/>
                    <a:pt x="1569244" y="438626"/>
                  </a:cubicBezTo>
                  <a:cubicBezTo>
                    <a:pt x="1543526" y="362426"/>
                    <a:pt x="1563529" y="257651"/>
                    <a:pt x="1614964" y="257651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800"/>
            </a:p>
          </p:txBody>
        </p:sp>
        <p:sp>
          <p:nvSpPr>
            <p:cNvPr id="4" name="Freeform: Shape 5">
              <a:extLst>
                <a:ext uri="{FF2B5EF4-FFF2-40B4-BE49-F238E27FC236}">
                  <a16:creationId xmlns:a16="http://schemas.microsoft.com/office/drawing/2014/main" id="{96B9DAFA-5CFE-3E91-78D3-742C4B9A849A}"/>
                </a:ext>
              </a:extLst>
            </p:cNvPr>
            <p:cNvSpPr/>
            <p:nvPr/>
          </p:nvSpPr>
          <p:spPr>
            <a:xfrm>
              <a:off x="6953539" y="5402609"/>
              <a:ext cx="74112" cy="81524"/>
            </a:xfrm>
            <a:custGeom>
              <a:avLst/>
              <a:gdLst>
                <a:gd name="connsiteX0" fmla="*/ 51942 w 95250"/>
                <a:gd name="connsiteY0" fmla="*/ 99569 h 104775"/>
                <a:gd name="connsiteX1" fmla="*/ 93853 w 95250"/>
                <a:gd name="connsiteY1" fmla="*/ 51944 h 104775"/>
                <a:gd name="connsiteX2" fmla="*/ 51942 w 95250"/>
                <a:gd name="connsiteY2" fmla="*/ 7176 h 104775"/>
                <a:gd name="connsiteX3" fmla="*/ 7175 w 95250"/>
                <a:gd name="connsiteY3" fmla="*/ 54801 h 104775"/>
                <a:gd name="connsiteX4" fmla="*/ 51942 w 95250"/>
                <a:gd name="connsiteY4" fmla="*/ 99569 h 104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5250" h="104775">
                  <a:moveTo>
                    <a:pt x="51942" y="99569"/>
                  </a:moveTo>
                  <a:cubicBezTo>
                    <a:pt x="76707" y="98616"/>
                    <a:pt x="93853" y="77661"/>
                    <a:pt x="93853" y="51944"/>
                  </a:cubicBezTo>
                  <a:cubicBezTo>
                    <a:pt x="93853" y="26226"/>
                    <a:pt x="76707" y="6224"/>
                    <a:pt x="51942" y="7176"/>
                  </a:cubicBezTo>
                  <a:cubicBezTo>
                    <a:pt x="27178" y="8129"/>
                    <a:pt x="7175" y="29084"/>
                    <a:pt x="7175" y="54801"/>
                  </a:cubicBezTo>
                  <a:cubicBezTo>
                    <a:pt x="6222" y="80519"/>
                    <a:pt x="27178" y="100521"/>
                    <a:pt x="51942" y="99569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800"/>
            </a:p>
          </p:txBody>
        </p:sp>
        <p:sp>
          <p:nvSpPr>
            <p:cNvPr id="5" name="Freeform: Shape 6">
              <a:extLst>
                <a:ext uri="{FF2B5EF4-FFF2-40B4-BE49-F238E27FC236}">
                  <a16:creationId xmlns:a16="http://schemas.microsoft.com/office/drawing/2014/main" id="{CB9EFD82-551E-D525-DCB6-363C1A232636}"/>
                </a:ext>
              </a:extLst>
            </p:cNvPr>
            <p:cNvSpPr/>
            <p:nvPr/>
          </p:nvSpPr>
          <p:spPr>
            <a:xfrm>
              <a:off x="7436776" y="5416688"/>
              <a:ext cx="74112" cy="74112"/>
            </a:xfrm>
            <a:custGeom>
              <a:avLst/>
              <a:gdLst>
                <a:gd name="connsiteX0" fmla="*/ 48101 w 95250"/>
                <a:gd name="connsiteY0" fmla="*/ 94808 h 95250"/>
                <a:gd name="connsiteX1" fmla="*/ 89059 w 95250"/>
                <a:gd name="connsiteY1" fmla="*/ 49088 h 95250"/>
                <a:gd name="connsiteX2" fmla="*/ 48101 w 95250"/>
                <a:gd name="connsiteY2" fmla="*/ 7178 h 95250"/>
                <a:gd name="connsiteX3" fmla="*/ 7144 w 95250"/>
                <a:gd name="connsiteY3" fmla="*/ 52898 h 95250"/>
                <a:gd name="connsiteX4" fmla="*/ 48101 w 95250"/>
                <a:gd name="connsiteY4" fmla="*/ 94808 h 95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5250" h="95250">
                  <a:moveTo>
                    <a:pt x="48101" y="94808"/>
                  </a:moveTo>
                  <a:cubicBezTo>
                    <a:pt x="70961" y="93856"/>
                    <a:pt x="89059" y="73853"/>
                    <a:pt x="89059" y="49088"/>
                  </a:cubicBezTo>
                  <a:cubicBezTo>
                    <a:pt x="89059" y="25275"/>
                    <a:pt x="70961" y="6225"/>
                    <a:pt x="48101" y="7178"/>
                  </a:cubicBezTo>
                  <a:cubicBezTo>
                    <a:pt x="25241" y="8131"/>
                    <a:pt x="7144" y="28133"/>
                    <a:pt x="7144" y="52898"/>
                  </a:cubicBezTo>
                  <a:cubicBezTo>
                    <a:pt x="8096" y="76711"/>
                    <a:pt x="26194" y="95761"/>
                    <a:pt x="48101" y="94808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800"/>
            </a:p>
          </p:txBody>
        </p:sp>
        <p:sp>
          <p:nvSpPr>
            <p:cNvPr id="14" name="Freeform: Shape 7">
              <a:extLst>
                <a:ext uri="{FF2B5EF4-FFF2-40B4-BE49-F238E27FC236}">
                  <a16:creationId xmlns:a16="http://schemas.microsoft.com/office/drawing/2014/main" id="{F9FEB3BD-8FE6-4A58-DFA9-1F350C2DE2F2}"/>
                </a:ext>
              </a:extLst>
            </p:cNvPr>
            <p:cNvSpPr/>
            <p:nvPr/>
          </p:nvSpPr>
          <p:spPr>
            <a:xfrm>
              <a:off x="7591670" y="5360390"/>
              <a:ext cx="526198" cy="452086"/>
            </a:xfrm>
            <a:custGeom>
              <a:avLst/>
              <a:gdLst>
                <a:gd name="connsiteX0" fmla="*/ 553879 w 676275"/>
                <a:gd name="connsiteY0" fmla="*/ 254794 h 581025"/>
                <a:gd name="connsiteX1" fmla="*/ 451009 w 676275"/>
                <a:gd name="connsiteY1" fmla="*/ 342424 h 581025"/>
                <a:gd name="connsiteX2" fmla="*/ 375761 w 676275"/>
                <a:gd name="connsiteY2" fmla="*/ 469106 h 581025"/>
                <a:gd name="connsiteX3" fmla="*/ 273844 w 676275"/>
                <a:gd name="connsiteY3" fmla="*/ 561499 h 581025"/>
                <a:gd name="connsiteX4" fmla="*/ 132874 w 676275"/>
                <a:gd name="connsiteY4" fmla="*/ 569119 h 581025"/>
                <a:gd name="connsiteX5" fmla="*/ 7144 w 676275"/>
                <a:gd name="connsiteY5" fmla="*/ 383381 h 581025"/>
                <a:gd name="connsiteX6" fmla="*/ 371951 w 676275"/>
                <a:gd name="connsiteY6" fmla="*/ 7144 h 581025"/>
                <a:gd name="connsiteX7" fmla="*/ 371951 w 676275"/>
                <a:gd name="connsiteY7" fmla="*/ 7144 h 581025"/>
                <a:gd name="connsiteX8" fmla="*/ 371951 w 676275"/>
                <a:gd name="connsiteY8" fmla="*/ 7144 h 581025"/>
                <a:gd name="connsiteX9" fmla="*/ 388144 w 676275"/>
                <a:gd name="connsiteY9" fmla="*/ 13811 h 581025"/>
                <a:gd name="connsiteX10" fmla="*/ 571024 w 676275"/>
                <a:gd name="connsiteY10" fmla="*/ 127159 h 581025"/>
                <a:gd name="connsiteX11" fmla="*/ 675799 w 676275"/>
                <a:gd name="connsiteY11" fmla="*/ 287179 h 581025"/>
                <a:gd name="connsiteX12" fmla="*/ 553879 w 676275"/>
                <a:gd name="connsiteY12" fmla="*/ 254794 h 581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676275" h="581025">
                  <a:moveTo>
                    <a:pt x="553879" y="254794"/>
                  </a:moveTo>
                  <a:cubicBezTo>
                    <a:pt x="507206" y="265271"/>
                    <a:pt x="475774" y="304324"/>
                    <a:pt x="451009" y="342424"/>
                  </a:cubicBezTo>
                  <a:cubicBezTo>
                    <a:pt x="424339" y="383381"/>
                    <a:pt x="403384" y="428149"/>
                    <a:pt x="375761" y="469106"/>
                  </a:cubicBezTo>
                  <a:cubicBezTo>
                    <a:pt x="349091" y="507206"/>
                    <a:pt x="316706" y="542449"/>
                    <a:pt x="273844" y="561499"/>
                  </a:cubicBezTo>
                  <a:cubicBezTo>
                    <a:pt x="229076" y="581501"/>
                    <a:pt x="179546" y="584359"/>
                    <a:pt x="132874" y="569119"/>
                  </a:cubicBezTo>
                  <a:cubicBezTo>
                    <a:pt x="58579" y="538639"/>
                    <a:pt x="7144" y="464344"/>
                    <a:pt x="7144" y="383381"/>
                  </a:cubicBezTo>
                  <a:cubicBezTo>
                    <a:pt x="7144" y="177641"/>
                    <a:pt x="290036" y="105251"/>
                    <a:pt x="371951" y="7144"/>
                  </a:cubicBezTo>
                  <a:cubicBezTo>
                    <a:pt x="371951" y="7144"/>
                    <a:pt x="371951" y="7144"/>
                    <a:pt x="371951" y="7144"/>
                  </a:cubicBezTo>
                  <a:lnTo>
                    <a:pt x="371951" y="7144"/>
                  </a:lnTo>
                  <a:cubicBezTo>
                    <a:pt x="377666" y="9049"/>
                    <a:pt x="382429" y="11906"/>
                    <a:pt x="388144" y="13811"/>
                  </a:cubicBezTo>
                  <a:cubicBezTo>
                    <a:pt x="454819" y="41434"/>
                    <a:pt x="517684" y="78581"/>
                    <a:pt x="571024" y="127159"/>
                  </a:cubicBezTo>
                  <a:cubicBezTo>
                    <a:pt x="620554" y="172879"/>
                    <a:pt x="657701" y="226219"/>
                    <a:pt x="675799" y="287179"/>
                  </a:cubicBezTo>
                  <a:cubicBezTo>
                    <a:pt x="646271" y="255746"/>
                    <a:pt x="595789" y="244316"/>
                    <a:pt x="553879" y="254794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800"/>
            </a:p>
          </p:txBody>
        </p:sp>
        <p:sp>
          <p:nvSpPr>
            <p:cNvPr id="15" name="Freeform: Shape 8">
              <a:extLst>
                <a:ext uri="{FF2B5EF4-FFF2-40B4-BE49-F238E27FC236}">
                  <a16:creationId xmlns:a16="http://schemas.microsoft.com/office/drawing/2014/main" id="{D59F2406-4DC9-3FBA-F0C2-60E886FCA30E}"/>
                </a:ext>
              </a:extLst>
            </p:cNvPr>
            <p:cNvSpPr/>
            <p:nvPr/>
          </p:nvSpPr>
          <p:spPr>
            <a:xfrm>
              <a:off x="7777693" y="5570011"/>
              <a:ext cx="355739" cy="289038"/>
            </a:xfrm>
            <a:custGeom>
              <a:avLst/>
              <a:gdLst>
                <a:gd name="connsiteX0" fmla="*/ 443389 w 457200"/>
                <a:gd name="connsiteY0" fmla="*/ 151121 h 371475"/>
                <a:gd name="connsiteX1" fmla="*/ 340519 w 457200"/>
                <a:gd name="connsiteY1" fmla="*/ 250181 h 371475"/>
                <a:gd name="connsiteX2" fmla="*/ 193834 w 457200"/>
                <a:gd name="connsiteY2" fmla="*/ 204461 h 371475"/>
                <a:gd name="connsiteX3" fmla="*/ 299561 w 457200"/>
                <a:gd name="connsiteY3" fmla="*/ 298759 h 371475"/>
                <a:gd name="connsiteX4" fmla="*/ 161449 w 457200"/>
                <a:gd name="connsiteY4" fmla="*/ 360671 h 371475"/>
                <a:gd name="connsiteX5" fmla="*/ 79534 w 457200"/>
                <a:gd name="connsiteY5" fmla="*/ 367339 h 371475"/>
                <a:gd name="connsiteX6" fmla="*/ 7144 w 457200"/>
                <a:gd name="connsiteY6" fmla="*/ 348289 h 371475"/>
                <a:gd name="connsiteX7" fmla="*/ 120491 w 457200"/>
                <a:gd name="connsiteY7" fmla="*/ 276851 h 371475"/>
                <a:gd name="connsiteX8" fmla="*/ 188119 w 457200"/>
                <a:gd name="connsiteY8" fmla="*/ 175886 h 371475"/>
                <a:gd name="connsiteX9" fmla="*/ 250031 w 457200"/>
                <a:gd name="connsiteY9" fmla="*/ 64444 h 371475"/>
                <a:gd name="connsiteX10" fmla="*/ 339566 w 457200"/>
                <a:gd name="connsiteY10" fmla="*/ 7294 h 371475"/>
                <a:gd name="connsiteX11" fmla="*/ 438626 w 457200"/>
                <a:gd name="connsiteY11" fmla="*/ 58729 h 371475"/>
                <a:gd name="connsiteX12" fmla="*/ 443389 w 457200"/>
                <a:gd name="connsiteY12" fmla="*/ 151121 h 371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57200" h="371475">
                  <a:moveTo>
                    <a:pt x="443389" y="151121"/>
                  </a:moveTo>
                  <a:cubicBezTo>
                    <a:pt x="428149" y="198746"/>
                    <a:pt x="389096" y="236846"/>
                    <a:pt x="340519" y="250181"/>
                  </a:cubicBezTo>
                  <a:cubicBezTo>
                    <a:pt x="285274" y="265421"/>
                    <a:pt x="230029" y="249229"/>
                    <a:pt x="193834" y="204461"/>
                  </a:cubicBezTo>
                  <a:cubicBezTo>
                    <a:pt x="197644" y="261611"/>
                    <a:pt x="243364" y="299711"/>
                    <a:pt x="299561" y="298759"/>
                  </a:cubicBezTo>
                  <a:cubicBezTo>
                    <a:pt x="263366" y="334954"/>
                    <a:pt x="210026" y="352099"/>
                    <a:pt x="161449" y="360671"/>
                  </a:cubicBezTo>
                  <a:cubicBezTo>
                    <a:pt x="134779" y="365434"/>
                    <a:pt x="107156" y="368291"/>
                    <a:pt x="79534" y="367339"/>
                  </a:cubicBezTo>
                  <a:cubicBezTo>
                    <a:pt x="55721" y="366386"/>
                    <a:pt x="27146" y="363529"/>
                    <a:pt x="7144" y="348289"/>
                  </a:cubicBezTo>
                  <a:cubicBezTo>
                    <a:pt x="50959" y="334954"/>
                    <a:pt x="90011" y="310189"/>
                    <a:pt x="120491" y="276851"/>
                  </a:cubicBezTo>
                  <a:cubicBezTo>
                    <a:pt x="148114" y="246371"/>
                    <a:pt x="169069" y="211129"/>
                    <a:pt x="188119" y="175886"/>
                  </a:cubicBezTo>
                  <a:cubicBezTo>
                    <a:pt x="208121" y="138739"/>
                    <a:pt x="225266" y="98734"/>
                    <a:pt x="250031" y="64444"/>
                  </a:cubicBezTo>
                  <a:cubicBezTo>
                    <a:pt x="271939" y="33964"/>
                    <a:pt x="300514" y="9199"/>
                    <a:pt x="339566" y="7294"/>
                  </a:cubicBezTo>
                  <a:cubicBezTo>
                    <a:pt x="379571" y="5389"/>
                    <a:pt x="419576" y="21581"/>
                    <a:pt x="438626" y="58729"/>
                  </a:cubicBezTo>
                  <a:cubicBezTo>
                    <a:pt x="453866" y="88256"/>
                    <a:pt x="452914" y="120641"/>
                    <a:pt x="443389" y="151121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800"/>
            </a:p>
          </p:txBody>
        </p:sp>
      </p:grpSp>
    </p:spTree>
    <p:extLst>
      <p:ext uri="{BB962C8B-B14F-4D97-AF65-F5344CB8AC3E}">
        <p14:creationId xmlns:p14="http://schemas.microsoft.com/office/powerpoint/2010/main" val="487540328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 6a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Picture Placeholder 18">
            <a:extLst>
              <a:ext uri="{FF2B5EF4-FFF2-40B4-BE49-F238E27FC236}">
                <a16:creationId xmlns:a16="http://schemas.microsoft.com/office/drawing/2014/main" id="{3A966515-C64B-E7BB-1198-D99D16DE65B4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5159896" y="1916832"/>
            <a:ext cx="7032104" cy="3528392"/>
          </a:xfrm>
          <a:custGeom>
            <a:avLst/>
            <a:gdLst>
              <a:gd name="connsiteX0" fmla="*/ 0 w 6888162"/>
              <a:gd name="connsiteY0" fmla="*/ 0 h 6858000"/>
              <a:gd name="connsiteX1" fmla="*/ 6888162 w 6888162"/>
              <a:gd name="connsiteY1" fmla="*/ 0 h 6858000"/>
              <a:gd name="connsiteX2" fmla="*/ 6888162 w 6888162"/>
              <a:gd name="connsiteY2" fmla="*/ 6858000 h 6858000"/>
              <a:gd name="connsiteX3" fmla="*/ 0 w 6888162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888162" h="6858000">
                <a:moveTo>
                  <a:pt x="0" y="0"/>
                </a:moveTo>
                <a:lnTo>
                  <a:pt x="6888162" y="0"/>
                </a:lnTo>
                <a:lnTo>
                  <a:pt x="6888162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2">
              <a:lumMod val="90000"/>
            </a:schemeClr>
          </a:solidFill>
        </p:spPr>
        <p:txBody>
          <a:bodyPr wrap="square">
            <a:noAutofit/>
          </a:bodyPr>
          <a:lstStyle>
            <a:lvl1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de-DE"/>
              <a:t>Insert Picture and send </a:t>
            </a:r>
            <a:r>
              <a:rPr lang="de-DE" err="1"/>
              <a:t>to</a:t>
            </a:r>
            <a:r>
              <a:rPr lang="de-DE"/>
              <a:t> back</a:t>
            </a:r>
          </a:p>
        </p:txBody>
      </p:sp>
      <p:sp>
        <p:nvSpPr>
          <p:cNvPr id="19" name="Text Placeholder 8">
            <a:extLst>
              <a:ext uri="{FF2B5EF4-FFF2-40B4-BE49-F238E27FC236}">
                <a16:creationId xmlns:a16="http://schemas.microsoft.com/office/drawing/2014/main" id="{DE3C410B-B58E-46DB-B5F0-7F515E223DD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07368" y="3341212"/>
            <a:ext cx="4609034" cy="215444"/>
          </a:xfrm>
        </p:spPr>
        <p:txBody>
          <a:bodyPr vert="horz" wrap="square" lIns="18000" tIns="0" rIns="0" bIns="0" rtlCol="0" anchor="t" anchorCtr="0">
            <a:spAutoFit/>
          </a:bodyPr>
          <a:lstStyle>
            <a:lvl1pPr>
              <a:defRPr lang="en-US" sz="1400" dirty="0">
                <a:solidFill>
                  <a:schemeClr val="bg1"/>
                </a:solidFill>
                <a:latin typeface="Ubuntu Light" panose="020B0304030602030204" pitchFamily="34" charset="0"/>
              </a:defRPr>
            </a:lvl1pPr>
          </a:lstStyle>
          <a:p>
            <a:pPr lvl="0"/>
            <a:r>
              <a:rPr lang="en-US"/>
              <a:t>Optional: Click to insert name</a:t>
            </a:r>
          </a:p>
        </p:txBody>
      </p:sp>
      <p:sp>
        <p:nvSpPr>
          <p:cNvPr id="6" name="Subtitle">
            <a:extLst>
              <a:ext uri="{FF2B5EF4-FFF2-40B4-BE49-F238E27FC236}">
                <a16:creationId xmlns:a16="http://schemas.microsoft.com/office/drawing/2014/main" id="{A6C182ED-7FBB-D436-05D8-96E184F17BD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368" y="2924944"/>
            <a:ext cx="4609034" cy="246221"/>
          </a:xfrm>
          <a:prstGeom prst="rect">
            <a:avLst/>
          </a:prstGeom>
        </p:spPr>
        <p:txBody>
          <a:bodyPr wrap="square" lIns="18000" tIns="0" rIns="0" anchor="t" anchorCtr="0">
            <a:spAutoFit/>
          </a:bodyPr>
          <a:lstStyle>
            <a:lvl1pPr marL="0" indent="0" algn="l">
              <a:buNone/>
              <a:defRPr sz="1600">
                <a:solidFill>
                  <a:schemeClr val="bg1"/>
                </a:solidFill>
                <a:latin typeface="Ubuntu Light" panose="020B030403060203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GB"/>
          </a:p>
        </p:txBody>
      </p:sp>
      <p:sp>
        <p:nvSpPr>
          <p:cNvPr id="7" name="Title">
            <a:extLst>
              <a:ext uri="{FF2B5EF4-FFF2-40B4-BE49-F238E27FC236}">
                <a16:creationId xmlns:a16="http://schemas.microsoft.com/office/drawing/2014/main" id="{46ABBE1C-3373-50D9-4152-CA1AC4A5E7F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368" y="1067647"/>
            <a:ext cx="4609034" cy="1495794"/>
          </a:xfrm>
        </p:spPr>
        <p:txBody>
          <a:bodyPr wrap="square" lIns="0" tIns="0" rIns="0" bIns="0" anchor="b" anchorCtr="0">
            <a:spAutoFit/>
          </a:bodyPr>
          <a:lstStyle>
            <a:lvl1pPr algn="l">
              <a:lnSpc>
                <a:spcPct val="90000"/>
              </a:lnSpc>
              <a:tabLst>
                <a:tab pos="1258888" algn="l"/>
              </a:tabLst>
              <a:defRPr sz="5400" b="0" cap="none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fr-FR"/>
              <a:t>Modifiez le style du titre</a:t>
            </a:r>
            <a:endParaRPr lang="en-GB"/>
          </a:p>
        </p:txBody>
      </p:sp>
      <p:grpSp>
        <p:nvGrpSpPr>
          <p:cNvPr id="2" name="Group 2">
            <a:extLst>
              <a:ext uri="{FF2B5EF4-FFF2-40B4-BE49-F238E27FC236}">
                <a16:creationId xmlns:a16="http://schemas.microsoft.com/office/drawing/2014/main" id="{28077F6A-5588-29E0-312C-D1B791C90640}"/>
              </a:ext>
            </a:extLst>
          </p:cNvPr>
          <p:cNvGrpSpPr>
            <a:grpSpLocks noChangeAspect="1"/>
          </p:cNvGrpSpPr>
          <p:nvPr/>
        </p:nvGrpSpPr>
        <p:grpSpPr>
          <a:xfrm>
            <a:off x="443568" y="6021288"/>
            <a:ext cx="1872000" cy="420870"/>
            <a:chOff x="5094083" y="5360390"/>
            <a:chExt cx="3039349" cy="683316"/>
          </a:xfrm>
        </p:grpSpPr>
        <p:sp>
          <p:nvSpPr>
            <p:cNvPr id="3" name="Freeform: Shape 4">
              <a:extLst>
                <a:ext uri="{FF2B5EF4-FFF2-40B4-BE49-F238E27FC236}">
                  <a16:creationId xmlns:a16="http://schemas.microsoft.com/office/drawing/2014/main" id="{992C4824-37D6-415A-E6EC-6E62CD172F79}"/>
                </a:ext>
              </a:extLst>
            </p:cNvPr>
            <p:cNvSpPr/>
            <p:nvPr/>
          </p:nvSpPr>
          <p:spPr>
            <a:xfrm>
              <a:off x="5094083" y="5369283"/>
              <a:ext cx="2467942" cy="674423"/>
            </a:xfrm>
            <a:custGeom>
              <a:avLst/>
              <a:gdLst>
                <a:gd name="connsiteX0" fmla="*/ 3092291 w 3171825"/>
                <a:gd name="connsiteY0" fmla="*/ 287179 h 866775"/>
                <a:gd name="connsiteX1" fmla="*/ 3059907 w 3171825"/>
                <a:gd name="connsiteY1" fmla="*/ 211931 h 866775"/>
                <a:gd name="connsiteX2" fmla="*/ 3027521 w 3171825"/>
                <a:gd name="connsiteY2" fmla="*/ 218599 h 866775"/>
                <a:gd name="connsiteX3" fmla="*/ 2960846 w 3171825"/>
                <a:gd name="connsiteY3" fmla="*/ 507206 h 866775"/>
                <a:gd name="connsiteX4" fmla="*/ 2816066 w 3171825"/>
                <a:gd name="connsiteY4" fmla="*/ 178594 h 866775"/>
                <a:gd name="connsiteX5" fmla="*/ 2679859 w 3171825"/>
                <a:gd name="connsiteY5" fmla="*/ 440531 h 866775"/>
                <a:gd name="connsiteX6" fmla="*/ 2670334 w 3171825"/>
                <a:gd name="connsiteY6" fmla="*/ 319564 h 866775"/>
                <a:gd name="connsiteX7" fmla="*/ 2677001 w 3171825"/>
                <a:gd name="connsiteY7" fmla="*/ 254794 h 866775"/>
                <a:gd name="connsiteX8" fmla="*/ 2611279 w 3171825"/>
                <a:gd name="connsiteY8" fmla="*/ 209074 h 866775"/>
                <a:gd name="connsiteX9" fmla="*/ 2533174 w 3171825"/>
                <a:gd name="connsiteY9" fmla="*/ 510064 h 866775"/>
                <a:gd name="connsiteX10" fmla="*/ 2470309 w 3171825"/>
                <a:gd name="connsiteY10" fmla="*/ 292894 h 866775"/>
                <a:gd name="connsiteX11" fmla="*/ 2405539 w 3171825"/>
                <a:gd name="connsiteY11" fmla="*/ 208121 h 866775"/>
                <a:gd name="connsiteX12" fmla="*/ 2325529 w 3171825"/>
                <a:gd name="connsiteY12" fmla="*/ 494824 h 866775"/>
                <a:gd name="connsiteX13" fmla="*/ 2206466 w 3171825"/>
                <a:gd name="connsiteY13" fmla="*/ 211931 h 866775"/>
                <a:gd name="connsiteX14" fmla="*/ 2087404 w 3171825"/>
                <a:gd name="connsiteY14" fmla="*/ 479584 h 866775"/>
                <a:gd name="connsiteX15" fmla="*/ 1983581 w 3171825"/>
                <a:gd name="connsiteY15" fmla="*/ 178594 h 866775"/>
                <a:gd name="connsiteX16" fmla="*/ 1877854 w 3171825"/>
                <a:gd name="connsiteY16" fmla="*/ 391954 h 866775"/>
                <a:gd name="connsiteX17" fmla="*/ 1867376 w 3171825"/>
                <a:gd name="connsiteY17" fmla="*/ 390049 h 866775"/>
                <a:gd name="connsiteX18" fmla="*/ 1866424 w 3171825"/>
                <a:gd name="connsiteY18" fmla="*/ 327184 h 866775"/>
                <a:gd name="connsiteX19" fmla="*/ 1807369 w 3171825"/>
                <a:gd name="connsiteY19" fmla="*/ 202406 h 866775"/>
                <a:gd name="connsiteX20" fmla="*/ 1654969 w 3171825"/>
                <a:gd name="connsiteY20" fmla="*/ 512921 h 866775"/>
                <a:gd name="connsiteX21" fmla="*/ 1592104 w 3171825"/>
                <a:gd name="connsiteY21" fmla="*/ 483394 h 866775"/>
                <a:gd name="connsiteX22" fmla="*/ 1719739 w 3171825"/>
                <a:gd name="connsiteY22" fmla="*/ 306229 h 866775"/>
                <a:gd name="connsiteX23" fmla="*/ 1619726 w 3171825"/>
                <a:gd name="connsiteY23" fmla="*/ 202406 h 866775"/>
                <a:gd name="connsiteX24" fmla="*/ 1483519 w 3171825"/>
                <a:gd name="connsiteY24" fmla="*/ 369094 h 866775"/>
                <a:gd name="connsiteX25" fmla="*/ 1503521 w 3171825"/>
                <a:gd name="connsiteY25" fmla="*/ 473869 h 866775"/>
                <a:gd name="connsiteX26" fmla="*/ 1418749 w 3171825"/>
                <a:gd name="connsiteY26" fmla="*/ 512921 h 866775"/>
                <a:gd name="connsiteX27" fmla="*/ 1400651 w 3171825"/>
                <a:gd name="connsiteY27" fmla="*/ 274796 h 866775"/>
                <a:gd name="connsiteX28" fmla="*/ 1336834 w 3171825"/>
                <a:gd name="connsiteY28" fmla="*/ 326231 h 866775"/>
                <a:gd name="connsiteX29" fmla="*/ 1262539 w 3171825"/>
                <a:gd name="connsiteY29" fmla="*/ 479584 h 866775"/>
                <a:gd name="connsiteX30" fmla="*/ 1223486 w 3171825"/>
                <a:gd name="connsiteY30" fmla="*/ 421481 h 866775"/>
                <a:gd name="connsiteX31" fmla="*/ 1402556 w 3171825"/>
                <a:gd name="connsiteY31" fmla="*/ 250031 h 866775"/>
                <a:gd name="connsiteX32" fmla="*/ 1343501 w 3171825"/>
                <a:gd name="connsiteY32" fmla="*/ 192881 h 866775"/>
                <a:gd name="connsiteX33" fmla="*/ 1181576 w 3171825"/>
                <a:gd name="connsiteY33" fmla="*/ 290989 h 866775"/>
                <a:gd name="connsiteX34" fmla="*/ 1086326 w 3171825"/>
                <a:gd name="connsiteY34" fmla="*/ 385286 h 866775"/>
                <a:gd name="connsiteX35" fmla="*/ 1088231 w 3171825"/>
                <a:gd name="connsiteY35" fmla="*/ 358616 h 866775"/>
                <a:gd name="connsiteX36" fmla="*/ 974884 w 3171825"/>
                <a:gd name="connsiteY36" fmla="*/ 204311 h 866775"/>
                <a:gd name="connsiteX37" fmla="*/ 883444 w 3171825"/>
                <a:gd name="connsiteY37" fmla="*/ 273844 h 866775"/>
                <a:gd name="connsiteX38" fmla="*/ 846296 w 3171825"/>
                <a:gd name="connsiteY38" fmla="*/ 213836 h 866775"/>
                <a:gd name="connsiteX39" fmla="*/ 805339 w 3171825"/>
                <a:gd name="connsiteY39" fmla="*/ 224314 h 866775"/>
                <a:gd name="connsiteX40" fmla="*/ 814864 w 3171825"/>
                <a:gd name="connsiteY40" fmla="*/ 334804 h 866775"/>
                <a:gd name="connsiteX41" fmla="*/ 742474 w 3171825"/>
                <a:gd name="connsiteY41" fmla="*/ 520541 h 866775"/>
                <a:gd name="connsiteX42" fmla="*/ 691991 w 3171825"/>
                <a:gd name="connsiteY42" fmla="*/ 309086 h 866775"/>
                <a:gd name="connsiteX43" fmla="*/ 671989 w 3171825"/>
                <a:gd name="connsiteY43" fmla="*/ 305276 h 866775"/>
                <a:gd name="connsiteX44" fmla="*/ 621506 w 3171825"/>
                <a:gd name="connsiteY44" fmla="*/ 399574 h 866775"/>
                <a:gd name="connsiteX45" fmla="*/ 539591 w 3171825"/>
                <a:gd name="connsiteY45" fmla="*/ 512921 h 866775"/>
                <a:gd name="connsiteX46" fmla="*/ 495776 w 3171825"/>
                <a:gd name="connsiteY46" fmla="*/ 443389 h 866775"/>
                <a:gd name="connsiteX47" fmla="*/ 685324 w 3171825"/>
                <a:gd name="connsiteY47" fmla="*/ 278606 h 866775"/>
                <a:gd name="connsiteX48" fmla="*/ 627221 w 3171825"/>
                <a:gd name="connsiteY48" fmla="*/ 214789 h 866775"/>
                <a:gd name="connsiteX49" fmla="*/ 437674 w 3171825"/>
                <a:gd name="connsiteY49" fmla="*/ 355759 h 866775"/>
                <a:gd name="connsiteX50" fmla="*/ 237649 w 3171825"/>
                <a:gd name="connsiteY50" fmla="*/ 529114 h 866775"/>
                <a:gd name="connsiteX51" fmla="*/ 97631 w 3171825"/>
                <a:gd name="connsiteY51" fmla="*/ 313849 h 866775"/>
                <a:gd name="connsiteX52" fmla="*/ 261461 w 3171825"/>
                <a:gd name="connsiteY52" fmla="*/ 69056 h 866775"/>
                <a:gd name="connsiteX53" fmla="*/ 329089 w 3171825"/>
                <a:gd name="connsiteY53" fmla="*/ 181451 h 866775"/>
                <a:gd name="connsiteX54" fmla="*/ 410051 w 3171825"/>
                <a:gd name="connsiteY54" fmla="*/ 121444 h 866775"/>
                <a:gd name="connsiteX55" fmla="*/ 265271 w 3171825"/>
                <a:gd name="connsiteY55" fmla="*/ 7144 h 866775"/>
                <a:gd name="connsiteX56" fmla="*/ 7144 w 3171825"/>
                <a:gd name="connsiteY56" fmla="*/ 324326 h 866775"/>
                <a:gd name="connsiteX57" fmla="*/ 220504 w 3171825"/>
                <a:gd name="connsiteY57" fmla="*/ 601504 h 866775"/>
                <a:gd name="connsiteX58" fmla="*/ 425291 w 3171825"/>
                <a:gd name="connsiteY58" fmla="*/ 472916 h 866775"/>
                <a:gd name="connsiteX59" fmla="*/ 525304 w 3171825"/>
                <a:gd name="connsiteY59" fmla="*/ 576739 h 866775"/>
                <a:gd name="connsiteX60" fmla="*/ 646271 w 3171825"/>
                <a:gd name="connsiteY60" fmla="*/ 485299 h 866775"/>
                <a:gd name="connsiteX61" fmla="*/ 734854 w 3171825"/>
                <a:gd name="connsiteY61" fmla="*/ 576739 h 866775"/>
                <a:gd name="connsiteX62" fmla="*/ 812959 w 3171825"/>
                <a:gd name="connsiteY62" fmla="*/ 532924 h 866775"/>
                <a:gd name="connsiteX63" fmla="*/ 904399 w 3171825"/>
                <a:gd name="connsiteY63" fmla="*/ 810101 h 866775"/>
                <a:gd name="connsiteX64" fmla="*/ 882491 w 3171825"/>
                <a:gd name="connsiteY64" fmla="*/ 577691 h 866775"/>
                <a:gd name="connsiteX65" fmla="*/ 969169 w 3171825"/>
                <a:gd name="connsiteY65" fmla="*/ 267176 h 866775"/>
                <a:gd name="connsiteX66" fmla="*/ 1015841 w 3171825"/>
                <a:gd name="connsiteY66" fmla="*/ 359569 h 866775"/>
                <a:gd name="connsiteX67" fmla="*/ 1007269 w 3171825"/>
                <a:gd name="connsiteY67" fmla="*/ 440531 h 866775"/>
                <a:gd name="connsiteX68" fmla="*/ 900589 w 3171825"/>
                <a:gd name="connsiteY68" fmla="*/ 545306 h 866775"/>
                <a:gd name="connsiteX69" fmla="*/ 941546 w 3171825"/>
                <a:gd name="connsiteY69" fmla="*/ 577691 h 866775"/>
                <a:gd name="connsiteX70" fmla="*/ 1072039 w 3171825"/>
                <a:gd name="connsiteY70" fmla="*/ 449104 h 866775"/>
                <a:gd name="connsiteX71" fmla="*/ 1150144 w 3171825"/>
                <a:gd name="connsiteY71" fmla="*/ 390049 h 866775"/>
                <a:gd name="connsiteX72" fmla="*/ 1149191 w 3171825"/>
                <a:gd name="connsiteY72" fmla="*/ 415766 h 866775"/>
                <a:gd name="connsiteX73" fmla="*/ 1244441 w 3171825"/>
                <a:gd name="connsiteY73" fmla="*/ 550069 h 866775"/>
                <a:gd name="connsiteX74" fmla="*/ 1349216 w 3171825"/>
                <a:gd name="connsiteY74" fmla="*/ 469106 h 866775"/>
                <a:gd name="connsiteX75" fmla="*/ 1352074 w 3171825"/>
                <a:gd name="connsiteY75" fmla="*/ 547211 h 866775"/>
                <a:gd name="connsiteX76" fmla="*/ 1155859 w 3171825"/>
                <a:gd name="connsiteY76" fmla="*/ 754856 h 866775"/>
                <a:gd name="connsiteX77" fmla="*/ 1259681 w 3171825"/>
                <a:gd name="connsiteY77" fmla="*/ 864394 h 866775"/>
                <a:gd name="connsiteX78" fmla="*/ 1419701 w 3171825"/>
                <a:gd name="connsiteY78" fmla="*/ 569119 h 866775"/>
                <a:gd name="connsiteX79" fmla="*/ 1529239 w 3171825"/>
                <a:gd name="connsiteY79" fmla="*/ 518636 h 866775"/>
                <a:gd name="connsiteX80" fmla="*/ 1640681 w 3171825"/>
                <a:gd name="connsiteY80" fmla="*/ 576739 h 866775"/>
                <a:gd name="connsiteX81" fmla="*/ 1813084 w 3171825"/>
                <a:gd name="connsiteY81" fmla="*/ 459581 h 866775"/>
                <a:gd name="connsiteX82" fmla="*/ 1868329 w 3171825"/>
                <a:gd name="connsiteY82" fmla="*/ 576739 h 866775"/>
                <a:gd name="connsiteX83" fmla="*/ 1980724 w 3171825"/>
                <a:gd name="connsiteY83" fmla="*/ 273844 h 866775"/>
                <a:gd name="connsiteX84" fmla="*/ 2074069 w 3171825"/>
                <a:gd name="connsiteY84" fmla="*/ 601504 h 866775"/>
                <a:gd name="connsiteX85" fmla="*/ 2198846 w 3171825"/>
                <a:gd name="connsiteY85" fmla="*/ 312896 h 866775"/>
                <a:gd name="connsiteX86" fmla="*/ 2307432 w 3171825"/>
                <a:gd name="connsiteY86" fmla="*/ 576739 h 866775"/>
                <a:gd name="connsiteX87" fmla="*/ 2412207 w 3171825"/>
                <a:gd name="connsiteY87" fmla="*/ 428149 h 866775"/>
                <a:gd name="connsiteX88" fmla="*/ 2521744 w 3171825"/>
                <a:gd name="connsiteY88" fmla="*/ 576739 h 866775"/>
                <a:gd name="connsiteX89" fmla="*/ 2618899 w 3171825"/>
                <a:gd name="connsiteY89" fmla="*/ 486251 h 866775"/>
                <a:gd name="connsiteX90" fmla="*/ 2670334 w 3171825"/>
                <a:gd name="connsiteY90" fmla="*/ 576739 h 866775"/>
                <a:gd name="connsiteX91" fmla="*/ 2803684 w 3171825"/>
                <a:gd name="connsiteY91" fmla="*/ 274796 h 866775"/>
                <a:gd name="connsiteX92" fmla="*/ 2947511 w 3171825"/>
                <a:gd name="connsiteY92" fmla="*/ 576739 h 866775"/>
                <a:gd name="connsiteX93" fmla="*/ 3040857 w 3171825"/>
                <a:gd name="connsiteY93" fmla="*/ 474821 h 866775"/>
                <a:gd name="connsiteX94" fmla="*/ 3121819 w 3171825"/>
                <a:gd name="connsiteY94" fmla="*/ 576739 h 866775"/>
                <a:gd name="connsiteX95" fmla="*/ 3169444 w 3171825"/>
                <a:gd name="connsiteY95" fmla="*/ 550069 h 866775"/>
                <a:gd name="connsiteX96" fmla="*/ 3092291 w 3171825"/>
                <a:gd name="connsiteY96" fmla="*/ 287179 h 866775"/>
                <a:gd name="connsiteX97" fmla="*/ 1267301 w 3171825"/>
                <a:gd name="connsiteY97" fmla="*/ 806291 h 866775"/>
                <a:gd name="connsiteX98" fmla="*/ 1226344 w 3171825"/>
                <a:gd name="connsiteY98" fmla="*/ 751999 h 866775"/>
                <a:gd name="connsiteX99" fmla="*/ 1353026 w 3171825"/>
                <a:gd name="connsiteY99" fmla="*/ 597694 h 866775"/>
                <a:gd name="connsiteX100" fmla="*/ 1267301 w 3171825"/>
                <a:gd name="connsiteY100" fmla="*/ 806291 h 866775"/>
                <a:gd name="connsiteX101" fmla="*/ 1614964 w 3171825"/>
                <a:gd name="connsiteY101" fmla="*/ 257651 h 866775"/>
                <a:gd name="connsiteX102" fmla="*/ 1653064 w 3171825"/>
                <a:gd name="connsiteY102" fmla="*/ 315754 h 866775"/>
                <a:gd name="connsiteX103" fmla="*/ 1569244 w 3171825"/>
                <a:gd name="connsiteY103" fmla="*/ 438626 h 866775"/>
                <a:gd name="connsiteX104" fmla="*/ 1614964 w 3171825"/>
                <a:gd name="connsiteY104" fmla="*/ 257651 h 866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</a:cxnLst>
              <a:rect l="l" t="t" r="r" b="b"/>
              <a:pathLst>
                <a:path w="3171825" h="866775">
                  <a:moveTo>
                    <a:pt x="3092291" y="287179"/>
                  </a:moveTo>
                  <a:cubicBezTo>
                    <a:pt x="3092291" y="241459"/>
                    <a:pt x="3089434" y="211931"/>
                    <a:pt x="3059907" y="211931"/>
                  </a:cubicBezTo>
                  <a:cubicBezTo>
                    <a:pt x="3046571" y="211931"/>
                    <a:pt x="3039904" y="214789"/>
                    <a:pt x="3027521" y="218599"/>
                  </a:cubicBezTo>
                  <a:cubicBezTo>
                    <a:pt x="3037999" y="371951"/>
                    <a:pt x="3003709" y="507206"/>
                    <a:pt x="2960846" y="507206"/>
                  </a:cubicBezTo>
                  <a:cubicBezTo>
                    <a:pt x="2905601" y="507206"/>
                    <a:pt x="2933224" y="178594"/>
                    <a:pt x="2816066" y="178594"/>
                  </a:cubicBezTo>
                  <a:cubicBezTo>
                    <a:pt x="2707482" y="178594"/>
                    <a:pt x="2692241" y="440531"/>
                    <a:pt x="2679859" y="440531"/>
                  </a:cubicBezTo>
                  <a:cubicBezTo>
                    <a:pt x="2671286" y="440531"/>
                    <a:pt x="2670334" y="371951"/>
                    <a:pt x="2670334" y="319564"/>
                  </a:cubicBezTo>
                  <a:cubicBezTo>
                    <a:pt x="2675096" y="294799"/>
                    <a:pt x="2677001" y="271939"/>
                    <a:pt x="2677001" y="254794"/>
                  </a:cubicBezTo>
                  <a:cubicBezTo>
                    <a:pt x="2677001" y="230029"/>
                    <a:pt x="2667476" y="188119"/>
                    <a:pt x="2611279" y="209074"/>
                  </a:cubicBezTo>
                  <a:cubicBezTo>
                    <a:pt x="2613184" y="396716"/>
                    <a:pt x="2576036" y="510064"/>
                    <a:pt x="2533174" y="510064"/>
                  </a:cubicBezTo>
                  <a:cubicBezTo>
                    <a:pt x="2471261" y="510064"/>
                    <a:pt x="2470309" y="340519"/>
                    <a:pt x="2470309" y="292894"/>
                  </a:cubicBezTo>
                  <a:cubicBezTo>
                    <a:pt x="2470309" y="247174"/>
                    <a:pt x="2473166" y="186214"/>
                    <a:pt x="2405539" y="208121"/>
                  </a:cubicBezTo>
                  <a:cubicBezTo>
                    <a:pt x="2395061" y="371951"/>
                    <a:pt x="2352199" y="494824"/>
                    <a:pt x="2325529" y="494824"/>
                  </a:cubicBezTo>
                  <a:cubicBezTo>
                    <a:pt x="2285524" y="494824"/>
                    <a:pt x="2293144" y="211931"/>
                    <a:pt x="2206466" y="211931"/>
                  </a:cubicBezTo>
                  <a:cubicBezTo>
                    <a:pt x="2128361" y="211931"/>
                    <a:pt x="2103596" y="479584"/>
                    <a:pt x="2087404" y="479584"/>
                  </a:cubicBezTo>
                  <a:cubicBezTo>
                    <a:pt x="2057876" y="479584"/>
                    <a:pt x="2096929" y="178594"/>
                    <a:pt x="1983581" y="178594"/>
                  </a:cubicBezTo>
                  <a:cubicBezTo>
                    <a:pt x="1924526" y="178594"/>
                    <a:pt x="1900714" y="279559"/>
                    <a:pt x="1877854" y="391954"/>
                  </a:cubicBezTo>
                  <a:cubicBezTo>
                    <a:pt x="1873091" y="413861"/>
                    <a:pt x="1868329" y="414814"/>
                    <a:pt x="1867376" y="390049"/>
                  </a:cubicBezTo>
                  <a:cubicBezTo>
                    <a:pt x="1866424" y="370046"/>
                    <a:pt x="1866424" y="347186"/>
                    <a:pt x="1866424" y="327184"/>
                  </a:cubicBezTo>
                  <a:cubicBezTo>
                    <a:pt x="1894999" y="213836"/>
                    <a:pt x="1859756" y="171926"/>
                    <a:pt x="1807369" y="202406"/>
                  </a:cubicBezTo>
                  <a:cubicBezTo>
                    <a:pt x="1824514" y="411004"/>
                    <a:pt x="1728311" y="512921"/>
                    <a:pt x="1654969" y="512921"/>
                  </a:cubicBezTo>
                  <a:cubicBezTo>
                    <a:pt x="1628299" y="512921"/>
                    <a:pt x="1607344" y="501491"/>
                    <a:pt x="1592104" y="483394"/>
                  </a:cubicBezTo>
                  <a:cubicBezTo>
                    <a:pt x="1680686" y="429101"/>
                    <a:pt x="1719739" y="367189"/>
                    <a:pt x="1719739" y="306229"/>
                  </a:cubicBezTo>
                  <a:cubicBezTo>
                    <a:pt x="1719739" y="240506"/>
                    <a:pt x="1681639" y="202406"/>
                    <a:pt x="1619726" y="202406"/>
                  </a:cubicBezTo>
                  <a:cubicBezTo>
                    <a:pt x="1532096" y="202406"/>
                    <a:pt x="1483519" y="292894"/>
                    <a:pt x="1483519" y="369094"/>
                  </a:cubicBezTo>
                  <a:cubicBezTo>
                    <a:pt x="1483519" y="410051"/>
                    <a:pt x="1491139" y="445294"/>
                    <a:pt x="1503521" y="473869"/>
                  </a:cubicBezTo>
                  <a:cubicBezTo>
                    <a:pt x="1473041" y="488156"/>
                    <a:pt x="1445419" y="500539"/>
                    <a:pt x="1418749" y="512921"/>
                  </a:cubicBezTo>
                  <a:cubicBezTo>
                    <a:pt x="1416844" y="433864"/>
                    <a:pt x="1407319" y="350996"/>
                    <a:pt x="1400651" y="274796"/>
                  </a:cubicBezTo>
                  <a:cubicBezTo>
                    <a:pt x="1353979" y="262414"/>
                    <a:pt x="1340644" y="284321"/>
                    <a:pt x="1336834" y="326231"/>
                  </a:cubicBezTo>
                  <a:cubicBezTo>
                    <a:pt x="1328261" y="420529"/>
                    <a:pt x="1293971" y="479584"/>
                    <a:pt x="1262539" y="479584"/>
                  </a:cubicBezTo>
                  <a:cubicBezTo>
                    <a:pt x="1239679" y="479584"/>
                    <a:pt x="1225391" y="451009"/>
                    <a:pt x="1223486" y="421481"/>
                  </a:cubicBezTo>
                  <a:cubicBezTo>
                    <a:pt x="1214914" y="270034"/>
                    <a:pt x="1337786" y="228124"/>
                    <a:pt x="1402556" y="250031"/>
                  </a:cubicBezTo>
                  <a:cubicBezTo>
                    <a:pt x="1415891" y="216694"/>
                    <a:pt x="1401604" y="192881"/>
                    <a:pt x="1343501" y="192881"/>
                  </a:cubicBezTo>
                  <a:cubicBezTo>
                    <a:pt x="1273016" y="192881"/>
                    <a:pt x="1220629" y="235744"/>
                    <a:pt x="1181576" y="290989"/>
                  </a:cubicBezTo>
                  <a:cubicBezTo>
                    <a:pt x="1155859" y="327184"/>
                    <a:pt x="1126331" y="353854"/>
                    <a:pt x="1086326" y="385286"/>
                  </a:cubicBezTo>
                  <a:cubicBezTo>
                    <a:pt x="1087279" y="375761"/>
                    <a:pt x="1088231" y="367189"/>
                    <a:pt x="1088231" y="358616"/>
                  </a:cubicBezTo>
                  <a:cubicBezTo>
                    <a:pt x="1088231" y="251936"/>
                    <a:pt x="1030129" y="204311"/>
                    <a:pt x="974884" y="204311"/>
                  </a:cubicBezTo>
                  <a:cubicBezTo>
                    <a:pt x="929164" y="204311"/>
                    <a:pt x="900589" y="231934"/>
                    <a:pt x="883444" y="273844"/>
                  </a:cubicBezTo>
                  <a:cubicBezTo>
                    <a:pt x="879634" y="231934"/>
                    <a:pt x="871061" y="213836"/>
                    <a:pt x="846296" y="213836"/>
                  </a:cubicBezTo>
                  <a:cubicBezTo>
                    <a:pt x="835819" y="213836"/>
                    <a:pt x="821531" y="216694"/>
                    <a:pt x="805339" y="224314"/>
                  </a:cubicBezTo>
                  <a:cubicBezTo>
                    <a:pt x="812959" y="248126"/>
                    <a:pt x="814864" y="300514"/>
                    <a:pt x="814864" y="334804"/>
                  </a:cubicBezTo>
                  <a:cubicBezTo>
                    <a:pt x="814864" y="463391"/>
                    <a:pt x="777716" y="520541"/>
                    <a:pt x="742474" y="520541"/>
                  </a:cubicBezTo>
                  <a:cubicBezTo>
                    <a:pt x="701516" y="520541"/>
                    <a:pt x="695801" y="368141"/>
                    <a:pt x="691991" y="309086"/>
                  </a:cubicBezTo>
                  <a:cubicBezTo>
                    <a:pt x="687229" y="307181"/>
                    <a:pt x="681514" y="305276"/>
                    <a:pt x="671989" y="305276"/>
                  </a:cubicBezTo>
                  <a:cubicBezTo>
                    <a:pt x="635794" y="305276"/>
                    <a:pt x="631031" y="354806"/>
                    <a:pt x="621506" y="399574"/>
                  </a:cubicBezTo>
                  <a:cubicBezTo>
                    <a:pt x="611029" y="450056"/>
                    <a:pt x="582454" y="512921"/>
                    <a:pt x="539591" y="512921"/>
                  </a:cubicBezTo>
                  <a:cubicBezTo>
                    <a:pt x="513874" y="512921"/>
                    <a:pt x="497681" y="488156"/>
                    <a:pt x="495776" y="443389"/>
                  </a:cubicBezTo>
                  <a:cubicBezTo>
                    <a:pt x="491966" y="352901"/>
                    <a:pt x="567214" y="245269"/>
                    <a:pt x="685324" y="278606"/>
                  </a:cubicBezTo>
                  <a:cubicBezTo>
                    <a:pt x="700564" y="242411"/>
                    <a:pt x="676751" y="214789"/>
                    <a:pt x="627221" y="214789"/>
                  </a:cubicBezTo>
                  <a:cubicBezTo>
                    <a:pt x="540544" y="214789"/>
                    <a:pt x="469106" y="279559"/>
                    <a:pt x="437674" y="355759"/>
                  </a:cubicBezTo>
                  <a:cubicBezTo>
                    <a:pt x="406241" y="426244"/>
                    <a:pt x="350996" y="529114"/>
                    <a:pt x="237649" y="529114"/>
                  </a:cubicBezTo>
                  <a:cubicBezTo>
                    <a:pt x="157639" y="529114"/>
                    <a:pt x="97631" y="459581"/>
                    <a:pt x="97631" y="313849"/>
                  </a:cubicBezTo>
                  <a:cubicBezTo>
                    <a:pt x="97631" y="188119"/>
                    <a:pt x="176689" y="69056"/>
                    <a:pt x="261461" y="69056"/>
                  </a:cubicBezTo>
                  <a:cubicBezTo>
                    <a:pt x="320516" y="69056"/>
                    <a:pt x="333851" y="127159"/>
                    <a:pt x="329089" y="181451"/>
                  </a:cubicBezTo>
                  <a:cubicBezTo>
                    <a:pt x="359569" y="206216"/>
                    <a:pt x="410051" y="183356"/>
                    <a:pt x="410051" y="121444"/>
                  </a:cubicBezTo>
                  <a:cubicBezTo>
                    <a:pt x="410051" y="79534"/>
                    <a:pt x="375761" y="7144"/>
                    <a:pt x="265271" y="7144"/>
                  </a:cubicBezTo>
                  <a:cubicBezTo>
                    <a:pt x="128111" y="7144"/>
                    <a:pt x="7144" y="144304"/>
                    <a:pt x="7144" y="324326"/>
                  </a:cubicBezTo>
                  <a:cubicBezTo>
                    <a:pt x="7144" y="498634"/>
                    <a:pt x="95726" y="601504"/>
                    <a:pt x="220504" y="601504"/>
                  </a:cubicBezTo>
                  <a:cubicBezTo>
                    <a:pt x="299561" y="601504"/>
                    <a:pt x="373856" y="556736"/>
                    <a:pt x="425291" y="472916"/>
                  </a:cubicBezTo>
                  <a:cubicBezTo>
                    <a:pt x="438626" y="545306"/>
                    <a:pt x="488156" y="576739"/>
                    <a:pt x="525304" y="576739"/>
                  </a:cubicBezTo>
                  <a:cubicBezTo>
                    <a:pt x="585311" y="576739"/>
                    <a:pt x="624364" y="537686"/>
                    <a:pt x="646271" y="485299"/>
                  </a:cubicBezTo>
                  <a:cubicBezTo>
                    <a:pt x="659606" y="537686"/>
                    <a:pt x="688181" y="576739"/>
                    <a:pt x="734854" y="576739"/>
                  </a:cubicBezTo>
                  <a:cubicBezTo>
                    <a:pt x="768191" y="576739"/>
                    <a:pt x="793909" y="559594"/>
                    <a:pt x="812959" y="532924"/>
                  </a:cubicBezTo>
                  <a:cubicBezTo>
                    <a:pt x="805339" y="716756"/>
                    <a:pt x="795814" y="832961"/>
                    <a:pt x="904399" y="810101"/>
                  </a:cubicBezTo>
                  <a:cubicBezTo>
                    <a:pt x="887254" y="757714"/>
                    <a:pt x="882491" y="663416"/>
                    <a:pt x="882491" y="577691"/>
                  </a:cubicBezTo>
                  <a:cubicBezTo>
                    <a:pt x="882491" y="344329"/>
                    <a:pt x="920591" y="267176"/>
                    <a:pt x="969169" y="267176"/>
                  </a:cubicBezTo>
                  <a:cubicBezTo>
                    <a:pt x="1004411" y="267176"/>
                    <a:pt x="1015841" y="311944"/>
                    <a:pt x="1015841" y="359569"/>
                  </a:cubicBezTo>
                  <a:cubicBezTo>
                    <a:pt x="1015841" y="385286"/>
                    <a:pt x="1012984" y="413861"/>
                    <a:pt x="1007269" y="440531"/>
                  </a:cubicBezTo>
                  <a:cubicBezTo>
                    <a:pt x="948214" y="477679"/>
                    <a:pt x="900589" y="507206"/>
                    <a:pt x="900589" y="545306"/>
                  </a:cubicBezTo>
                  <a:cubicBezTo>
                    <a:pt x="900589" y="574834"/>
                    <a:pt x="922496" y="577691"/>
                    <a:pt x="941546" y="577691"/>
                  </a:cubicBezTo>
                  <a:cubicBezTo>
                    <a:pt x="987266" y="577691"/>
                    <a:pt x="1041559" y="532924"/>
                    <a:pt x="1072039" y="449104"/>
                  </a:cubicBezTo>
                  <a:cubicBezTo>
                    <a:pt x="1098709" y="432911"/>
                    <a:pt x="1125379" y="414814"/>
                    <a:pt x="1150144" y="390049"/>
                  </a:cubicBezTo>
                  <a:cubicBezTo>
                    <a:pt x="1149191" y="398621"/>
                    <a:pt x="1149191" y="407194"/>
                    <a:pt x="1149191" y="415766"/>
                  </a:cubicBezTo>
                  <a:cubicBezTo>
                    <a:pt x="1149191" y="499586"/>
                    <a:pt x="1185386" y="550069"/>
                    <a:pt x="1244441" y="550069"/>
                  </a:cubicBezTo>
                  <a:cubicBezTo>
                    <a:pt x="1290161" y="550069"/>
                    <a:pt x="1324451" y="517684"/>
                    <a:pt x="1349216" y="469106"/>
                  </a:cubicBezTo>
                  <a:cubicBezTo>
                    <a:pt x="1351121" y="496729"/>
                    <a:pt x="1352074" y="523399"/>
                    <a:pt x="1352074" y="547211"/>
                  </a:cubicBezTo>
                  <a:cubicBezTo>
                    <a:pt x="1258729" y="590074"/>
                    <a:pt x="1155859" y="633889"/>
                    <a:pt x="1155859" y="754856"/>
                  </a:cubicBezTo>
                  <a:cubicBezTo>
                    <a:pt x="1155859" y="817721"/>
                    <a:pt x="1201579" y="864394"/>
                    <a:pt x="1259681" y="864394"/>
                  </a:cubicBezTo>
                  <a:cubicBezTo>
                    <a:pt x="1389221" y="864394"/>
                    <a:pt x="1418749" y="728186"/>
                    <a:pt x="1419701" y="569119"/>
                  </a:cubicBezTo>
                  <a:cubicBezTo>
                    <a:pt x="1461611" y="551021"/>
                    <a:pt x="1493044" y="536734"/>
                    <a:pt x="1529239" y="518636"/>
                  </a:cubicBezTo>
                  <a:cubicBezTo>
                    <a:pt x="1560671" y="557689"/>
                    <a:pt x="1602581" y="576739"/>
                    <a:pt x="1640681" y="576739"/>
                  </a:cubicBezTo>
                  <a:cubicBezTo>
                    <a:pt x="1714024" y="576739"/>
                    <a:pt x="1768316" y="537686"/>
                    <a:pt x="1813084" y="459581"/>
                  </a:cubicBezTo>
                  <a:cubicBezTo>
                    <a:pt x="1820704" y="519589"/>
                    <a:pt x="1835944" y="576739"/>
                    <a:pt x="1868329" y="576739"/>
                  </a:cubicBezTo>
                  <a:cubicBezTo>
                    <a:pt x="1926431" y="576739"/>
                    <a:pt x="1937861" y="273844"/>
                    <a:pt x="1980724" y="273844"/>
                  </a:cubicBezTo>
                  <a:cubicBezTo>
                    <a:pt x="2014061" y="273844"/>
                    <a:pt x="1986439" y="601504"/>
                    <a:pt x="2074069" y="601504"/>
                  </a:cubicBezTo>
                  <a:cubicBezTo>
                    <a:pt x="2148364" y="601504"/>
                    <a:pt x="2162651" y="312896"/>
                    <a:pt x="2198846" y="312896"/>
                  </a:cubicBezTo>
                  <a:cubicBezTo>
                    <a:pt x="2224564" y="312896"/>
                    <a:pt x="2226469" y="576739"/>
                    <a:pt x="2307432" y="576739"/>
                  </a:cubicBezTo>
                  <a:cubicBezTo>
                    <a:pt x="2347436" y="576739"/>
                    <a:pt x="2390299" y="529114"/>
                    <a:pt x="2412207" y="428149"/>
                  </a:cubicBezTo>
                  <a:cubicBezTo>
                    <a:pt x="2422684" y="494824"/>
                    <a:pt x="2456021" y="576739"/>
                    <a:pt x="2521744" y="576739"/>
                  </a:cubicBezTo>
                  <a:cubicBezTo>
                    <a:pt x="2559844" y="576739"/>
                    <a:pt x="2593182" y="537686"/>
                    <a:pt x="2618899" y="486251"/>
                  </a:cubicBezTo>
                  <a:cubicBezTo>
                    <a:pt x="2625566" y="539591"/>
                    <a:pt x="2640807" y="576739"/>
                    <a:pt x="2670334" y="576739"/>
                  </a:cubicBezTo>
                  <a:cubicBezTo>
                    <a:pt x="2746534" y="576739"/>
                    <a:pt x="2743676" y="274796"/>
                    <a:pt x="2803684" y="274796"/>
                  </a:cubicBezTo>
                  <a:cubicBezTo>
                    <a:pt x="2850357" y="274796"/>
                    <a:pt x="2836069" y="576739"/>
                    <a:pt x="2947511" y="576739"/>
                  </a:cubicBezTo>
                  <a:cubicBezTo>
                    <a:pt x="3000851" y="576739"/>
                    <a:pt x="3025616" y="531971"/>
                    <a:pt x="3040857" y="474821"/>
                  </a:cubicBezTo>
                  <a:cubicBezTo>
                    <a:pt x="3061811" y="558641"/>
                    <a:pt x="3094196" y="576739"/>
                    <a:pt x="3121819" y="576739"/>
                  </a:cubicBezTo>
                  <a:cubicBezTo>
                    <a:pt x="3138964" y="576739"/>
                    <a:pt x="3152299" y="571024"/>
                    <a:pt x="3169444" y="550069"/>
                  </a:cubicBezTo>
                  <a:cubicBezTo>
                    <a:pt x="3085624" y="511969"/>
                    <a:pt x="3092291" y="375761"/>
                    <a:pt x="3092291" y="287179"/>
                  </a:cubicBezTo>
                  <a:close/>
                  <a:moveTo>
                    <a:pt x="1267301" y="806291"/>
                  </a:moveTo>
                  <a:cubicBezTo>
                    <a:pt x="1240631" y="806291"/>
                    <a:pt x="1226344" y="780574"/>
                    <a:pt x="1226344" y="751999"/>
                  </a:cubicBezTo>
                  <a:cubicBezTo>
                    <a:pt x="1226344" y="674846"/>
                    <a:pt x="1283494" y="632936"/>
                    <a:pt x="1353026" y="597694"/>
                  </a:cubicBezTo>
                  <a:cubicBezTo>
                    <a:pt x="1349216" y="768191"/>
                    <a:pt x="1310164" y="806291"/>
                    <a:pt x="1267301" y="806291"/>
                  </a:cubicBezTo>
                  <a:close/>
                  <a:moveTo>
                    <a:pt x="1614964" y="257651"/>
                  </a:moveTo>
                  <a:cubicBezTo>
                    <a:pt x="1640681" y="257651"/>
                    <a:pt x="1655921" y="281464"/>
                    <a:pt x="1653064" y="315754"/>
                  </a:cubicBezTo>
                  <a:cubicBezTo>
                    <a:pt x="1650206" y="355759"/>
                    <a:pt x="1620679" y="402431"/>
                    <a:pt x="1569244" y="438626"/>
                  </a:cubicBezTo>
                  <a:cubicBezTo>
                    <a:pt x="1543526" y="362426"/>
                    <a:pt x="1563529" y="257651"/>
                    <a:pt x="1614964" y="257651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800"/>
            </a:p>
          </p:txBody>
        </p:sp>
        <p:sp>
          <p:nvSpPr>
            <p:cNvPr id="4" name="Freeform: Shape 5">
              <a:extLst>
                <a:ext uri="{FF2B5EF4-FFF2-40B4-BE49-F238E27FC236}">
                  <a16:creationId xmlns:a16="http://schemas.microsoft.com/office/drawing/2014/main" id="{A20C33BE-AD5D-4D60-D7A2-A931FD4F868D}"/>
                </a:ext>
              </a:extLst>
            </p:cNvPr>
            <p:cNvSpPr/>
            <p:nvPr/>
          </p:nvSpPr>
          <p:spPr>
            <a:xfrm>
              <a:off x="6953539" y="5402609"/>
              <a:ext cx="74112" cy="81524"/>
            </a:xfrm>
            <a:custGeom>
              <a:avLst/>
              <a:gdLst>
                <a:gd name="connsiteX0" fmla="*/ 51942 w 95250"/>
                <a:gd name="connsiteY0" fmla="*/ 99569 h 104775"/>
                <a:gd name="connsiteX1" fmla="*/ 93853 w 95250"/>
                <a:gd name="connsiteY1" fmla="*/ 51944 h 104775"/>
                <a:gd name="connsiteX2" fmla="*/ 51942 w 95250"/>
                <a:gd name="connsiteY2" fmla="*/ 7176 h 104775"/>
                <a:gd name="connsiteX3" fmla="*/ 7175 w 95250"/>
                <a:gd name="connsiteY3" fmla="*/ 54801 h 104775"/>
                <a:gd name="connsiteX4" fmla="*/ 51942 w 95250"/>
                <a:gd name="connsiteY4" fmla="*/ 99569 h 104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5250" h="104775">
                  <a:moveTo>
                    <a:pt x="51942" y="99569"/>
                  </a:moveTo>
                  <a:cubicBezTo>
                    <a:pt x="76707" y="98616"/>
                    <a:pt x="93853" y="77661"/>
                    <a:pt x="93853" y="51944"/>
                  </a:cubicBezTo>
                  <a:cubicBezTo>
                    <a:pt x="93853" y="26226"/>
                    <a:pt x="76707" y="6224"/>
                    <a:pt x="51942" y="7176"/>
                  </a:cubicBezTo>
                  <a:cubicBezTo>
                    <a:pt x="27178" y="8129"/>
                    <a:pt x="7175" y="29084"/>
                    <a:pt x="7175" y="54801"/>
                  </a:cubicBezTo>
                  <a:cubicBezTo>
                    <a:pt x="6222" y="80519"/>
                    <a:pt x="27178" y="100521"/>
                    <a:pt x="51942" y="99569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800"/>
            </a:p>
          </p:txBody>
        </p:sp>
        <p:sp>
          <p:nvSpPr>
            <p:cNvPr id="5" name="Freeform: Shape 6">
              <a:extLst>
                <a:ext uri="{FF2B5EF4-FFF2-40B4-BE49-F238E27FC236}">
                  <a16:creationId xmlns:a16="http://schemas.microsoft.com/office/drawing/2014/main" id="{B4C80064-8B28-D1EF-FC09-F0AFF3877595}"/>
                </a:ext>
              </a:extLst>
            </p:cNvPr>
            <p:cNvSpPr/>
            <p:nvPr/>
          </p:nvSpPr>
          <p:spPr>
            <a:xfrm>
              <a:off x="7436776" y="5416688"/>
              <a:ext cx="74112" cy="74112"/>
            </a:xfrm>
            <a:custGeom>
              <a:avLst/>
              <a:gdLst>
                <a:gd name="connsiteX0" fmla="*/ 48101 w 95250"/>
                <a:gd name="connsiteY0" fmla="*/ 94808 h 95250"/>
                <a:gd name="connsiteX1" fmla="*/ 89059 w 95250"/>
                <a:gd name="connsiteY1" fmla="*/ 49088 h 95250"/>
                <a:gd name="connsiteX2" fmla="*/ 48101 w 95250"/>
                <a:gd name="connsiteY2" fmla="*/ 7178 h 95250"/>
                <a:gd name="connsiteX3" fmla="*/ 7144 w 95250"/>
                <a:gd name="connsiteY3" fmla="*/ 52898 h 95250"/>
                <a:gd name="connsiteX4" fmla="*/ 48101 w 95250"/>
                <a:gd name="connsiteY4" fmla="*/ 94808 h 95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5250" h="95250">
                  <a:moveTo>
                    <a:pt x="48101" y="94808"/>
                  </a:moveTo>
                  <a:cubicBezTo>
                    <a:pt x="70961" y="93856"/>
                    <a:pt x="89059" y="73853"/>
                    <a:pt x="89059" y="49088"/>
                  </a:cubicBezTo>
                  <a:cubicBezTo>
                    <a:pt x="89059" y="25275"/>
                    <a:pt x="70961" y="6225"/>
                    <a:pt x="48101" y="7178"/>
                  </a:cubicBezTo>
                  <a:cubicBezTo>
                    <a:pt x="25241" y="8131"/>
                    <a:pt x="7144" y="28133"/>
                    <a:pt x="7144" y="52898"/>
                  </a:cubicBezTo>
                  <a:cubicBezTo>
                    <a:pt x="8096" y="76711"/>
                    <a:pt x="26194" y="95761"/>
                    <a:pt x="48101" y="94808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800"/>
            </a:p>
          </p:txBody>
        </p:sp>
        <p:sp>
          <p:nvSpPr>
            <p:cNvPr id="14" name="Freeform: Shape 7">
              <a:extLst>
                <a:ext uri="{FF2B5EF4-FFF2-40B4-BE49-F238E27FC236}">
                  <a16:creationId xmlns:a16="http://schemas.microsoft.com/office/drawing/2014/main" id="{B9F29B0E-E913-EB3D-4F7C-383B5615790A}"/>
                </a:ext>
              </a:extLst>
            </p:cNvPr>
            <p:cNvSpPr/>
            <p:nvPr/>
          </p:nvSpPr>
          <p:spPr>
            <a:xfrm>
              <a:off x="7591670" y="5360390"/>
              <a:ext cx="526198" cy="452086"/>
            </a:xfrm>
            <a:custGeom>
              <a:avLst/>
              <a:gdLst>
                <a:gd name="connsiteX0" fmla="*/ 553879 w 676275"/>
                <a:gd name="connsiteY0" fmla="*/ 254794 h 581025"/>
                <a:gd name="connsiteX1" fmla="*/ 451009 w 676275"/>
                <a:gd name="connsiteY1" fmla="*/ 342424 h 581025"/>
                <a:gd name="connsiteX2" fmla="*/ 375761 w 676275"/>
                <a:gd name="connsiteY2" fmla="*/ 469106 h 581025"/>
                <a:gd name="connsiteX3" fmla="*/ 273844 w 676275"/>
                <a:gd name="connsiteY3" fmla="*/ 561499 h 581025"/>
                <a:gd name="connsiteX4" fmla="*/ 132874 w 676275"/>
                <a:gd name="connsiteY4" fmla="*/ 569119 h 581025"/>
                <a:gd name="connsiteX5" fmla="*/ 7144 w 676275"/>
                <a:gd name="connsiteY5" fmla="*/ 383381 h 581025"/>
                <a:gd name="connsiteX6" fmla="*/ 371951 w 676275"/>
                <a:gd name="connsiteY6" fmla="*/ 7144 h 581025"/>
                <a:gd name="connsiteX7" fmla="*/ 371951 w 676275"/>
                <a:gd name="connsiteY7" fmla="*/ 7144 h 581025"/>
                <a:gd name="connsiteX8" fmla="*/ 371951 w 676275"/>
                <a:gd name="connsiteY8" fmla="*/ 7144 h 581025"/>
                <a:gd name="connsiteX9" fmla="*/ 388144 w 676275"/>
                <a:gd name="connsiteY9" fmla="*/ 13811 h 581025"/>
                <a:gd name="connsiteX10" fmla="*/ 571024 w 676275"/>
                <a:gd name="connsiteY10" fmla="*/ 127159 h 581025"/>
                <a:gd name="connsiteX11" fmla="*/ 675799 w 676275"/>
                <a:gd name="connsiteY11" fmla="*/ 287179 h 581025"/>
                <a:gd name="connsiteX12" fmla="*/ 553879 w 676275"/>
                <a:gd name="connsiteY12" fmla="*/ 254794 h 581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676275" h="581025">
                  <a:moveTo>
                    <a:pt x="553879" y="254794"/>
                  </a:moveTo>
                  <a:cubicBezTo>
                    <a:pt x="507206" y="265271"/>
                    <a:pt x="475774" y="304324"/>
                    <a:pt x="451009" y="342424"/>
                  </a:cubicBezTo>
                  <a:cubicBezTo>
                    <a:pt x="424339" y="383381"/>
                    <a:pt x="403384" y="428149"/>
                    <a:pt x="375761" y="469106"/>
                  </a:cubicBezTo>
                  <a:cubicBezTo>
                    <a:pt x="349091" y="507206"/>
                    <a:pt x="316706" y="542449"/>
                    <a:pt x="273844" y="561499"/>
                  </a:cubicBezTo>
                  <a:cubicBezTo>
                    <a:pt x="229076" y="581501"/>
                    <a:pt x="179546" y="584359"/>
                    <a:pt x="132874" y="569119"/>
                  </a:cubicBezTo>
                  <a:cubicBezTo>
                    <a:pt x="58579" y="538639"/>
                    <a:pt x="7144" y="464344"/>
                    <a:pt x="7144" y="383381"/>
                  </a:cubicBezTo>
                  <a:cubicBezTo>
                    <a:pt x="7144" y="177641"/>
                    <a:pt x="290036" y="105251"/>
                    <a:pt x="371951" y="7144"/>
                  </a:cubicBezTo>
                  <a:cubicBezTo>
                    <a:pt x="371951" y="7144"/>
                    <a:pt x="371951" y="7144"/>
                    <a:pt x="371951" y="7144"/>
                  </a:cubicBezTo>
                  <a:lnTo>
                    <a:pt x="371951" y="7144"/>
                  </a:lnTo>
                  <a:cubicBezTo>
                    <a:pt x="377666" y="9049"/>
                    <a:pt x="382429" y="11906"/>
                    <a:pt x="388144" y="13811"/>
                  </a:cubicBezTo>
                  <a:cubicBezTo>
                    <a:pt x="454819" y="41434"/>
                    <a:pt x="517684" y="78581"/>
                    <a:pt x="571024" y="127159"/>
                  </a:cubicBezTo>
                  <a:cubicBezTo>
                    <a:pt x="620554" y="172879"/>
                    <a:pt x="657701" y="226219"/>
                    <a:pt x="675799" y="287179"/>
                  </a:cubicBezTo>
                  <a:cubicBezTo>
                    <a:pt x="646271" y="255746"/>
                    <a:pt x="595789" y="244316"/>
                    <a:pt x="553879" y="254794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800"/>
            </a:p>
          </p:txBody>
        </p:sp>
        <p:sp>
          <p:nvSpPr>
            <p:cNvPr id="15" name="Freeform: Shape 8">
              <a:extLst>
                <a:ext uri="{FF2B5EF4-FFF2-40B4-BE49-F238E27FC236}">
                  <a16:creationId xmlns:a16="http://schemas.microsoft.com/office/drawing/2014/main" id="{E0CDEF2F-7154-A5C2-D640-669D5BB07DF3}"/>
                </a:ext>
              </a:extLst>
            </p:cNvPr>
            <p:cNvSpPr/>
            <p:nvPr/>
          </p:nvSpPr>
          <p:spPr>
            <a:xfrm>
              <a:off x="7777693" y="5570011"/>
              <a:ext cx="355739" cy="289038"/>
            </a:xfrm>
            <a:custGeom>
              <a:avLst/>
              <a:gdLst>
                <a:gd name="connsiteX0" fmla="*/ 443389 w 457200"/>
                <a:gd name="connsiteY0" fmla="*/ 151121 h 371475"/>
                <a:gd name="connsiteX1" fmla="*/ 340519 w 457200"/>
                <a:gd name="connsiteY1" fmla="*/ 250181 h 371475"/>
                <a:gd name="connsiteX2" fmla="*/ 193834 w 457200"/>
                <a:gd name="connsiteY2" fmla="*/ 204461 h 371475"/>
                <a:gd name="connsiteX3" fmla="*/ 299561 w 457200"/>
                <a:gd name="connsiteY3" fmla="*/ 298759 h 371475"/>
                <a:gd name="connsiteX4" fmla="*/ 161449 w 457200"/>
                <a:gd name="connsiteY4" fmla="*/ 360671 h 371475"/>
                <a:gd name="connsiteX5" fmla="*/ 79534 w 457200"/>
                <a:gd name="connsiteY5" fmla="*/ 367339 h 371475"/>
                <a:gd name="connsiteX6" fmla="*/ 7144 w 457200"/>
                <a:gd name="connsiteY6" fmla="*/ 348289 h 371475"/>
                <a:gd name="connsiteX7" fmla="*/ 120491 w 457200"/>
                <a:gd name="connsiteY7" fmla="*/ 276851 h 371475"/>
                <a:gd name="connsiteX8" fmla="*/ 188119 w 457200"/>
                <a:gd name="connsiteY8" fmla="*/ 175886 h 371475"/>
                <a:gd name="connsiteX9" fmla="*/ 250031 w 457200"/>
                <a:gd name="connsiteY9" fmla="*/ 64444 h 371475"/>
                <a:gd name="connsiteX10" fmla="*/ 339566 w 457200"/>
                <a:gd name="connsiteY10" fmla="*/ 7294 h 371475"/>
                <a:gd name="connsiteX11" fmla="*/ 438626 w 457200"/>
                <a:gd name="connsiteY11" fmla="*/ 58729 h 371475"/>
                <a:gd name="connsiteX12" fmla="*/ 443389 w 457200"/>
                <a:gd name="connsiteY12" fmla="*/ 151121 h 371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57200" h="371475">
                  <a:moveTo>
                    <a:pt x="443389" y="151121"/>
                  </a:moveTo>
                  <a:cubicBezTo>
                    <a:pt x="428149" y="198746"/>
                    <a:pt x="389096" y="236846"/>
                    <a:pt x="340519" y="250181"/>
                  </a:cubicBezTo>
                  <a:cubicBezTo>
                    <a:pt x="285274" y="265421"/>
                    <a:pt x="230029" y="249229"/>
                    <a:pt x="193834" y="204461"/>
                  </a:cubicBezTo>
                  <a:cubicBezTo>
                    <a:pt x="197644" y="261611"/>
                    <a:pt x="243364" y="299711"/>
                    <a:pt x="299561" y="298759"/>
                  </a:cubicBezTo>
                  <a:cubicBezTo>
                    <a:pt x="263366" y="334954"/>
                    <a:pt x="210026" y="352099"/>
                    <a:pt x="161449" y="360671"/>
                  </a:cubicBezTo>
                  <a:cubicBezTo>
                    <a:pt x="134779" y="365434"/>
                    <a:pt x="107156" y="368291"/>
                    <a:pt x="79534" y="367339"/>
                  </a:cubicBezTo>
                  <a:cubicBezTo>
                    <a:pt x="55721" y="366386"/>
                    <a:pt x="27146" y="363529"/>
                    <a:pt x="7144" y="348289"/>
                  </a:cubicBezTo>
                  <a:cubicBezTo>
                    <a:pt x="50959" y="334954"/>
                    <a:pt x="90011" y="310189"/>
                    <a:pt x="120491" y="276851"/>
                  </a:cubicBezTo>
                  <a:cubicBezTo>
                    <a:pt x="148114" y="246371"/>
                    <a:pt x="169069" y="211129"/>
                    <a:pt x="188119" y="175886"/>
                  </a:cubicBezTo>
                  <a:cubicBezTo>
                    <a:pt x="208121" y="138739"/>
                    <a:pt x="225266" y="98734"/>
                    <a:pt x="250031" y="64444"/>
                  </a:cubicBezTo>
                  <a:cubicBezTo>
                    <a:pt x="271939" y="33964"/>
                    <a:pt x="300514" y="9199"/>
                    <a:pt x="339566" y="7294"/>
                  </a:cubicBezTo>
                  <a:cubicBezTo>
                    <a:pt x="379571" y="5389"/>
                    <a:pt x="419576" y="21581"/>
                    <a:pt x="438626" y="58729"/>
                  </a:cubicBezTo>
                  <a:cubicBezTo>
                    <a:pt x="453866" y="88256"/>
                    <a:pt x="452914" y="120641"/>
                    <a:pt x="443389" y="151121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800"/>
            </a:p>
          </p:txBody>
        </p:sp>
      </p:grpSp>
    </p:spTree>
    <p:extLst>
      <p:ext uri="{BB962C8B-B14F-4D97-AF65-F5344CB8AC3E}">
        <p14:creationId xmlns:p14="http://schemas.microsoft.com/office/powerpoint/2010/main" val="874066074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 6b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Picture Placeholder 18">
            <a:extLst>
              <a:ext uri="{FF2B5EF4-FFF2-40B4-BE49-F238E27FC236}">
                <a16:creationId xmlns:a16="http://schemas.microsoft.com/office/drawing/2014/main" id="{3A966515-C64B-E7BB-1198-D99D16DE65B4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6096000" y="1916832"/>
            <a:ext cx="3816424" cy="4941168"/>
          </a:xfrm>
          <a:custGeom>
            <a:avLst/>
            <a:gdLst>
              <a:gd name="connsiteX0" fmla="*/ 0 w 6888162"/>
              <a:gd name="connsiteY0" fmla="*/ 0 h 6858000"/>
              <a:gd name="connsiteX1" fmla="*/ 6888162 w 6888162"/>
              <a:gd name="connsiteY1" fmla="*/ 0 h 6858000"/>
              <a:gd name="connsiteX2" fmla="*/ 6888162 w 6888162"/>
              <a:gd name="connsiteY2" fmla="*/ 6858000 h 6858000"/>
              <a:gd name="connsiteX3" fmla="*/ 0 w 6888162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888162" h="6858000">
                <a:moveTo>
                  <a:pt x="0" y="0"/>
                </a:moveTo>
                <a:lnTo>
                  <a:pt x="6888162" y="0"/>
                </a:lnTo>
                <a:lnTo>
                  <a:pt x="6888162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2">
              <a:lumMod val="90000"/>
            </a:schemeClr>
          </a:solidFill>
        </p:spPr>
        <p:txBody>
          <a:bodyPr wrap="square">
            <a:noAutofit/>
          </a:bodyPr>
          <a:lstStyle>
            <a:lvl1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de-DE"/>
              <a:t>Insert Picture and send </a:t>
            </a:r>
            <a:r>
              <a:rPr lang="de-DE" err="1"/>
              <a:t>to</a:t>
            </a:r>
            <a:r>
              <a:rPr lang="de-DE"/>
              <a:t> back</a:t>
            </a:r>
          </a:p>
        </p:txBody>
      </p:sp>
      <p:sp>
        <p:nvSpPr>
          <p:cNvPr id="19" name="Text Placeholder 8">
            <a:extLst>
              <a:ext uri="{FF2B5EF4-FFF2-40B4-BE49-F238E27FC236}">
                <a16:creationId xmlns:a16="http://schemas.microsoft.com/office/drawing/2014/main" id="{DE3C410B-B58E-46DB-B5F0-7F515E223DD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07368" y="3341212"/>
            <a:ext cx="4597606" cy="215444"/>
          </a:xfrm>
        </p:spPr>
        <p:txBody>
          <a:bodyPr vert="horz" wrap="square" lIns="18000" tIns="0" rIns="0" bIns="0" rtlCol="0" anchor="t" anchorCtr="0">
            <a:spAutoFit/>
          </a:bodyPr>
          <a:lstStyle>
            <a:lvl1pPr>
              <a:defRPr lang="en-US" sz="1400" dirty="0">
                <a:solidFill>
                  <a:schemeClr val="bg1"/>
                </a:solidFill>
                <a:latin typeface="Ubuntu Light" panose="020B0304030602030204" pitchFamily="34" charset="0"/>
              </a:defRPr>
            </a:lvl1pPr>
          </a:lstStyle>
          <a:p>
            <a:pPr lvl="0"/>
            <a:r>
              <a:rPr lang="en-US"/>
              <a:t>Optional: Click to insert name</a:t>
            </a:r>
          </a:p>
        </p:txBody>
      </p:sp>
      <p:sp>
        <p:nvSpPr>
          <p:cNvPr id="6" name="Subtitle">
            <a:extLst>
              <a:ext uri="{FF2B5EF4-FFF2-40B4-BE49-F238E27FC236}">
                <a16:creationId xmlns:a16="http://schemas.microsoft.com/office/drawing/2014/main" id="{A6C182ED-7FBB-D436-05D8-96E184F17BD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368" y="2924944"/>
            <a:ext cx="4597606" cy="246221"/>
          </a:xfrm>
          <a:prstGeom prst="rect">
            <a:avLst/>
          </a:prstGeom>
        </p:spPr>
        <p:txBody>
          <a:bodyPr wrap="square" lIns="18000" tIns="0" rIns="0" anchor="t" anchorCtr="0">
            <a:spAutoFit/>
          </a:bodyPr>
          <a:lstStyle>
            <a:lvl1pPr marL="0" indent="0" algn="l">
              <a:buNone/>
              <a:defRPr sz="1600">
                <a:solidFill>
                  <a:schemeClr val="bg1"/>
                </a:solidFill>
                <a:latin typeface="Ubuntu Light" panose="020B030403060203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GB"/>
          </a:p>
        </p:txBody>
      </p:sp>
      <p:sp>
        <p:nvSpPr>
          <p:cNvPr id="7" name="Title">
            <a:extLst>
              <a:ext uri="{FF2B5EF4-FFF2-40B4-BE49-F238E27FC236}">
                <a16:creationId xmlns:a16="http://schemas.microsoft.com/office/drawing/2014/main" id="{46ABBE1C-3373-50D9-4152-CA1AC4A5E7F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368" y="1052513"/>
            <a:ext cx="4597606" cy="1495794"/>
          </a:xfrm>
        </p:spPr>
        <p:txBody>
          <a:bodyPr wrap="square" lIns="0" tIns="0" rIns="0" bIns="0" anchor="b" anchorCtr="0">
            <a:spAutoFit/>
          </a:bodyPr>
          <a:lstStyle>
            <a:lvl1pPr algn="l">
              <a:lnSpc>
                <a:spcPct val="90000"/>
              </a:lnSpc>
              <a:tabLst>
                <a:tab pos="1258888" algn="l"/>
              </a:tabLst>
              <a:defRPr sz="5400" b="0" cap="none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fr-FR"/>
              <a:t>Modifiez le style du titre</a:t>
            </a:r>
            <a:endParaRPr lang="en-GB"/>
          </a:p>
        </p:txBody>
      </p:sp>
      <p:grpSp>
        <p:nvGrpSpPr>
          <p:cNvPr id="2" name="Group 2">
            <a:extLst>
              <a:ext uri="{FF2B5EF4-FFF2-40B4-BE49-F238E27FC236}">
                <a16:creationId xmlns:a16="http://schemas.microsoft.com/office/drawing/2014/main" id="{4DB64C0B-D342-EDD4-D426-B9A5B83A4685}"/>
              </a:ext>
            </a:extLst>
          </p:cNvPr>
          <p:cNvGrpSpPr>
            <a:grpSpLocks noChangeAspect="1"/>
          </p:cNvGrpSpPr>
          <p:nvPr/>
        </p:nvGrpSpPr>
        <p:grpSpPr>
          <a:xfrm>
            <a:off x="443568" y="6021288"/>
            <a:ext cx="1872000" cy="420870"/>
            <a:chOff x="5094083" y="5360390"/>
            <a:chExt cx="3039349" cy="683316"/>
          </a:xfrm>
        </p:grpSpPr>
        <p:sp>
          <p:nvSpPr>
            <p:cNvPr id="3" name="Freeform: Shape 4">
              <a:extLst>
                <a:ext uri="{FF2B5EF4-FFF2-40B4-BE49-F238E27FC236}">
                  <a16:creationId xmlns:a16="http://schemas.microsoft.com/office/drawing/2014/main" id="{70BA0B6B-013E-ED21-5C0C-A7573716118E}"/>
                </a:ext>
              </a:extLst>
            </p:cNvPr>
            <p:cNvSpPr/>
            <p:nvPr/>
          </p:nvSpPr>
          <p:spPr>
            <a:xfrm>
              <a:off x="5094083" y="5369283"/>
              <a:ext cx="2467942" cy="674423"/>
            </a:xfrm>
            <a:custGeom>
              <a:avLst/>
              <a:gdLst>
                <a:gd name="connsiteX0" fmla="*/ 3092291 w 3171825"/>
                <a:gd name="connsiteY0" fmla="*/ 287179 h 866775"/>
                <a:gd name="connsiteX1" fmla="*/ 3059907 w 3171825"/>
                <a:gd name="connsiteY1" fmla="*/ 211931 h 866775"/>
                <a:gd name="connsiteX2" fmla="*/ 3027521 w 3171825"/>
                <a:gd name="connsiteY2" fmla="*/ 218599 h 866775"/>
                <a:gd name="connsiteX3" fmla="*/ 2960846 w 3171825"/>
                <a:gd name="connsiteY3" fmla="*/ 507206 h 866775"/>
                <a:gd name="connsiteX4" fmla="*/ 2816066 w 3171825"/>
                <a:gd name="connsiteY4" fmla="*/ 178594 h 866775"/>
                <a:gd name="connsiteX5" fmla="*/ 2679859 w 3171825"/>
                <a:gd name="connsiteY5" fmla="*/ 440531 h 866775"/>
                <a:gd name="connsiteX6" fmla="*/ 2670334 w 3171825"/>
                <a:gd name="connsiteY6" fmla="*/ 319564 h 866775"/>
                <a:gd name="connsiteX7" fmla="*/ 2677001 w 3171825"/>
                <a:gd name="connsiteY7" fmla="*/ 254794 h 866775"/>
                <a:gd name="connsiteX8" fmla="*/ 2611279 w 3171825"/>
                <a:gd name="connsiteY8" fmla="*/ 209074 h 866775"/>
                <a:gd name="connsiteX9" fmla="*/ 2533174 w 3171825"/>
                <a:gd name="connsiteY9" fmla="*/ 510064 h 866775"/>
                <a:gd name="connsiteX10" fmla="*/ 2470309 w 3171825"/>
                <a:gd name="connsiteY10" fmla="*/ 292894 h 866775"/>
                <a:gd name="connsiteX11" fmla="*/ 2405539 w 3171825"/>
                <a:gd name="connsiteY11" fmla="*/ 208121 h 866775"/>
                <a:gd name="connsiteX12" fmla="*/ 2325529 w 3171825"/>
                <a:gd name="connsiteY12" fmla="*/ 494824 h 866775"/>
                <a:gd name="connsiteX13" fmla="*/ 2206466 w 3171825"/>
                <a:gd name="connsiteY13" fmla="*/ 211931 h 866775"/>
                <a:gd name="connsiteX14" fmla="*/ 2087404 w 3171825"/>
                <a:gd name="connsiteY14" fmla="*/ 479584 h 866775"/>
                <a:gd name="connsiteX15" fmla="*/ 1983581 w 3171825"/>
                <a:gd name="connsiteY15" fmla="*/ 178594 h 866775"/>
                <a:gd name="connsiteX16" fmla="*/ 1877854 w 3171825"/>
                <a:gd name="connsiteY16" fmla="*/ 391954 h 866775"/>
                <a:gd name="connsiteX17" fmla="*/ 1867376 w 3171825"/>
                <a:gd name="connsiteY17" fmla="*/ 390049 h 866775"/>
                <a:gd name="connsiteX18" fmla="*/ 1866424 w 3171825"/>
                <a:gd name="connsiteY18" fmla="*/ 327184 h 866775"/>
                <a:gd name="connsiteX19" fmla="*/ 1807369 w 3171825"/>
                <a:gd name="connsiteY19" fmla="*/ 202406 h 866775"/>
                <a:gd name="connsiteX20" fmla="*/ 1654969 w 3171825"/>
                <a:gd name="connsiteY20" fmla="*/ 512921 h 866775"/>
                <a:gd name="connsiteX21" fmla="*/ 1592104 w 3171825"/>
                <a:gd name="connsiteY21" fmla="*/ 483394 h 866775"/>
                <a:gd name="connsiteX22" fmla="*/ 1719739 w 3171825"/>
                <a:gd name="connsiteY22" fmla="*/ 306229 h 866775"/>
                <a:gd name="connsiteX23" fmla="*/ 1619726 w 3171825"/>
                <a:gd name="connsiteY23" fmla="*/ 202406 h 866775"/>
                <a:gd name="connsiteX24" fmla="*/ 1483519 w 3171825"/>
                <a:gd name="connsiteY24" fmla="*/ 369094 h 866775"/>
                <a:gd name="connsiteX25" fmla="*/ 1503521 w 3171825"/>
                <a:gd name="connsiteY25" fmla="*/ 473869 h 866775"/>
                <a:gd name="connsiteX26" fmla="*/ 1418749 w 3171825"/>
                <a:gd name="connsiteY26" fmla="*/ 512921 h 866775"/>
                <a:gd name="connsiteX27" fmla="*/ 1400651 w 3171825"/>
                <a:gd name="connsiteY27" fmla="*/ 274796 h 866775"/>
                <a:gd name="connsiteX28" fmla="*/ 1336834 w 3171825"/>
                <a:gd name="connsiteY28" fmla="*/ 326231 h 866775"/>
                <a:gd name="connsiteX29" fmla="*/ 1262539 w 3171825"/>
                <a:gd name="connsiteY29" fmla="*/ 479584 h 866775"/>
                <a:gd name="connsiteX30" fmla="*/ 1223486 w 3171825"/>
                <a:gd name="connsiteY30" fmla="*/ 421481 h 866775"/>
                <a:gd name="connsiteX31" fmla="*/ 1402556 w 3171825"/>
                <a:gd name="connsiteY31" fmla="*/ 250031 h 866775"/>
                <a:gd name="connsiteX32" fmla="*/ 1343501 w 3171825"/>
                <a:gd name="connsiteY32" fmla="*/ 192881 h 866775"/>
                <a:gd name="connsiteX33" fmla="*/ 1181576 w 3171825"/>
                <a:gd name="connsiteY33" fmla="*/ 290989 h 866775"/>
                <a:gd name="connsiteX34" fmla="*/ 1086326 w 3171825"/>
                <a:gd name="connsiteY34" fmla="*/ 385286 h 866775"/>
                <a:gd name="connsiteX35" fmla="*/ 1088231 w 3171825"/>
                <a:gd name="connsiteY35" fmla="*/ 358616 h 866775"/>
                <a:gd name="connsiteX36" fmla="*/ 974884 w 3171825"/>
                <a:gd name="connsiteY36" fmla="*/ 204311 h 866775"/>
                <a:gd name="connsiteX37" fmla="*/ 883444 w 3171825"/>
                <a:gd name="connsiteY37" fmla="*/ 273844 h 866775"/>
                <a:gd name="connsiteX38" fmla="*/ 846296 w 3171825"/>
                <a:gd name="connsiteY38" fmla="*/ 213836 h 866775"/>
                <a:gd name="connsiteX39" fmla="*/ 805339 w 3171825"/>
                <a:gd name="connsiteY39" fmla="*/ 224314 h 866775"/>
                <a:gd name="connsiteX40" fmla="*/ 814864 w 3171825"/>
                <a:gd name="connsiteY40" fmla="*/ 334804 h 866775"/>
                <a:gd name="connsiteX41" fmla="*/ 742474 w 3171825"/>
                <a:gd name="connsiteY41" fmla="*/ 520541 h 866775"/>
                <a:gd name="connsiteX42" fmla="*/ 691991 w 3171825"/>
                <a:gd name="connsiteY42" fmla="*/ 309086 h 866775"/>
                <a:gd name="connsiteX43" fmla="*/ 671989 w 3171825"/>
                <a:gd name="connsiteY43" fmla="*/ 305276 h 866775"/>
                <a:gd name="connsiteX44" fmla="*/ 621506 w 3171825"/>
                <a:gd name="connsiteY44" fmla="*/ 399574 h 866775"/>
                <a:gd name="connsiteX45" fmla="*/ 539591 w 3171825"/>
                <a:gd name="connsiteY45" fmla="*/ 512921 h 866775"/>
                <a:gd name="connsiteX46" fmla="*/ 495776 w 3171825"/>
                <a:gd name="connsiteY46" fmla="*/ 443389 h 866775"/>
                <a:gd name="connsiteX47" fmla="*/ 685324 w 3171825"/>
                <a:gd name="connsiteY47" fmla="*/ 278606 h 866775"/>
                <a:gd name="connsiteX48" fmla="*/ 627221 w 3171825"/>
                <a:gd name="connsiteY48" fmla="*/ 214789 h 866775"/>
                <a:gd name="connsiteX49" fmla="*/ 437674 w 3171825"/>
                <a:gd name="connsiteY49" fmla="*/ 355759 h 866775"/>
                <a:gd name="connsiteX50" fmla="*/ 237649 w 3171825"/>
                <a:gd name="connsiteY50" fmla="*/ 529114 h 866775"/>
                <a:gd name="connsiteX51" fmla="*/ 97631 w 3171825"/>
                <a:gd name="connsiteY51" fmla="*/ 313849 h 866775"/>
                <a:gd name="connsiteX52" fmla="*/ 261461 w 3171825"/>
                <a:gd name="connsiteY52" fmla="*/ 69056 h 866775"/>
                <a:gd name="connsiteX53" fmla="*/ 329089 w 3171825"/>
                <a:gd name="connsiteY53" fmla="*/ 181451 h 866775"/>
                <a:gd name="connsiteX54" fmla="*/ 410051 w 3171825"/>
                <a:gd name="connsiteY54" fmla="*/ 121444 h 866775"/>
                <a:gd name="connsiteX55" fmla="*/ 265271 w 3171825"/>
                <a:gd name="connsiteY55" fmla="*/ 7144 h 866775"/>
                <a:gd name="connsiteX56" fmla="*/ 7144 w 3171825"/>
                <a:gd name="connsiteY56" fmla="*/ 324326 h 866775"/>
                <a:gd name="connsiteX57" fmla="*/ 220504 w 3171825"/>
                <a:gd name="connsiteY57" fmla="*/ 601504 h 866775"/>
                <a:gd name="connsiteX58" fmla="*/ 425291 w 3171825"/>
                <a:gd name="connsiteY58" fmla="*/ 472916 h 866775"/>
                <a:gd name="connsiteX59" fmla="*/ 525304 w 3171825"/>
                <a:gd name="connsiteY59" fmla="*/ 576739 h 866775"/>
                <a:gd name="connsiteX60" fmla="*/ 646271 w 3171825"/>
                <a:gd name="connsiteY60" fmla="*/ 485299 h 866775"/>
                <a:gd name="connsiteX61" fmla="*/ 734854 w 3171825"/>
                <a:gd name="connsiteY61" fmla="*/ 576739 h 866775"/>
                <a:gd name="connsiteX62" fmla="*/ 812959 w 3171825"/>
                <a:gd name="connsiteY62" fmla="*/ 532924 h 866775"/>
                <a:gd name="connsiteX63" fmla="*/ 904399 w 3171825"/>
                <a:gd name="connsiteY63" fmla="*/ 810101 h 866775"/>
                <a:gd name="connsiteX64" fmla="*/ 882491 w 3171825"/>
                <a:gd name="connsiteY64" fmla="*/ 577691 h 866775"/>
                <a:gd name="connsiteX65" fmla="*/ 969169 w 3171825"/>
                <a:gd name="connsiteY65" fmla="*/ 267176 h 866775"/>
                <a:gd name="connsiteX66" fmla="*/ 1015841 w 3171825"/>
                <a:gd name="connsiteY66" fmla="*/ 359569 h 866775"/>
                <a:gd name="connsiteX67" fmla="*/ 1007269 w 3171825"/>
                <a:gd name="connsiteY67" fmla="*/ 440531 h 866775"/>
                <a:gd name="connsiteX68" fmla="*/ 900589 w 3171825"/>
                <a:gd name="connsiteY68" fmla="*/ 545306 h 866775"/>
                <a:gd name="connsiteX69" fmla="*/ 941546 w 3171825"/>
                <a:gd name="connsiteY69" fmla="*/ 577691 h 866775"/>
                <a:gd name="connsiteX70" fmla="*/ 1072039 w 3171825"/>
                <a:gd name="connsiteY70" fmla="*/ 449104 h 866775"/>
                <a:gd name="connsiteX71" fmla="*/ 1150144 w 3171825"/>
                <a:gd name="connsiteY71" fmla="*/ 390049 h 866775"/>
                <a:gd name="connsiteX72" fmla="*/ 1149191 w 3171825"/>
                <a:gd name="connsiteY72" fmla="*/ 415766 h 866775"/>
                <a:gd name="connsiteX73" fmla="*/ 1244441 w 3171825"/>
                <a:gd name="connsiteY73" fmla="*/ 550069 h 866775"/>
                <a:gd name="connsiteX74" fmla="*/ 1349216 w 3171825"/>
                <a:gd name="connsiteY74" fmla="*/ 469106 h 866775"/>
                <a:gd name="connsiteX75" fmla="*/ 1352074 w 3171825"/>
                <a:gd name="connsiteY75" fmla="*/ 547211 h 866775"/>
                <a:gd name="connsiteX76" fmla="*/ 1155859 w 3171825"/>
                <a:gd name="connsiteY76" fmla="*/ 754856 h 866775"/>
                <a:gd name="connsiteX77" fmla="*/ 1259681 w 3171825"/>
                <a:gd name="connsiteY77" fmla="*/ 864394 h 866775"/>
                <a:gd name="connsiteX78" fmla="*/ 1419701 w 3171825"/>
                <a:gd name="connsiteY78" fmla="*/ 569119 h 866775"/>
                <a:gd name="connsiteX79" fmla="*/ 1529239 w 3171825"/>
                <a:gd name="connsiteY79" fmla="*/ 518636 h 866775"/>
                <a:gd name="connsiteX80" fmla="*/ 1640681 w 3171825"/>
                <a:gd name="connsiteY80" fmla="*/ 576739 h 866775"/>
                <a:gd name="connsiteX81" fmla="*/ 1813084 w 3171825"/>
                <a:gd name="connsiteY81" fmla="*/ 459581 h 866775"/>
                <a:gd name="connsiteX82" fmla="*/ 1868329 w 3171825"/>
                <a:gd name="connsiteY82" fmla="*/ 576739 h 866775"/>
                <a:gd name="connsiteX83" fmla="*/ 1980724 w 3171825"/>
                <a:gd name="connsiteY83" fmla="*/ 273844 h 866775"/>
                <a:gd name="connsiteX84" fmla="*/ 2074069 w 3171825"/>
                <a:gd name="connsiteY84" fmla="*/ 601504 h 866775"/>
                <a:gd name="connsiteX85" fmla="*/ 2198846 w 3171825"/>
                <a:gd name="connsiteY85" fmla="*/ 312896 h 866775"/>
                <a:gd name="connsiteX86" fmla="*/ 2307432 w 3171825"/>
                <a:gd name="connsiteY86" fmla="*/ 576739 h 866775"/>
                <a:gd name="connsiteX87" fmla="*/ 2412207 w 3171825"/>
                <a:gd name="connsiteY87" fmla="*/ 428149 h 866775"/>
                <a:gd name="connsiteX88" fmla="*/ 2521744 w 3171825"/>
                <a:gd name="connsiteY88" fmla="*/ 576739 h 866775"/>
                <a:gd name="connsiteX89" fmla="*/ 2618899 w 3171825"/>
                <a:gd name="connsiteY89" fmla="*/ 486251 h 866775"/>
                <a:gd name="connsiteX90" fmla="*/ 2670334 w 3171825"/>
                <a:gd name="connsiteY90" fmla="*/ 576739 h 866775"/>
                <a:gd name="connsiteX91" fmla="*/ 2803684 w 3171825"/>
                <a:gd name="connsiteY91" fmla="*/ 274796 h 866775"/>
                <a:gd name="connsiteX92" fmla="*/ 2947511 w 3171825"/>
                <a:gd name="connsiteY92" fmla="*/ 576739 h 866775"/>
                <a:gd name="connsiteX93" fmla="*/ 3040857 w 3171825"/>
                <a:gd name="connsiteY93" fmla="*/ 474821 h 866775"/>
                <a:gd name="connsiteX94" fmla="*/ 3121819 w 3171825"/>
                <a:gd name="connsiteY94" fmla="*/ 576739 h 866775"/>
                <a:gd name="connsiteX95" fmla="*/ 3169444 w 3171825"/>
                <a:gd name="connsiteY95" fmla="*/ 550069 h 866775"/>
                <a:gd name="connsiteX96" fmla="*/ 3092291 w 3171825"/>
                <a:gd name="connsiteY96" fmla="*/ 287179 h 866775"/>
                <a:gd name="connsiteX97" fmla="*/ 1267301 w 3171825"/>
                <a:gd name="connsiteY97" fmla="*/ 806291 h 866775"/>
                <a:gd name="connsiteX98" fmla="*/ 1226344 w 3171825"/>
                <a:gd name="connsiteY98" fmla="*/ 751999 h 866775"/>
                <a:gd name="connsiteX99" fmla="*/ 1353026 w 3171825"/>
                <a:gd name="connsiteY99" fmla="*/ 597694 h 866775"/>
                <a:gd name="connsiteX100" fmla="*/ 1267301 w 3171825"/>
                <a:gd name="connsiteY100" fmla="*/ 806291 h 866775"/>
                <a:gd name="connsiteX101" fmla="*/ 1614964 w 3171825"/>
                <a:gd name="connsiteY101" fmla="*/ 257651 h 866775"/>
                <a:gd name="connsiteX102" fmla="*/ 1653064 w 3171825"/>
                <a:gd name="connsiteY102" fmla="*/ 315754 h 866775"/>
                <a:gd name="connsiteX103" fmla="*/ 1569244 w 3171825"/>
                <a:gd name="connsiteY103" fmla="*/ 438626 h 866775"/>
                <a:gd name="connsiteX104" fmla="*/ 1614964 w 3171825"/>
                <a:gd name="connsiteY104" fmla="*/ 257651 h 866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</a:cxnLst>
              <a:rect l="l" t="t" r="r" b="b"/>
              <a:pathLst>
                <a:path w="3171825" h="866775">
                  <a:moveTo>
                    <a:pt x="3092291" y="287179"/>
                  </a:moveTo>
                  <a:cubicBezTo>
                    <a:pt x="3092291" y="241459"/>
                    <a:pt x="3089434" y="211931"/>
                    <a:pt x="3059907" y="211931"/>
                  </a:cubicBezTo>
                  <a:cubicBezTo>
                    <a:pt x="3046571" y="211931"/>
                    <a:pt x="3039904" y="214789"/>
                    <a:pt x="3027521" y="218599"/>
                  </a:cubicBezTo>
                  <a:cubicBezTo>
                    <a:pt x="3037999" y="371951"/>
                    <a:pt x="3003709" y="507206"/>
                    <a:pt x="2960846" y="507206"/>
                  </a:cubicBezTo>
                  <a:cubicBezTo>
                    <a:pt x="2905601" y="507206"/>
                    <a:pt x="2933224" y="178594"/>
                    <a:pt x="2816066" y="178594"/>
                  </a:cubicBezTo>
                  <a:cubicBezTo>
                    <a:pt x="2707482" y="178594"/>
                    <a:pt x="2692241" y="440531"/>
                    <a:pt x="2679859" y="440531"/>
                  </a:cubicBezTo>
                  <a:cubicBezTo>
                    <a:pt x="2671286" y="440531"/>
                    <a:pt x="2670334" y="371951"/>
                    <a:pt x="2670334" y="319564"/>
                  </a:cubicBezTo>
                  <a:cubicBezTo>
                    <a:pt x="2675096" y="294799"/>
                    <a:pt x="2677001" y="271939"/>
                    <a:pt x="2677001" y="254794"/>
                  </a:cubicBezTo>
                  <a:cubicBezTo>
                    <a:pt x="2677001" y="230029"/>
                    <a:pt x="2667476" y="188119"/>
                    <a:pt x="2611279" y="209074"/>
                  </a:cubicBezTo>
                  <a:cubicBezTo>
                    <a:pt x="2613184" y="396716"/>
                    <a:pt x="2576036" y="510064"/>
                    <a:pt x="2533174" y="510064"/>
                  </a:cubicBezTo>
                  <a:cubicBezTo>
                    <a:pt x="2471261" y="510064"/>
                    <a:pt x="2470309" y="340519"/>
                    <a:pt x="2470309" y="292894"/>
                  </a:cubicBezTo>
                  <a:cubicBezTo>
                    <a:pt x="2470309" y="247174"/>
                    <a:pt x="2473166" y="186214"/>
                    <a:pt x="2405539" y="208121"/>
                  </a:cubicBezTo>
                  <a:cubicBezTo>
                    <a:pt x="2395061" y="371951"/>
                    <a:pt x="2352199" y="494824"/>
                    <a:pt x="2325529" y="494824"/>
                  </a:cubicBezTo>
                  <a:cubicBezTo>
                    <a:pt x="2285524" y="494824"/>
                    <a:pt x="2293144" y="211931"/>
                    <a:pt x="2206466" y="211931"/>
                  </a:cubicBezTo>
                  <a:cubicBezTo>
                    <a:pt x="2128361" y="211931"/>
                    <a:pt x="2103596" y="479584"/>
                    <a:pt x="2087404" y="479584"/>
                  </a:cubicBezTo>
                  <a:cubicBezTo>
                    <a:pt x="2057876" y="479584"/>
                    <a:pt x="2096929" y="178594"/>
                    <a:pt x="1983581" y="178594"/>
                  </a:cubicBezTo>
                  <a:cubicBezTo>
                    <a:pt x="1924526" y="178594"/>
                    <a:pt x="1900714" y="279559"/>
                    <a:pt x="1877854" y="391954"/>
                  </a:cubicBezTo>
                  <a:cubicBezTo>
                    <a:pt x="1873091" y="413861"/>
                    <a:pt x="1868329" y="414814"/>
                    <a:pt x="1867376" y="390049"/>
                  </a:cubicBezTo>
                  <a:cubicBezTo>
                    <a:pt x="1866424" y="370046"/>
                    <a:pt x="1866424" y="347186"/>
                    <a:pt x="1866424" y="327184"/>
                  </a:cubicBezTo>
                  <a:cubicBezTo>
                    <a:pt x="1894999" y="213836"/>
                    <a:pt x="1859756" y="171926"/>
                    <a:pt x="1807369" y="202406"/>
                  </a:cubicBezTo>
                  <a:cubicBezTo>
                    <a:pt x="1824514" y="411004"/>
                    <a:pt x="1728311" y="512921"/>
                    <a:pt x="1654969" y="512921"/>
                  </a:cubicBezTo>
                  <a:cubicBezTo>
                    <a:pt x="1628299" y="512921"/>
                    <a:pt x="1607344" y="501491"/>
                    <a:pt x="1592104" y="483394"/>
                  </a:cubicBezTo>
                  <a:cubicBezTo>
                    <a:pt x="1680686" y="429101"/>
                    <a:pt x="1719739" y="367189"/>
                    <a:pt x="1719739" y="306229"/>
                  </a:cubicBezTo>
                  <a:cubicBezTo>
                    <a:pt x="1719739" y="240506"/>
                    <a:pt x="1681639" y="202406"/>
                    <a:pt x="1619726" y="202406"/>
                  </a:cubicBezTo>
                  <a:cubicBezTo>
                    <a:pt x="1532096" y="202406"/>
                    <a:pt x="1483519" y="292894"/>
                    <a:pt x="1483519" y="369094"/>
                  </a:cubicBezTo>
                  <a:cubicBezTo>
                    <a:pt x="1483519" y="410051"/>
                    <a:pt x="1491139" y="445294"/>
                    <a:pt x="1503521" y="473869"/>
                  </a:cubicBezTo>
                  <a:cubicBezTo>
                    <a:pt x="1473041" y="488156"/>
                    <a:pt x="1445419" y="500539"/>
                    <a:pt x="1418749" y="512921"/>
                  </a:cubicBezTo>
                  <a:cubicBezTo>
                    <a:pt x="1416844" y="433864"/>
                    <a:pt x="1407319" y="350996"/>
                    <a:pt x="1400651" y="274796"/>
                  </a:cubicBezTo>
                  <a:cubicBezTo>
                    <a:pt x="1353979" y="262414"/>
                    <a:pt x="1340644" y="284321"/>
                    <a:pt x="1336834" y="326231"/>
                  </a:cubicBezTo>
                  <a:cubicBezTo>
                    <a:pt x="1328261" y="420529"/>
                    <a:pt x="1293971" y="479584"/>
                    <a:pt x="1262539" y="479584"/>
                  </a:cubicBezTo>
                  <a:cubicBezTo>
                    <a:pt x="1239679" y="479584"/>
                    <a:pt x="1225391" y="451009"/>
                    <a:pt x="1223486" y="421481"/>
                  </a:cubicBezTo>
                  <a:cubicBezTo>
                    <a:pt x="1214914" y="270034"/>
                    <a:pt x="1337786" y="228124"/>
                    <a:pt x="1402556" y="250031"/>
                  </a:cubicBezTo>
                  <a:cubicBezTo>
                    <a:pt x="1415891" y="216694"/>
                    <a:pt x="1401604" y="192881"/>
                    <a:pt x="1343501" y="192881"/>
                  </a:cubicBezTo>
                  <a:cubicBezTo>
                    <a:pt x="1273016" y="192881"/>
                    <a:pt x="1220629" y="235744"/>
                    <a:pt x="1181576" y="290989"/>
                  </a:cubicBezTo>
                  <a:cubicBezTo>
                    <a:pt x="1155859" y="327184"/>
                    <a:pt x="1126331" y="353854"/>
                    <a:pt x="1086326" y="385286"/>
                  </a:cubicBezTo>
                  <a:cubicBezTo>
                    <a:pt x="1087279" y="375761"/>
                    <a:pt x="1088231" y="367189"/>
                    <a:pt x="1088231" y="358616"/>
                  </a:cubicBezTo>
                  <a:cubicBezTo>
                    <a:pt x="1088231" y="251936"/>
                    <a:pt x="1030129" y="204311"/>
                    <a:pt x="974884" y="204311"/>
                  </a:cubicBezTo>
                  <a:cubicBezTo>
                    <a:pt x="929164" y="204311"/>
                    <a:pt x="900589" y="231934"/>
                    <a:pt x="883444" y="273844"/>
                  </a:cubicBezTo>
                  <a:cubicBezTo>
                    <a:pt x="879634" y="231934"/>
                    <a:pt x="871061" y="213836"/>
                    <a:pt x="846296" y="213836"/>
                  </a:cubicBezTo>
                  <a:cubicBezTo>
                    <a:pt x="835819" y="213836"/>
                    <a:pt x="821531" y="216694"/>
                    <a:pt x="805339" y="224314"/>
                  </a:cubicBezTo>
                  <a:cubicBezTo>
                    <a:pt x="812959" y="248126"/>
                    <a:pt x="814864" y="300514"/>
                    <a:pt x="814864" y="334804"/>
                  </a:cubicBezTo>
                  <a:cubicBezTo>
                    <a:pt x="814864" y="463391"/>
                    <a:pt x="777716" y="520541"/>
                    <a:pt x="742474" y="520541"/>
                  </a:cubicBezTo>
                  <a:cubicBezTo>
                    <a:pt x="701516" y="520541"/>
                    <a:pt x="695801" y="368141"/>
                    <a:pt x="691991" y="309086"/>
                  </a:cubicBezTo>
                  <a:cubicBezTo>
                    <a:pt x="687229" y="307181"/>
                    <a:pt x="681514" y="305276"/>
                    <a:pt x="671989" y="305276"/>
                  </a:cubicBezTo>
                  <a:cubicBezTo>
                    <a:pt x="635794" y="305276"/>
                    <a:pt x="631031" y="354806"/>
                    <a:pt x="621506" y="399574"/>
                  </a:cubicBezTo>
                  <a:cubicBezTo>
                    <a:pt x="611029" y="450056"/>
                    <a:pt x="582454" y="512921"/>
                    <a:pt x="539591" y="512921"/>
                  </a:cubicBezTo>
                  <a:cubicBezTo>
                    <a:pt x="513874" y="512921"/>
                    <a:pt x="497681" y="488156"/>
                    <a:pt x="495776" y="443389"/>
                  </a:cubicBezTo>
                  <a:cubicBezTo>
                    <a:pt x="491966" y="352901"/>
                    <a:pt x="567214" y="245269"/>
                    <a:pt x="685324" y="278606"/>
                  </a:cubicBezTo>
                  <a:cubicBezTo>
                    <a:pt x="700564" y="242411"/>
                    <a:pt x="676751" y="214789"/>
                    <a:pt x="627221" y="214789"/>
                  </a:cubicBezTo>
                  <a:cubicBezTo>
                    <a:pt x="540544" y="214789"/>
                    <a:pt x="469106" y="279559"/>
                    <a:pt x="437674" y="355759"/>
                  </a:cubicBezTo>
                  <a:cubicBezTo>
                    <a:pt x="406241" y="426244"/>
                    <a:pt x="350996" y="529114"/>
                    <a:pt x="237649" y="529114"/>
                  </a:cubicBezTo>
                  <a:cubicBezTo>
                    <a:pt x="157639" y="529114"/>
                    <a:pt x="97631" y="459581"/>
                    <a:pt x="97631" y="313849"/>
                  </a:cubicBezTo>
                  <a:cubicBezTo>
                    <a:pt x="97631" y="188119"/>
                    <a:pt x="176689" y="69056"/>
                    <a:pt x="261461" y="69056"/>
                  </a:cubicBezTo>
                  <a:cubicBezTo>
                    <a:pt x="320516" y="69056"/>
                    <a:pt x="333851" y="127159"/>
                    <a:pt x="329089" y="181451"/>
                  </a:cubicBezTo>
                  <a:cubicBezTo>
                    <a:pt x="359569" y="206216"/>
                    <a:pt x="410051" y="183356"/>
                    <a:pt x="410051" y="121444"/>
                  </a:cubicBezTo>
                  <a:cubicBezTo>
                    <a:pt x="410051" y="79534"/>
                    <a:pt x="375761" y="7144"/>
                    <a:pt x="265271" y="7144"/>
                  </a:cubicBezTo>
                  <a:cubicBezTo>
                    <a:pt x="128111" y="7144"/>
                    <a:pt x="7144" y="144304"/>
                    <a:pt x="7144" y="324326"/>
                  </a:cubicBezTo>
                  <a:cubicBezTo>
                    <a:pt x="7144" y="498634"/>
                    <a:pt x="95726" y="601504"/>
                    <a:pt x="220504" y="601504"/>
                  </a:cubicBezTo>
                  <a:cubicBezTo>
                    <a:pt x="299561" y="601504"/>
                    <a:pt x="373856" y="556736"/>
                    <a:pt x="425291" y="472916"/>
                  </a:cubicBezTo>
                  <a:cubicBezTo>
                    <a:pt x="438626" y="545306"/>
                    <a:pt x="488156" y="576739"/>
                    <a:pt x="525304" y="576739"/>
                  </a:cubicBezTo>
                  <a:cubicBezTo>
                    <a:pt x="585311" y="576739"/>
                    <a:pt x="624364" y="537686"/>
                    <a:pt x="646271" y="485299"/>
                  </a:cubicBezTo>
                  <a:cubicBezTo>
                    <a:pt x="659606" y="537686"/>
                    <a:pt x="688181" y="576739"/>
                    <a:pt x="734854" y="576739"/>
                  </a:cubicBezTo>
                  <a:cubicBezTo>
                    <a:pt x="768191" y="576739"/>
                    <a:pt x="793909" y="559594"/>
                    <a:pt x="812959" y="532924"/>
                  </a:cubicBezTo>
                  <a:cubicBezTo>
                    <a:pt x="805339" y="716756"/>
                    <a:pt x="795814" y="832961"/>
                    <a:pt x="904399" y="810101"/>
                  </a:cubicBezTo>
                  <a:cubicBezTo>
                    <a:pt x="887254" y="757714"/>
                    <a:pt x="882491" y="663416"/>
                    <a:pt x="882491" y="577691"/>
                  </a:cubicBezTo>
                  <a:cubicBezTo>
                    <a:pt x="882491" y="344329"/>
                    <a:pt x="920591" y="267176"/>
                    <a:pt x="969169" y="267176"/>
                  </a:cubicBezTo>
                  <a:cubicBezTo>
                    <a:pt x="1004411" y="267176"/>
                    <a:pt x="1015841" y="311944"/>
                    <a:pt x="1015841" y="359569"/>
                  </a:cubicBezTo>
                  <a:cubicBezTo>
                    <a:pt x="1015841" y="385286"/>
                    <a:pt x="1012984" y="413861"/>
                    <a:pt x="1007269" y="440531"/>
                  </a:cubicBezTo>
                  <a:cubicBezTo>
                    <a:pt x="948214" y="477679"/>
                    <a:pt x="900589" y="507206"/>
                    <a:pt x="900589" y="545306"/>
                  </a:cubicBezTo>
                  <a:cubicBezTo>
                    <a:pt x="900589" y="574834"/>
                    <a:pt x="922496" y="577691"/>
                    <a:pt x="941546" y="577691"/>
                  </a:cubicBezTo>
                  <a:cubicBezTo>
                    <a:pt x="987266" y="577691"/>
                    <a:pt x="1041559" y="532924"/>
                    <a:pt x="1072039" y="449104"/>
                  </a:cubicBezTo>
                  <a:cubicBezTo>
                    <a:pt x="1098709" y="432911"/>
                    <a:pt x="1125379" y="414814"/>
                    <a:pt x="1150144" y="390049"/>
                  </a:cubicBezTo>
                  <a:cubicBezTo>
                    <a:pt x="1149191" y="398621"/>
                    <a:pt x="1149191" y="407194"/>
                    <a:pt x="1149191" y="415766"/>
                  </a:cubicBezTo>
                  <a:cubicBezTo>
                    <a:pt x="1149191" y="499586"/>
                    <a:pt x="1185386" y="550069"/>
                    <a:pt x="1244441" y="550069"/>
                  </a:cubicBezTo>
                  <a:cubicBezTo>
                    <a:pt x="1290161" y="550069"/>
                    <a:pt x="1324451" y="517684"/>
                    <a:pt x="1349216" y="469106"/>
                  </a:cubicBezTo>
                  <a:cubicBezTo>
                    <a:pt x="1351121" y="496729"/>
                    <a:pt x="1352074" y="523399"/>
                    <a:pt x="1352074" y="547211"/>
                  </a:cubicBezTo>
                  <a:cubicBezTo>
                    <a:pt x="1258729" y="590074"/>
                    <a:pt x="1155859" y="633889"/>
                    <a:pt x="1155859" y="754856"/>
                  </a:cubicBezTo>
                  <a:cubicBezTo>
                    <a:pt x="1155859" y="817721"/>
                    <a:pt x="1201579" y="864394"/>
                    <a:pt x="1259681" y="864394"/>
                  </a:cubicBezTo>
                  <a:cubicBezTo>
                    <a:pt x="1389221" y="864394"/>
                    <a:pt x="1418749" y="728186"/>
                    <a:pt x="1419701" y="569119"/>
                  </a:cubicBezTo>
                  <a:cubicBezTo>
                    <a:pt x="1461611" y="551021"/>
                    <a:pt x="1493044" y="536734"/>
                    <a:pt x="1529239" y="518636"/>
                  </a:cubicBezTo>
                  <a:cubicBezTo>
                    <a:pt x="1560671" y="557689"/>
                    <a:pt x="1602581" y="576739"/>
                    <a:pt x="1640681" y="576739"/>
                  </a:cubicBezTo>
                  <a:cubicBezTo>
                    <a:pt x="1714024" y="576739"/>
                    <a:pt x="1768316" y="537686"/>
                    <a:pt x="1813084" y="459581"/>
                  </a:cubicBezTo>
                  <a:cubicBezTo>
                    <a:pt x="1820704" y="519589"/>
                    <a:pt x="1835944" y="576739"/>
                    <a:pt x="1868329" y="576739"/>
                  </a:cubicBezTo>
                  <a:cubicBezTo>
                    <a:pt x="1926431" y="576739"/>
                    <a:pt x="1937861" y="273844"/>
                    <a:pt x="1980724" y="273844"/>
                  </a:cubicBezTo>
                  <a:cubicBezTo>
                    <a:pt x="2014061" y="273844"/>
                    <a:pt x="1986439" y="601504"/>
                    <a:pt x="2074069" y="601504"/>
                  </a:cubicBezTo>
                  <a:cubicBezTo>
                    <a:pt x="2148364" y="601504"/>
                    <a:pt x="2162651" y="312896"/>
                    <a:pt x="2198846" y="312896"/>
                  </a:cubicBezTo>
                  <a:cubicBezTo>
                    <a:pt x="2224564" y="312896"/>
                    <a:pt x="2226469" y="576739"/>
                    <a:pt x="2307432" y="576739"/>
                  </a:cubicBezTo>
                  <a:cubicBezTo>
                    <a:pt x="2347436" y="576739"/>
                    <a:pt x="2390299" y="529114"/>
                    <a:pt x="2412207" y="428149"/>
                  </a:cubicBezTo>
                  <a:cubicBezTo>
                    <a:pt x="2422684" y="494824"/>
                    <a:pt x="2456021" y="576739"/>
                    <a:pt x="2521744" y="576739"/>
                  </a:cubicBezTo>
                  <a:cubicBezTo>
                    <a:pt x="2559844" y="576739"/>
                    <a:pt x="2593182" y="537686"/>
                    <a:pt x="2618899" y="486251"/>
                  </a:cubicBezTo>
                  <a:cubicBezTo>
                    <a:pt x="2625566" y="539591"/>
                    <a:pt x="2640807" y="576739"/>
                    <a:pt x="2670334" y="576739"/>
                  </a:cubicBezTo>
                  <a:cubicBezTo>
                    <a:pt x="2746534" y="576739"/>
                    <a:pt x="2743676" y="274796"/>
                    <a:pt x="2803684" y="274796"/>
                  </a:cubicBezTo>
                  <a:cubicBezTo>
                    <a:pt x="2850357" y="274796"/>
                    <a:pt x="2836069" y="576739"/>
                    <a:pt x="2947511" y="576739"/>
                  </a:cubicBezTo>
                  <a:cubicBezTo>
                    <a:pt x="3000851" y="576739"/>
                    <a:pt x="3025616" y="531971"/>
                    <a:pt x="3040857" y="474821"/>
                  </a:cubicBezTo>
                  <a:cubicBezTo>
                    <a:pt x="3061811" y="558641"/>
                    <a:pt x="3094196" y="576739"/>
                    <a:pt x="3121819" y="576739"/>
                  </a:cubicBezTo>
                  <a:cubicBezTo>
                    <a:pt x="3138964" y="576739"/>
                    <a:pt x="3152299" y="571024"/>
                    <a:pt x="3169444" y="550069"/>
                  </a:cubicBezTo>
                  <a:cubicBezTo>
                    <a:pt x="3085624" y="511969"/>
                    <a:pt x="3092291" y="375761"/>
                    <a:pt x="3092291" y="287179"/>
                  </a:cubicBezTo>
                  <a:close/>
                  <a:moveTo>
                    <a:pt x="1267301" y="806291"/>
                  </a:moveTo>
                  <a:cubicBezTo>
                    <a:pt x="1240631" y="806291"/>
                    <a:pt x="1226344" y="780574"/>
                    <a:pt x="1226344" y="751999"/>
                  </a:cubicBezTo>
                  <a:cubicBezTo>
                    <a:pt x="1226344" y="674846"/>
                    <a:pt x="1283494" y="632936"/>
                    <a:pt x="1353026" y="597694"/>
                  </a:cubicBezTo>
                  <a:cubicBezTo>
                    <a:pt x="1349216" y="768191"/>
                    <a:pt x="1310164" y="806291"/>
                    <a:pt x="1267301" y="806291"/>
                  </a:cubicBezTo>
                  <a:close/>
                  <a:moveTo>
                    <a:pt x="1614964" y="257651"/>
                  </a:moveTo>
                  <a:cubicBezTo>
                    <a:pt x="1640681" y="257651"/>
                    <a:pt x="1655921" y="281464"/>
                    <a:pt x="1653064" y="315754"/>
                  </a:cubicBezTo>
                  <a:cubicBezTo>
                    <a:pt x="1650206" y="355759"/>
                    <a:pt x="1620679" y="402431"/>
                    <a:pt x="1569244" y="438626"/>
                  </a:cubicBezTo>
                  <a:cubicBezTo>
                    <a:pt x="1543526" y="362426"/>
                    <a:pt x="1563529" y="257651"/>
                    <a:pt x="1614964" y="257651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800"/>
            </a:p>
          </p:txBody>
        </p:sp>
        <p:sp>
          <p:nvSpPr>
            <p:cNvPr id="4" name="Freeform: Shape 5">
              <a:extLst>
                <a:ext uri="{FF2B5EF4-FFF2-40B4-BE49-F238E27FC236}">
                  <a16:creationId xmlns:a16="http://schemas.microsoft.com/office/drawing/2014/main" id="{A8C76A2C-1551-D00B-5D24-ECE94A0DB12C}"/>
                </a:ext>
              </a:extLst>
            </p:cNvPr>
            <p:cNvSpPr/>
            <p:nvPr/>
          </p:nvSpPr>
          <p:spPr>
            <a:xfrm>
              <a:off x="6953539" y="5402609"/>
              <a:ext cx="74112" cy="81524"/>
            </a:xfrm>
            <a:custGeom>
              <a:avLst/>
              <a:gdLst>
                <a:gd name="connsiteX0" fmla="*/ 51942 w 95250"/>
                <a:gd name="connsiteY0" fmla="*/ 99569 h 104775"/>
                <a:gd name="connsiteX1" fmla="*/ 93853 w 95250"/>
                <a:gd name="connsiteY1" fmla="*/ 51944 h 104775"/>
                <a:gd name="connsiteX2" fmla="*/ 51942 w 95250"/>
                <a:gd name="connsiteY2" fmla="*/ 7176 h 104775"/>
                <a:gd name="connsiteX3" fmla="*/ 7175 w 95250"/>
                <a:gd name="connsiteY3" fmla="*/ 54801 h 104775"/>
                <a:gd name="connsiteX4" fmla="*/ 51942 w 95250"/>
                <a:gd name="connsiteY4" fmla="*/ 99569 h 104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5250" h="104775">
                  <a:moveTo>
                    <a:pt x="51942" y="99569"/>
                  </a:moveTo>
                  <a:cubicBezTo>
                    <a:pt x="76707" y="98616"/>
                    <a:pt x="93853" y="77661"/>
                    <a:pt x="93853" y="51944"/>
                  </a:cubicBezTo>
                  <a:cubicBezTo>
                    <a:pt x="93853" y="26226"/>
                    <a:pt x="76707" y="6224"/>
                    <a:pt x="51942" y="7176"/>
                  </a:cubicBezTo>
                  <a:cubicBezTo>
                    <a:pt x="27178" y="8129"/>
                    <a:pt x="7175" y="29084"/>
                    <a:pt x="7175" y="54801"/>
                  </a:cubicBezTo>
                  <a:cubicBezTo>
                    <a:pt x="6222" y="80519"/>
                    <a:pt x="27178" y="100521"/>
                    <a:pt x="51942" y="99569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800"/>
            </a:p>
          </p:txBody>
        </p:sp>
        <p:sp>
          <p:nvSpPr>
            <p:cNvPr id="5" name="Freeform: Shape 6">
              <a:extLst>
                <a:ext uri="{FF2B5EF4-FFF2-40B4-BE49-F238E27FC236}">
                  <a16:creationId xmlns:a16="http://schemas.microsoft.com/office/drawing/2014/main" id="{F5EB07D2-E52D-E392-D3C8-37455096D778}"/>
                </a:ext>
              </a:extLst>
            </p:cNvPr>
            <p:cNvSpPr/>
            <p:nvPr/>
          </p:nvSpPr>
          <p:spPr>
            <a:xfrm>
              <a:off x="7436776" y="5416688"/>
              <a:ext cx="74112" cy="74112"/>
            </a:xfrm>
            <a:custGeom>
              <a:avLst/>
              <a:gdLst>
                <a:gd name="connsiteX0" fmla="*/ 48101 w 95250"/>
                <a:gd name="connsiteY0" fmla="*/ 94808 h 95250"/>
                <a:gd name="connsiteX1" fmla="*/ 89059 w 95250"/>
                <a:gd name="connsiteY1" fmla="*/ 49088 h 95250"/>
                <a:gd name="connsiteX2" fmla="*/ 48101 w 95250"/>
                <a:gd name="connsiteY2" fmla="*/ 7178 h 95250"/>
                <a:gd name="connsiteX3" fmla="*/ 7144 w 95250"/>
                <a:gd name="connsiteY3" fmla="*/ 52898 h 95250"/>
                <a:gd name="connsiteX4" fmla="*/ 48101 w 95250"/>
                <a:gd name="connsiteY4" fmla="*/ 94808 h 95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5250" h="95250">
                  <a:moveTo>
                    <a:pt x="48101" y="94808"/>
                  </a:moveTo>
                  <a:cubicBezTo>
                    <a:pt x="70961" y="93856"/>
                    <a:pt x="89059" y="73853"/>
                    <a:pt x="89059" y="49088"/>
                  </a:cubicBezTo>
                  <a:cubicBezTo>
                    <a:pt x="89059" y="25275"/>
                    <a:pt x="70961" y="6225"/>
                    <a:pt x="48101" y="7178"/>
                  </a:cubicBezTo>
                  <a:cubicBezTo>
                    <a:pt x="25241" y="8131"/>
                    <a:pt x="7144" y="28133"/>
                    <a:pt x="7144" y="52898"/>
                  </a:cubicBezTo>
                  <a:cubicBezTo>
                    <a:pt x="8096" y="76711"/>
                    <a:pt x="26194" y="95761"/>
                    <a:pt x="48101" y="94808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800"/>
            </a:p>
          </p:txBody>
        </p:sp>
        <p:sp>
          <p:nvSpPr>
            <p:cNvPr id="14" name="Freeform: Shape 7">
              <a:extLst>
                <a:ext uri="{FF2B5EF4-FFF2-40B4-BE49-F238E27FC236}">
                  <a16:creationId xmlns:a16="http://schemas.microsoft.com/office/drawing/2014/main" id="{04CC7865-5F12-6284-B1F5-C81724EA1048}"/>
                </a:ext>
              </a:extLst>
            </p:cNvPr>
            <p:cNvSpPr/>
            <p:nvPr/>
          </p:nvSpPr>
          <p:spPr>
            <a:xfrm>
              <a:off x="7591670" y="5360390"/>
              <a:ext cx="526198" cy="452086"/>
            </a:xfrm>
            <a:custGeom>
              <a:avLst/>
              <a:gdLst>
                <a:gd name="connsiteX0" fmla="*/ 553879 w 676275"/>
                <a:gd name="connsiteY0" fmla="*/ 254794 h 581025"/>
                <a:gd name="connsiteX1" fmla="*/ 451009 w 676275"/>
                <a:gd name="connsiteY1" fmla="*/ 342424 h 581025"/>
                <a:gd name="connsiteX2" fmla="*/ 375761 w 676275"/>
                <a:gd name="connsiteY2" fmla="*/ 469106 h 581025"/>
                <a:gd name="connsiteX3" fmla="*/ 273844 w 676275"/>
                <a:gd name="connsiteY3" fmla="*/ 561499 h 581025"/>
                <a:gd name="connsiteX4" fmla="*/ 132874 w 676275"/>
                <a:gd name="connsiteY4" fmla="*/ 569119 h 581025"/>
                <a:gd name="connsiteX5" fmla="*/ 7144 w 676275"/>
                <a:gd name="connsiteY5" fmla="*/ 383381 h 581025"/>
                <a:gd name="connsiteX6" fmla="*/ 371951 w 676275"/>
                <a:gd name="connsiteY6" fmla="*/ 7144 h 581025"/>
                <a:gd name="connsiteX7" fmla="*/ 371951 w 676275"/>
                <a:gd name="connsiteY7" fmla="*/ 7144 h 581025"/>
                <a:gd name="connsiteX8" fmla="*/ 371951 w 676275"/>
                <a:gd name="connsiteY8" fmla="*/ 7144 h 581025"/>
                <a:gd name="connsiteX9" fmla="*/ 388144 w 676275"/>
                <a:gd name="connsiteY9" fmla="*/ 13811 h 581025"/>
                <a:gd name="connsiteX10" fmla="*/ 571024 w 676275"/>
                <a:gd name="connsiteY10" fmla="*/ 127159 h 581025"/>
                <a:gd name="connsiteX11" fmla="*/ 675799 w 676275"/>
                <a:gd name="connsiteY11" fmla="*/ 287179 h 581025"/>
                <a:gd name="connsiteX12" fmla="*/ 553879 w 676275"/>
                <a:gd name="connsiteY12" fmla="*/ 254794 h 581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676275" h="581025">
                  <a:moveTo>
                    <a:pt x="553879" y="254794"/>
                  </a:moveTo>
                  <a:cubicBezTo>
                    <a:pt x="507206" y="265271"/>
                    <a:pt x="475774" y="304324"/>
                    <a:pt x="451009" y="342424"/>
                  </a:cubicBezTo>
                  <a:cubicBezTo>
                    <a:pt x="424339" y="383381"/>
                    <a:pt x="403384" y="428149"/>
                    <a:pt x="375761" y="469106"/>
                  </a:cubicBezTo>
                  <a:cubicBezTo>
                    <a:pt x="349091" y="507206"/>
                    <a:pt x="316706" y="542449"/>
                    <a:pt x="273844" y="561499"/>
                  </a:cubicBezTo>
                  <a:cubicBezTo>
                    <a:pt x="229076" y="581501"/>
                    <a:pt x="179546" y="584359"/>
                    <a:pt x="132874" y="569119"/>
                  </a:cubicBezTo>
                  <a:cubicBezTo>
                    <a:pt x="58579" y="538639"/>
                    <a:pt x="7144" y="464344"/>
                    <a:pt x="7144" y="383381"/>
                  </a:cubicBezTo>
                  <a:cubicBezTo>
                    <a:pt x="7144" y="177641"/>
                    <a:pt x="290036" y="105251"/>
                    <a:pt x="371951" y="7144"/>
                  </a:cubicBezTo>
                  <a:cubicBezTo>
                    <a:pt x="371951" y="7144"/>
                    <a:pt x="371951" y="7144"/>
                    <a:pt x="371951" y="7144"/>
                  </a:cubicBezTo>
                  <a:lnTo>
                    <a:pt x="371951" y="7144"/>
                  </a:lnTo>
                  <a:cubicBezTo>
                    <a:pt x="377666" y="9049"/>
                    <a:pt x="382429" y="11906"/>
                    <a:pt x="388144" y="13811"/>
                  </a:cubicBezTo>
                  <a:cubicBezTo>
                    <a:pt x="454819" y="41434"/>
                    <a:pt x="517684" y="78581"/>
                    <a:pt x="571024" y="127159"/>
                  </a:cubicBezTo>
                  <a:cubicBezTo>
                    <a:pt x="620554" y="172879"/>
                    <a:pt x="657701" y="226219"/>
                    <a:pt x="675799" y="287179"/>
                  </a:cubicBezTo>
                  <a:cubicBezTo>
                    <a:pt x="646271" y="255746"/>
                    <a:pt x="595789" y="244316"/>
                    <a:pt x="553879" y="254794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800"/>
            </a:p>
          </p:txBody>
        </p:sp>
        <p:sp>
          <p:nvSpPr>
            <p:cNvPr id="15" name="Freeform: Shape 8">
              <a:extLst>
                <a:ext uri="{FF2B5EF4-FFF2-40B4-BE49-F238E27FC236}">
                  <a16:creationId xmlns:a16="http://schemas.microsoft.com/office/drawing/2014/main" id="{F2F7B79C-F81D-D4E8-CCCC-1A80B79E58F5}"/>
                </a:ext>
              </a:extLst>
            </p:cNvPr>
            <p:cNvSpPr/>
            <p:nvPr/>
          </p:nvSpPr>
          <p:spPr>
            <a:xfrm>
              <a:off x="7777693" y="5570011"/>
              <a:ext cx="355739" cy="289038"/>
            </a:xfrm>
            <a:custGeom>
              <a:avLst/>
              <a:gdLst>
                <a:gd name="connsiteX0" fmla="*/ 443389 w 457200"/>
                <a:gd name="connsiteY0" fmla="*/ 151121 h 371475"/>
                <a:gd name="connsiteX1" fmla="*/ 340519 w 457200"/>
                <a:gd name="connsiteY1" fmla="*/ 250181 h 371475"/>
                <a:gd name="connsiteX2" fmla="*/ 193834 w 457200"/>
                <a:gd name="connsiteY2" fmla="*/ 204461 h 371475"/>
                <a:gd name="connsiteX3" fmla="*/ 299561 w 457200"/>
                <a:gd name="connsiteY3" fmla="*/ 298759 h 371475"/>
                <a:gd name="connsiteX4" fmla="*/ 161449 w 457200"/>
                <a:gd name="connsiteY4" fmla="*/ 360671 h 371475"/>
                <a:gd name="connsiteX5" fmla="*/ 79534 w 457200"/>
                <a:gd name="connsiteY5" fmla="*/ 367339 h 371475"/>
                <a:gd name="connsiteX6" fmla="*/ 7144 w 457200"/>
                <a:gd name="connsiteY6" fmla="*/ 348289 h 371475"/>
                <a:gd name="connsiteX7" fmla="*/ 120491 w 457200"/>
                <a:gd name="connsiteY7" fmla="*/ 276851 h 371475"/>
                <a:gd name="connsiteX8" fmla="*/ 188119 w 457200"/>
                <a:gd name="connsiteY8" fmla="*/ 175886 h 371475"/>
                <a:gd name="connsiteX9" fmla="*/ 250031 w 457200"/>
                <a:gd name="connsiteY9" fmla="*/ 64444 h 371475"/>
                <a:gd name="connsiteX10" fmla="*/ 339566 w 457200"/>
                <a:gd name="connsiteY10" fmla="*/ 7294 h 371475"/>
                <a:gd name="connsiteX11" fmla="*/ 438626 w 457200"/>
                <a:gd name="connsiteY11" fmla="*/ 58729 h 371475"/>
                <a:gd name="connsiteX12" fmla="*/ 443389 w 457200"/>
                <a:gd name="connsiteY12" fmla="*/ 151121 h 371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57200" h="371475">
                  <a:moveTo>
                    <a:pt x="443389" y="151121"/>
                  </a:moveTo>
                  <a:cubicBezTo>
                    <a:pt x="428149" y="198746"/>
                    <a:pt x="389096" y="236846"/>
                    <a:pt x="340519" y="250181"/>
                  </a:cubicBezTo>
                  <a:cubicBezTo>
                    <a:pt x="285274" y="265421"/>
                    <a:pt x="230029" y="249229"/>
                    <a:pt x="193834" y="204461"/>
                  </a:cubicBezTo>
                  <a:cubicBezTo>
                    <a:pt x="197644" y="261611"/>
                    <a:pt x="243364" y="299711"/>
                    <a:pt x="299561" y="298759"/>
                  </a:cubicBezTo>
                  <a:cubicBezTo>
                    <a:pt x="263366" y="334954"/>
                    <a:pt x="210026" y="352099"/>
                    <a:pt x="161449" y="360671"/>
                  </a:cubicBezTo>
                  <a:cubicBezTo>
                    <a:pt x="134779" y="365434"/>
                    <a:pt x="107156" y="368291"/>
                    <a:pt x="79534" y="367339"/>
                  </a:cubicBezTo>
                  <a:cubicBezTo>
                    <a:pt x="55721" y="366386"/>
                    <a:pt x="27146" y="363529"/>
                    <a:pt x="7144" y="348289"/>
                  </a:cubicBezTo>
                  <a:cubicBezTo>
                    <a:pt x="50959" y="334954"/>
                    <a:pt x="90011" y="310189"/>
                    <a:pt x="120491" y="276851"/>
                  </a:cubicBezTo>
                  <a:cubicBezTo>
                    <a:pt x="148114" y="246371"/>
                    <a:pt x="169069" y="211129"/>
                    <a:pt x="188119" y="175886"/>
                  </a:cubicBezTo>
                  <a:cubicBezTo>
                    <a:pt x="208121" y="138739"/>
                    <a:pt x="225266" y="98734"/>
                    <a:pt x="250031" y="64444"/>
                  </a:cubicBezTo>
                  <a:cubicBezTo>
                    <a:pt x="271939" y="33964"/>
                    <a:pt x="300514" y="9199"/>
                    <a:pt x="339566" y="7294"/>
                  </a:cubicBezTo>
                  <a:cubicBezTo>
                    <a:pt x="379571" y="5389"/>
                    <a:pt x="419576" y="21581"/>
                    <a:pt x="438626" y="58729"/>
                  </a:cubicBezTo>
                  <a:cubicBezTo>
                    <a:pt x="453866" y="88256"/>
                    <a:pt x="452914" y="120641"/>
                    <a:pt x="443389" y="151121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800"/>
            </a:p>
          </p:txBody>
        </p:sp>
      </p:grpSp>
    </p:spTree>
    <p:extLst>
      <p:ext uri="{BB962C8B-B14F-4D97-AF65-F5344CB8AC3E}">
        <p14:creationId xmlns:p14="http://schemas.microsoft.com/office/powerpoint/2010/main" val="3873611990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 6c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Picture Placeholder 18">
            <a:extLst>
              <a:ext uri="{FF2B5EF4-FFF2-40B4-BE49-F238E27FC236}">
                <a16:creationId xmlns:a16="http://schemas.microsoft.com/office/drawing/2014/main" id="{3A966515-C64B-E7BB-1198-D99D16DE65B4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1343473" y="1"/>
            <a:ext cx="10877102" cy="2931886"/>
          </a:xfrm>
          <a:custGeom>
            <a:avLst/>
            <a:gdLst>
              <a:gd name="connsiteX0" fmla="*/ 0 w 6888162"/>
              <a:gd name="connsiteY0" fmla="*/ 0 h 6858000"/>
              <a:gd name="connsiteX1" fmla="*/ 6888162 w 6888162"/>
              <a:gd name="connsiteY1" fmla="*/ 0 h 6858000"/>
              <a:gd name="connsiteX2" fmla="*/ 6888162 w 6888162"/>
              <a:gd name="connsiteY2" fmla="*/ 6858000 h 6858000"/>
              <a:gd name="connsiteX3" fmla="*/ 0 w 6888162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888162" h="6858000">
                <a:moveTo>
                  <a:pt x="0" y="0"/>
                </a:moveTo>
                <a:lnTo>
                  <a:pt x="6888162" y="0"/>
                </a:lnTo>
                <a:lnTo>
                  <a:pt x="6888162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>
            <a:lvl1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de-DE"/>
              <a:t>Insert Picture and send </a:t>
            </a:r>
            <a:r>
              <a:rPr lang="de-DE" err="1"/>
              <a:t>to</a:t>
            </a:r>
            <a:r>
              <a:rPr lang="de-DE"/>
              <a:t> back</a:t>
            </a:r>
          </a:p>
        </p:txBody>
      </p:sp>
      <p:sp>
        <p:nvSpPr>
          <p:cNvPr id="19" name="Text Placeholder 8">
            <a:extLst>
              <a:ext uri="{FF2B5EF4-FFF2-40B4-BE49-F238E27FC236}">
                <a16:creationId xmlns:a16="http://schemas.microsoft.com/office/drawing/2014/main" id="{DE3C410B-B58E-46DB-B5F0-7F515E223DD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343473" y="5498477"/>
            <a:ext cx="10440540" cy="215444"/>
          </a:xfrm>
        </p:spPr>
        <p:txBody>
          <a:bodyPr vert="horz" wrap="square" lIns="18000" tIns="0" rIns="0" bIns="0" rtlCol="0" anchor="t" anchorCtr="0">
            <a:spAutoFit/>
          </a:bodyPr>
          <a:lstStyle>
            <a:lvl1pPr>
              <a:defRPr lang="en-US" sz="1400" dirty="0">
                <a:solidFill>
                  <a:schemeClr val="bg1"/>
                </a:solidFill>
                <a:latin typeface="Ubuntu Light" panose="020B0304030602030204" pitchFamily="34" charset="0"/>
              </a:defRPr>
            </a:lvl1pPr>
          </a:lstStyle>
          <a:p>
            <a:pPr lvl="0"/>
            <a:r>
              <a:rPr lang="en-US"/>
              <a:t>Optional: Click to insert name</a:t>
            </a:r>
          </a:p>
        </p:txBody>
      </p:sp>
      <p:sp>
        <p:nvSpPr>
          <p:cNvPr id="6" name="Subtitle">
            <a:extLst>
              <a:ext uri="{FF2B5EF4-FFF2-40B4-BE49-F238E27FC236}">
                <a16:creationId xmlns:a16="http://schemas.microsoft.com/office/drawing/2014/main" id="{A6C182ED-7FBB-D436-05D8-96E184F17BD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343473" y="5082209"/>
            <a:ext cx="10440540" cy="246221"/>
          </a:xfrm>
          <a:prstGeom prst="rect">
            <a:avLst/>
          </a:prstGeom>
        </p:spPr>
        <p:txBody>
          <a:bodyPr wrap="square" lIns="18000" tIns="0" rIns="0" anchor="t" anchorCtr="0">
            <a:spAutoFit/>
          </a:bodyPr>
          <a:lstStyle>
            <a:lvl1pPr marL="0" indent="0" algn="l">
              <a:buNone/>
              <a:defRPr sz="1600">
                <a:solidFill>
                  <a:schemeClr val="bg1"/>
                </a:solidFill>
                <a:latin typeface="Ubuntu Light" panose="020B030403060203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GB"/>
          </a:p>
        </p:txBody>
      </p:sp>
      <p:sp>
        <p:nvSpPr>
          <p:cNvPr id="7" name="Title">
            <a:extLst>
              <a:ext uri="{FF2B5EF4-FFF2-40B4-BE49-F238E27FC236}">
                <a16:creationId xmlns:a16="http://schemas.microsoft.com/office/drawing/2014/main" id="{46ABBE1C-3373-50D9-4152-CA1AC4A5E7F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43473" y="3429000"/>
            <a:ext cx="10440540" cy="1580003"/>
          </a:xfrm>
        </p:spPr>
        <p:txBody>
          <a:bodyPr wrap="square" lIns="0" tIns="0" rIns="0" bIns="0" anchor="b" anchorCtr="0">
            <a:noAutofit/>
          </a:bodyPr>
          <a:lstStyle>
            <a:lvl1pPr algn="l">
              <a:lnSpc>
                <a:spcPct val="90000"/>
              </a:lnSpc>
              <a:tabLst>
                <a:tab pos="1258888" algn="l"/>
              </a:tabLst>
              <a:defRPr sz="5400" b="0" cap="none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fr-FR"/>
              <a:t>Modifiez le style du titre</a:t>
            </a:r>
            <a:endParaRPr lang="en-GB"/>
          </a:p>
        </p:txBody>
      </p:sp>
      <p:grpSp>
        <p:nvGrpSpPr>
          <p:cNvPr id="8" name="Group 2">
            <a:extLst>
              <a:ext uri="{FF2B5EF4-FFF2-40B4-BE49-F238E27FC236}">
                <a16:creationId xmlns:a16="http://schemas.microsoft.com/office/drawing/2014/main" id="{C6036FEE-55DE-70FD-8023-666A176E56D8}"/>
              </a:ext>
            </a:extLst>
          </p:cNvPr>
          <p:cNvGrpSpPr>
            <a:grpSpLocks noChangeAspect="1"/>
          </p:cNvGrpSpPr>
          <p:nvPr/>
        </p:nvGrpSpPr>
        <p:grpSpPr>
          <a:xfrm>
            <a:off x="1343473" y="6021288"/>
            <a:ext cx="1872000" cy="420870"/>
            <a:chOff x="5094083" y="5360390"/>
            <a:chExt cx="3039349" cy="683316"/>
          </a:xfrm>
        </p:grpSpPr>
        <p:sp>
          <p:nvSpPr>
            <p:cNvPr id="9" name="Freeform: Shape 4">
              <a:extLst>
                <a:ext uri="{FF2B5EF4-FFF2-40B4-BE49-F238E27FC236}">
                  <a16:creationId xmlns:a16="http://schemas.microsoft.com/office/drawing/2014/main" id="{B1ED800D-0360-E693-191D-220DFE10BEC2}"/>
                </a:ext>
              </a:extLst>
            </p:cNvPr>
            <p:cNvSpPr/>
            <p:nvPr/>
          </p:nvSpPr>
          <p:spPr>
            <a:xfrm>
              <a:off x="5094083" y="5369283"/>
              <a:ext cx="2467942" cy="674423"/>
            </a:xfrm>
            <a:custGeom>
              <a:avLst/>
              <a:gdLst>
                <a:gd name="connsiteX0" fmla="*/ 3092291 w 3171825"/>
                <a:gd name="connsiteY0" fmla="*/ 287179 h 866775"/>
                <a:gd name="connsiteX1" fmla="*/ 3059907 w 3171825"/>
                <a:gd name="connsiteY1" fmla="*/ 211931 h 866775"/>
                <a:gd name="connsiteX2" fmla="*/ 3027521 w 3171825"/>
                <a:gd name="connsiteY2" fmla="*/ 218599 h 866775"/>
                <a:gd name="connsiteX3" fmla="*/ 2960846 w 3171825"/>
                <a:gd name="connsiteY3" fmla="*/ 507206 h 866775"/>
                <a:gd name="connsiteX4" fmla="*/ 2816066 w 3171825"/>
                <a:gd name="connsiteY4" fmla="*/ 178594 h 866775"/>
                <a:gd name="connsiteX5" fmla="*/ 2679859 w 3171825"/>
                <a:gd name="connsiteY5" fmla="*/ 440531 h 866775"/>
                <a:gd name="connsiteX6" fmla="*/ 2670334 w 3171825"/>
                <a:gd name="connsiteY6" fmla="*/ 319564 h 866775"/>
                <a:gd name="connsiteX7" fmla="*/ 2677001 w 3171825"/>
                <a:gd name="connsiteY7" fmla="*/ 254794 h 866775"/>
                <a:gd name="connsiteX8" fmla="*/ 2611279 w 3171825"/>
                <a:gd name="connsiteY8" fmla="*/ 209074 h 866775"/>
                <a:gd name="connsiteX9" fmla="*/ 2533174 w 3171825"/>
                <a:gd name="connsiteY9" fmla="*/ 510064 h 866775"/>
                <a:gd name="connsiteX10" fmla="*/ 2470309 w 3171825"/>
                <a:gd name="connsiteY10" fmla="*/ 292894 h 866775"/>
                <a:gd name="connsiteX11" fmla="*/ 2405539 w 3171825"/>
                <a:gd name="connsiteY11" fmla="*/ 208121 h 866775"/>
                <a:gd name="connsiteX12" fmla="*/ 2325529 w 3171825"/>
                <a:gd name="connsiteY12" fmla="*/ 494824 h 866775"/>
                <a:gd name="connsiteX13" fmla="*/ 2206466 w 3171825"/>
                <a:gd name="connsiteY13" fmla="*/ 211931 h 866775"/>
                <a:gd name="connsiteX14" fmla="*/ 2087404 w 3171825"/>
                <a:gd name="connsiteY14" fmla="*/ 479584 h 866775"/>
                <a:gd name="connsiteX15" fmla="*/ 1983581 w 3171825"/>
                <a:gd name="connsiteY15" fmla="*/ 178594 h 866775"/>
                <a:gd name="connsiteX16" fmla="*/ 1877854 w 3171825"/>
                <a:gd name="connsiteY16" fmla="*/ 391954 h 866775"/>
                <a:gd name="connsiteX17" fmla="*/ 1867376 w 3171825"/>
                <a:gd name="connsiteY17" fmla="*/ 390049 h 866775"/>
                <a:gd name="connsiteX18" fmla="*/ 1866424 w 3171825"/>
                <a:gd name="connsiteY18" fmla="*/ 327184 h 866775"/>
                <a:gd name="connsiteX19" fmla="*/ 1807369 w 3171825"/>
                <a:gd name="connsiteY19" fmla="*/ 202406 h 866775"/>
                <a:gd name="connsiteX20" fmla="*/ 1654969 w 3171825"/>
                <a:gd name="connsiteY20" fmla="*/ 512921 h 866775"/>
                <a:gd name="connsiteX21" fmla="*/ 1592104 w 3171825"/>
                <a:gd name="connsiteY21" fmla="*/ 483394 h 866775"/>
                <a:gd name="connsiteX22" fmla="*/ 1719739 w 3171825"/>
                <a:gd name="connsiteY22" fmla="*/ 306229 h 866775"/>
                <a:gd name="connsiteX23" fmla="*/ 1619726 w 3171825"/>
                <a:gd name="connsiteY23" fmla="*/ 202406 h 866775"/>
                <a:gd name="connsiteX24" fmla="*/ 1483519 w 3171825"/>
                <a:gd name="connsiteY24" fmla="*/ 369094 h 866775"/>
                <a:gd name="connsiteX25" fmla="*/ 1503521 w 3171825"/>
                <a:gd name="connsiteY25" fmla="*/ 473869 h 866775"/>
                <a:gd name="connsiteX26" fmla="*/ 1418749 w 3171825"/>
                <a:gd name="connsiteY26" fmla="*/ 512921 h 866775"/>
                <a:gd name="connsiteX27" fmla="*/ 1400651 w 3171825"/>
                <a:gd name="connsiteY27" fmla="*/ 274796 h 866775"/>
                <a:gd name="connsiteX28" fmla="*/ 1336834 w 3171825"/>
                <a:gd name="connsiteY28" fmla="*/ 326231 h 866775"/>
                <a:gd name="connsiteX29" fmla="*/ 1262539 w 3171825"/>
                <a:gd name="connsiteY29" fmla="*/ 479584 h 866775"/>
                <a:gd name="connsiteX30" fmla="*/ 1223486 w 3171825"/>
                <a:gd name="connsiteY30" fmla="*/ 421481 h 866775"/>
                <a:gd name="connsiteX31" fmla="*/ 1402556 w 3171825"/>
                <a:gd name="connsiteY31" fmla="*/ 250031 h 866775"/>
                <a:gd name="connsiteX32" fmla="*/ 1343501 w 3171825"/>
                <a:gd name="connsiteY32" fmla="*/ 192881 h 866775"/>
                <a:gd name="connsiteX33" fmla="*/ 1181576 w 3171825"/>
                <a:gd name="connsiteY33" fmla="*/ 290989 h 866775"/>
                <a:gd name="connsiteX34" fmla="*/ 1086326 w 3171825"/>
                <a:gd name="connsiteY34" fmla="*/ 385286 h 866775"/>
                <a:gd name="connsiteX35" fmla="*/ 1088231 w 3171825"/>
                <a:gd name="connsiteY35" fmla="*/ 358616 h 866775"/>
                <a:gd name="connsiteX36" fmla="*/ 974884 w 3171825"/>
                <a:gd name="connsiteY36" fmla="*/ 204311 h 866775"/>
                <a:gd name="connsiteX37" fmla="*/ 883444 w 3171825"/>
                <a:gd name="connsiteY37" fmla="*/ 273844 h 866775"/>
                <a:gd name="connsiteX38" fmla="*/ 846296 w 3171825"/>
                <a:gd name="connsiteY38" fmla="*/ 213836 h 866775"/>
                <a:gd name="connsiteX39" fmla="*/ 805339 w 3171825"/>
                <a:gd name="connsiteY39" fmla="*/ 224314 h 866775"/>
                <a:gd name="connsiteX40" fmla="*/ 814864 w 3171825"/>
                <a:gd name="connsiteY40" fmla="*/ 334804 h 866775"/>
                <a:gd name="connsiteX41" fmla="*/ 742474 w 3171825"/>
                <a:gd name="connsiteY41" fmla="*/ 520541 h 866775"/>
                <a:gd name="connsiteX42" fmla="*/ 691991 w 3171825"/>
                <a:gd name="connsiteY42" fmla="*/ 309086 h 866775"/>
                <a:gd name="connsiteX43" fmla="*/ 671989 w 3171825"/>
                <a:gd name="connsiteY43" fmla="*/ 305276 h 866775"/>
                <a:gd name="connsiteX44" fmla="*/ 621506 w 3171825"/>
                <a:gd name="connsiteY44" fmla="*/ 399574 h 866775"/>
                <a:gd name="connsiteX45" fmla="*/ 539591 w 3171825"/>
                <a:gd name="connsiteY45" fmla="*/ 512921 h 866775"/>
                <a:gd name="connsiteX46" fmla="*/ 495776 w 3171825"/>
                <a:gd name="connsiteY46" fmla="*/ 443389 h 866775"/>
                <a:gd name="connsiteX47" fmla="*/ 685324 w 3171825"/>
                <a:gd name="connsiteY47" fmla="*/ 278606 h 866775"/>
                <a:gd name="connsiteX48" fmla="*/ 627221 w 3171825"/>
                <a:gd name="connsiteY48" fmla="*/ 214789 h 866775"/>
                <a:gd name="connsiteX49" fmla="*/ 437674 w 3171825"/>
                <a:gd name="connsiteY49" fmla="*/ 355759 h 866775"/>
                <a:gd name="connsiteX50" fmla="*/ 237649 w 3171825"/>
                <a:gd name="connsiteY50" fmla="*/ 529114 h 866775"/>
                <a:gd name="connsiteX51" fmla="*/ 97631 w 3171825"/>
                <a:gd name="connsiteY51" fmla="*/ 313849 h 866775"/>
                <a:gd name="connsiteX52" fmla="*/ 261461 w 3171825"/>
                <a:gd name="connsiteY52" fmla="*/ 69056 h 866775"/>
                <a:gd name="connsiteX53" fmla="*/ 329089 w 3171825"/>
                <a:gd name="connsiteY53" fmla="*/ 181451 h 866775"/>
                <a:gd name="connsiteX54" fmla="*/ 410051 w 3171825"/>
                <a:gd name="connsiteY54" fmla="*/ 121444 h 866775"/>
                <a:gd name="connsiteX55" fmla="*/ 265271 w 3171825"/>
                <a:gd name="connsiteY55" fmla="*/ 7144 h 866775"/>
                <a:gd name="connsiteX56" fmla="*/ 7144 w 3171825"/>
                <a:gd name="connsiteY56" fmla="*/ 324326 h 866775"/>
                <a:gd name="connsiteX57" fmla="*/ 220504 w 3171825"/>
                <a:gd name="connsiteY57" fmla="*/ 601504 h 866775"/>
                <a:gd name="connsiteX58" fmla="*/ 425291 w 3171825"/>
                <a:gd name="connsiteY58" fmla="*/ 472916 h 866775"/>
                <a:gd name="connsiteX59" fmla="*/ 525304 w 3171825"/>
                <a:gd name="connsiteY59" fmla="*/ 576739 h 866775"/>
                <a:gd name="connsiteX60" fmla="*/ 646271 w 3171825"/>
                <a:gd name="connsiteY60" fmla="*/ 485299 h 866775"/>
                <a:gd name="connsiteX61" fmla="*/ 734854 w 3171825"/>
                <a:gd name="connsiteY61" fmla="*/ 576739 h 866775"/>
                <a:gd name="connsiteX62" fmla="*/ 812959 w 3171825"/>
                <a:gd name="connsiteY62" fmla="*/ 532924 h 866775"/>
                <a:gd name="connsiteX63" fmla="*/ 904399 w 3171825"/>
                <a:gd name="connsiteY63" fmla="*/ 810101 h 866775"/>
                <a:gd name="connsiteX64" fmla="*/ 882491 w 3171825"/>
                <a:gd name="connsiteY64" fmla="*/ 577691 h 866775"/>
                <a:gd name="connsiteX65" fmla="*/ 969169 w 3171825"/>
                <a:gd name="connsiteY65" fmla="*/ 267176 h 866775"/>
                <a:gd name="connsiteX66" fmla="*/ 1015841 w 3171825"/>
                <a:gd name="connsiteY66" fmla="*/ 359569 h 866775"/>
                <a:gd name="connsiteX67" fmla="*/ 1007269 w 3171825"/>
                <a:gd name="connsiteY67" fmla="*/ 440531 h 866775"/>
                <a:gd name="connsiteX68" fmla="*/ 900589 w 3171825"/>
                <a:gd name="connsiteY68" fmla="*/ 545306 h 866775"/>
                <a:gd name="connsiteX69" fmla="*/ 941546 w 3171825"/>
                <a:gd name="connsiteY69" fmla="*/ 577691 h 866775"/>
                <a:gd name="connsiteX70" fmla="*/ 1072039 w 3171825"/>
                <a:gd name="connsiteY70" fmla="*/ 449104 h 866775"/>
                <a:gd name="connsiteX71" fmla="*/ 1150144 w 3171825"/>
                <a:gd name="connsiteY71" fmla="*/ 390049 h 866775"/>
                <a:gd name="connsiteX72" fmla="*/ 1149191 w 3171825"/>
                <a:gd name="connsiteY72" fmla="*/ 415766 h 866775"/>
                <a:gd name="connsiteX73" fmla="*/ 1244441 w 3171825"/>
                <a:gd name="connsiteY73" fmla="*/ 550069 h 866775"/>
                <a:gd name="connsiteX74" fmla="*/ 1349216 w 3171825"/>
                <a:gd name="connsiteY74" fmla="*/ 469106 h 866775"/>
                <a:gd name="connsiteX75" fmla="*/ 1352074 w 3171825"/>
                <a:gd name="connsiteY75" fmla="*/ 547211 h 866775"/>
                <a:gd name="connsiteX76" fmla="*/ 1155859 w 3171825"/>
                <a:gd name="connsiteY76" fmla="*/ 754856 h 866775"/>
                <a:gd name="connsiteX77" fmla="*/ 1259681 w 3171825"/>
                <a:gd name="connsiteY77" fmla="*/ 864394 h 866775"/>
                <a:gd name="connsiteX78" fmla="*/ 1419701 w 3171825"/>
                <a:gd name="connsiteY78" fmla="*/ 569119 h 866775"/>
                <a:gd name="connsiteX79" fmla="*/ 1529239 w 3171825"/>
                <a:gd name="connsiteY79" fmla="*/ 518636 h 866775"/>
                <a:gd name="connsiteX80" fmla="*/ 1640681 w 3171825"/>
                <a:gd name="connsiteY80" fmla="*/ 576739 h 866775"/>
                <a:gd name="connsiteX81" fmla="*/ 1813084 w 3171825"/>
                <a:gd name="connsiteY81" fmla="*/ 459581 h 866775"/>
                <a:gd name="connsiteX82" fmla="*/ 1868329 w 3171825"/>
                <a:gd name="connsiteY82" fmla="*/ 576739 h 866775"/>
                <a:gd name="connsiteX83" fmla="*/ 1980724 w 3171825"/>
                <a:gd name="connsiteY83" fmla="*/ 273844 h 866775"/>
                <a:gd name="connsiteX84" fmla="*/ 2074069 w 3171825"/>
                <a:gd name="connsiteY84" fmla="*/ 601504 h 866775"/>
                <a:gd name="connsiteX85" fmla="*/ 2198846 w 3171825"/>
                <a:gd name="connsiteY85" fmla="*/ 312896 h 866775"/>
                <a:gd name="connsiteX86" fmla="*/ 2307432 w 3171825"/>
                <a:gd name="connsiteY86" fmla="*/ 576739 h 866775"/>
                <a:gd name="connsiteX87" fmla="*/ 2412207 w 3171825"/>
                <a:gd name="connsiteY87" fmla="*/ 428149 h 866775"/>
                <a:gd name="connsiteX88" fmla="*/ 2521744 w 3171825"/>
                <a:gd name="connsiteY88" fmla="*/ 576739 h 866775"/>
                <a:gd name="connsiteX89" fmla="*/ 2618899 w 3171825"/>
                <a:gd name="connsiteY89" fmla="*/ 486251 h 866775"/>
                <a:gd name="connsiteX90" fmla="*/ 2670334 w 3171825"/>
                <a:gd name="connsiteY90" fmla="*/ 576739 h 866775"/>
                <a:gd name="connsiteX91" fmla="*/ 2803684 w 3171825"/>
                <a:gd name="connsiteY91" fmla="*/ 274796 h 866775"/>
                <a:gd name="connsiteX92" fmla="*/ 2947511 w 3171825"/>
                <a:gd name="connsiteY92" fmla="*/ 576739 h 866775"/>
                <a:gd name="connsiteX93" fmla="*/ 3040857 w 3171825"/>
                <a:gd name="connsiteY93" fmla="*/ 474821 h 866775"/>
                <a:gd name="connsiteX94" fmla="*/ 3121819 w 3171825"/>
                <a:gd name="connsiteY94" fmla="*/ 576739 h 866775"/>
                <a:gd name="connsiteX95" fmla="*/ 3169444 w 3171825"/>
                <a:gd name="connsiteY95" fmla="*/ 550069 h 866775"/>
                <a:gd name="connsiteX96" fmla="*/ 3092291 w 3171825"/>
                <a:gd name="connsiteY96" fmla="*/ 287179 h 866775"/>
                <a:gd name="connsiteX97" fmla="*/ 1267301 w 3171825"/>
                <a:gd name="connsiteY97" fmla="*/ 806291 h 866775"/>
                <a:gd name="connsiteX98" fmla="*/ 1226344 w 3171825"/>
                <a:gd name="connsiteY98" fmla="*/ 751999 h 866775"/>
                <a:gd name="connsiteX99" fmla="*/ 1353026 w 3171825"/>
                <a:gd name="connsiteY99" fmla="*/ 597694 h 866775"/>
                <a:gd name="connsiteX100" fmla="*/ 1267301 w 3171825"/>
                <a:gd name="connsiteY100" fmla="*/ 806291 h 866775"/>
                <a:gd name="connsiteX101" fmla="*/ 1614964 w 3171825"/>
                <a:gd name="connsiteY101" fmla="*/ 257651 h 866775"/>
                <a:gd name="connsiteX102" fmla="*/ 1653064 w 3171825"/>
                <a:gd name="connsiteY102" fmla="*/ 315754 h 866775"/>
                <a:gd name="connsiteX103" fmla="*/ 1569244 w 3171825"/>
                <a:gd name="connsiteY103" fmla="*/ 438626 h 866775"/>
                <a:gd name="connsiteX104" fmla="*/ 1614964 w 3171825"/>
                <a:gd name="connsiteY104" fmla="*/ 257651 h 866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</a:cxnLst>
              <a:rect l="l" t="t" r="r" b="b"/>
              <a:pathLst>
                <a:path w="3171825" h="866775">
                  <a:moveTo>
                    <a:pt x="3092291" y="287179"/>
                  </a:moveTo>
                  <a:cubicBezTo>
                    <a:pt x="3092291" y="241459"/>
                    <a:pt x="3089434" y="211931"/>
                    <a:pt x="3059907" y="211931"/>
                  </a:cubicBezTo>
                  <a:cubicBezTo>
                    <a:pt x="3046571" y="211931"/>
                    <a:pt x="3039904" y="214789"/>
                    <a:pt x="3027521" y="218599"/>
                  </a:cubicBezTo>
                  <a:cubicBezTo>
                    <a:pt x="3037999" y="371951"/>
                    <a:pt x="3003709" y="507206"/>
                    <a:pt x="2960846" y="507206"/>
                  </a:cubicBezTo>
                  <a:cubicBezTo>
                    <a:pt x="2905601" y="507206"/>
                    <a:pt x="2933224" y="178594"/>
                    <a:pt x="2816066" y="178594"/>
                  </a:cubicBezTo>
                  <a:cubicBezTo>
                    <a:pt x="2707482" y="178594"/>
                    <a:pt x="2692241" y="440531"/>
                    <a:pt x="2679859" y="440531"/>
                  </a:cubicBezTo>
                  <a:cubicBezTo>
                    <a:pt x="2671286" y="440531"/>
                    <a:pt x="2670334" y="371951"/>
                    <a:pt x="2670334" y="319564"/>
                  </a:cubicBezTo>
                  <a:cubicBezTo>
                    <a:pt x="2675096" y="294799"/>
                    <a:pt x="2677001" y="271939"/>
                    <a:pt x="2677001" y="254794"/>
                  </a:cubicBezTo>
                  <a:cubicBezTo>
                    <a:pt x="2677001" y="230029"/>
                    <a:pt x="2667476" y="188119"/>
                    <a:pt x="2611279" y="209074"/>
                  </a:cubicBezTo>
                  <a:cubicBezTo>
                    <a:pt x="2613184" y="396716"/>
                    <a:pt x="2576036" y="510064"/>
                    <a:pt x="2533174" y="510064"/>
                  </a:cubicBezTo>
                  <a:cubicBezTo>
                    <a:pt x="2471261" y="510064"/>
                    <a:pt x="2470309" y="340519"/>
                    <a:pt x="2470309" y="292894"/>
                  </a:cubicBezTo>
                  <a:cubicBezTo>
                    <a:pt x="2470309" y="247174"/>
                    <a:pt x="2473166" y="186214"/>
                    <a:pt x="2405539" y="208121"/>
                  </a:cubicBezTo>
                  <a:cubicBezTo>
                    <a:pt x="2395061" y="371951"/>
                    <a:pt x="2352199" y="494824"/>
                    <a:pt x="2325529" y="494824"/>
                  </a:cubicBezTo>
                  <a:cubicBezTo>
                    <a:pt x="2285524" y="494824"/>
                    <a:pt x="2293144" y="211931"/>
                    <a:pt x="2206466" y="211931"/>
                  </a:cubicBezTo>
                  <a:cubicBezTo>
                    <a:pt x="2128361" y="211931"/>
                    <a:pt x="2103596" y="479584"/>
                    <a:pt x="2087404" y="479584"/>
                  </a:cubicBezTo>
                  <a:cubicBezTo>
                    <a:pt x="2057876" y="479584"/>
                    <a:pt x="2096929" y="178594"/>
                    <a:pt x="1983581" y="178594"/>
                  </a:cubicBezTo>
                  <a:cubicBezTo>
                    <a:pt x="1924526" y="178594"/>
                    <a:pt x="1900714" y="279559"/>
                    <a:pt x="1877854" y="391954"/>
                  </a:cubicBezTo>
                  <a:cubicBezTo>
                    <a:pt x="1873091" y="413861"/>
                    <a:pt x="1868329" y="414814"/>
                    <a:pt x="1867376" y="390049"/>
                  </a:cubicBezTo>
                  <a:cubicBezTo>
                    <a:pt x="1866424" y="370046"/>
                    <a:pt x="1866424" y="347186"/>
                    <a:pt x="1866424" y="327184"/>
                  </a:cubicBezTo>
                  <a:cubicBezTo>
                    <a:pt x="1894999" y="213836"/>
                    <a:pt x="1859756" y="171926"/>
                    <a:pt x="1807369" y="202406"/>
                  </a:cubicBezTo>
                  <a:cubicBezTo>
                    <a:pt x="1824514" y="411004"/>
                    <a:pt x="1728311" y="512921"/>
                    <a:pt x="1654969" y="512921"/>
                  </a:cubicBezTo>
                  <a:cubicBezTo>
                    <a:pt x="1628299" y="512921"/>
                    <a:pt x="1607344" y="501491"/>
                    <a:pt x="1592104" y="483394"/>
                  </a:cubicBezTo>
                  <a:cubicBezTo>
                    <a:pt x="1680686" y="429101"/>
                    <a:pt x="1719739" y="367189"/>
                    <a:pt x="1719739" y="306229"/>
                  </a:cubicBezTo>
                  <a:cubicBezTo>
                    <a:pt x="1719739" y="240506"/>
                    <a:pt x="1681639" y="202406"/>
                    <a:pt x="1619726" y="202406"/>
                  </a:cubicBezTo>
                  <a:cubicBezTo>
                    <a:pt x="1532096" y="202406"/>
                    <a:pt x="1483519" y="292894"/>
                    <a:pt x="1483519" y="369094"/>
                  </a:cubicBezTo>
                  <a:cubicBezTo>
                    <a:pt x="1483519" y="410051"/>
                    <a:pt x="1491139" y="445294"/>
                    <a:pt x="1503521" y="473869"/>
                  </a:cubicBezTo>
                  <a:cubicBezTo>
                    <a:pt x="1473041" y="488156"/>
                    <a:pt x="1445419" y="500539"/>
                    <a:pt x="1418749" y="512921"/>
                  </a:cubicBezTo>
                  <a:cubicBezTo>
                    <a:pt x="1416844" y="433864"/>
                    <a:pt x="1407319" y="350996"/>
                    <a:pt x="1400651" y="274796"/>
                  </a:cubicBezTo>
                  <a:cubicBezTo>
                    <a:pt x="1353979" y="262414"/>
                    <a:pt x="1340644" y="284321"/>
                    <a:pt x="1336834" y="326231"/>
                  </a:cubicBezTo>
                  <a:cubicBezTo>
                    <a:pt x="1328261" y="420529"/>
                    <a:pt x="1293971" y="479584"/>
                    <a:pt x="1262539" y="479584"/>
                  </a:cubicBezTo>
                  <a:cubicBezTo>
                    <a:pt x="1239679" y="479584"/>
                    <a:pt x="1225391" y="451009"/>
                    <a:pt x="1223486" y="421481"/>
                  </a:cubicBezTo>
                  <a:cubicBezTo>
                    <a:pt x="1214914" y="270034"/>
                    <a:pt x="1337786" y="228124"/>
                    <a:pt x="1402556" y="250031"/>
                  </a:cubicBezTo>
                  <a:cubicBezTo>
                    <a:pt x="1415891" y="216694"/>
                    <a:pt x="1401604" y="192881"/>
                    <a:pt x="1343501" y="192881"/>
                  </a:cubicBezTo>
                  <a:cubicBezTo>
                    <a:pt x="1273016" y="192881"/>
                    <a:pt x="1220629" y="235744"/>
                    <a:pt x="1181576" y="290989"/>
                  </a:cubicBezTo>
                  <a:cubicBezTo>
                    <a:pt x="1155859" y="327184"/>
                    <a:pt x="1126331" y="353854"/>
                    <a:pt x="1086326" y="385286"/>
                  </a:cubicBezTo>
                  <a:cubicBezTo>
                    <a:pt x="1087279" y="375761"/>
                    <a:pt x="1088231" y="367189"/>
                    <a:pt x="1088231" y="358616"/>
                  </a:cubicBezTo>
                  <a:cubicBezTo>
                    <a:pt x="1088231" y="251936"/>
                    <a:pt x="1030129" y="204311"/>
                    <a:pt x="974884" y="204311"/>
                  </a:cubicBezTo>
                  <a:cubicBezTo>
                    <a:pt x="929164" y="204311"/>
                    <a:pt x="900589" y="231934"/>
                    <a:pt x="883444" y="273844"/>
                  </a:cubicBezTo>
                  <a:cubicBezTo>
                    <a:pt x="879634" y="231934"/>
                    <a:pt x="871061" y="213836"/>
                    <a:pt x="846296" y="213836"/>
                  </a:cubicBezTo>
                  <a:cubicBezTo>
                    <a:pt x="835819" y="213836"/>
                    <a:pt x="821531" y="216694"/>
                    <a:pt x="805339" y="224314"/>
                  </a:cubicBezTo>
                  <a:cubicBezTo>
                    <a:pt x="812959" y="248126"/>
                    <a:pt x="814864" y="300514"/>
                    <a:pt x="814864" y="334804"/>
                  </a:cubicBezTo>
                  <a:cubicBezTo>
                    <a:pt x="814864" y="463391"/>
                    <a:pt x="777716" y="520541"/>
                    <a:pt x="742474" y="520541"/>
                  </a:cubicBezTo>
                  <a:cubicBezTo>
                    <a:pt x="701516" y="520541"/>
                    <a:pt x="695801" y="368141"/>
                    <a:pt x="691991" y="309086"/>
                  </a:cubicBezTo>
                  <a:cubicBezTo>
                    <a:pt x="687229" y="307181"/>
                    <a:pt x="681514" y="305276"/>
                    <a:pt x="671989" y="305276"/>
                  </a:cubicBezTo>
                  <a:cubicBezTo>
                    <a:pt x="635794" y="305276"/>
                    <a:pt x="631031" y="354806"/>
                    <a:pt x="621506" y="399574"/>
                  </a:cubicBezTo>
                  <a:cubicBezTo>
                    <a:pt x="611029" y="450056"/>
                    <a:pt x="582454" y="512921"/>
                    <a:pt x="539591" y="512921"/>
                  </a:cubicBezTo>
                  <a:cubicBezTo>
                    <a:pt x="513874" y="512921"/>
                    <a:pt x="497681" y="488156"/>
                    <a:pt x="495776" y="443389"/>
                  </a:cubicBezTo>
                  <a:cubicBezTo>
                    <a:pt x="491966" y="352901"/>
                    <a:pt x="567214" y="245269"/>
                    <a:pt x="685324" y="278606"/>
                  </a:cubicBezTo>
                  <a:cubicBezTo>
                    <a:pt x="700564" y="242411"/>
                    <a:pt x="676751" y="214789"/>
                    <a:pt x="627221" y="214789"/>
                  </a:cubicBezTo>
                  <a:cubicBezTo>
                    <a:pt x="540544" y="214789"/>
                    <a:pt x="469106" y="279559"/>
                    <a:pt x="437674" y="355759"/>
                  </a:cubicBezTo>
                  <a:cubicBezTo>
                    <a:pt x="406241" y="426244"/>
                    <a:pt x="350996" y="529114"/>
                    <a:pt x="237649" y="529114"/>
                  </a:cubicBezTo>
                  <a:cubicBezTo>
                    <a:pt x="157639" y="529114"/>
                    <a:pt x="97631" y="459581"/>
                    <a:pt x="97631" y="313849"/>
                  </a:cubicBezTo>
                  <a:cubicBezTo>
                    <a:pt x="97631" y="188119"/>
                    <a:pt x="176689" y="69056"/>
                    <a:pt x="261461" y="69056"/>
                  </a:cubicBezTo>
                  <a:cubicBezTo>
                    <a:pt x="320516" y="69056"/>
                    <a:pt x="333851" y="127159"/>
                    <a:pt x="329089" y="181451"/>
                  </a:cubicBezTo>
                  <a:cubicBezTo>
                    <a:pt x="359569" y="206216"/>
                    <a:pt x="410051" y="183356"/>
                    <a:pt x="410051" y="121444"/>
                  </a:cubicBezTo>
                  <a:cubicBezTo>
                    <a:pt x="410051" y="79534"/>
                    <a:pt x="375761" y="7144"/>
                    <a:pt x="265271" y="7144"/>
                  </a:cubicBezTo>
                  <a:cubicBezTo>
                    <a:pt x="128111" y="7144"/>
                    <a:pt x="7144" y="144304"/>
                    <a:pt x="7144" y="324326"/>
                  </a:cubicBezTo>
                  <a:cubicBezTo>
                    <a:pt x="7144" y="498634"/>
                    <a:pt x="95726" y="601504"/>
                    <a:pt x="220504" y="601504"/>
                  </a:cubicBezTo>
                  <a:cubicBezTo>
                    <a:pt x="299561" y="601504"/>
                    <a:pt x="373856" y="556736"/>
                    <a:pt x="425291" y="472916"/>
                  </a:cubicBezTo>
                  <a:cubicBezTo>
                    <a:pt x="438626" y="545306"/>
                    <a:pt x="488156" y="576739"/>
                    <a:pt x="525304" y="576739"/>
                  </a:cubicBezTo>
                  <a:cubicBezTo>
                    <a:pt x="585311" y="576739"/>
                    <a:pt x="624364" y="537686"/>
                    <a:pt x="646271" y="485299"/>
                  </a:cubicBezTo>
                  <a:cubicBezTo>
                    <a:pt x="659606" y="537686"/>
                    <a:pt x="688181" y="576739"/>
                    <a:pt x="734854" y="576739"/>
                  </a:cubicBezTo>
                  <a:cubicBezTo>
                    <a:pt x="768191" y="576739"/>
                    <a:pt x="793909" y="559594"/>
                    <a:pt x="812959" y="532924"/>
                  </a:cubicBezTo>
                  <a:cubicBezTo>
                    <a:pt x="805339" y="716756"/>
                    <a:pt x="795814" y="832961"/>
                    <a:pt x="904399" y="810101"/>
                  </a:cubicBezTo>
                  <a:cubicBezTo>
                    <a:pt x="887254" y="757714"/>
                    <a:pt x="882491" y="663416"/>
                    <a:pt x="882491" y="577691"/>
                  </a:cubicBezTo>
                  <a:cubicBezTo>
                    <a:pt x="882491" y="344329"/>
                    <a:pt x="920591" y="267176"/>
                    <a:pt x="969169" y="267176"/>
                  </a:cubicBezTo>
                  <a:cubicBezTo>
                    <a:pt x="1004411" y="267176"/>
                    <a:pt x="1015841" y="311944"/>
                    <a:pt x="1015841" y="359569"/>
                  </a:cubicBezTo>
                  <a:cubicBezTo>
                    <a:pt x="1015841" y="385286"/>
                    <a:pt x="1012984" y="413861"/>
                    <a:pt x="1007269" y="440531"/>
                  </a:cubicBezTo>
                  <a:cubicBezTo>
                    <a:pt x="948214" y="477679"/>
                    <a:pt x="900589" y="507206"/>
                    <a:pt x="900589" y="545306"/>
                  </a:cubicBezTo>
                  <a:cubicBezTo>
                    <a:pt x="900589" y="574834"/>
                    <a:pt x="922496" y="577691"/>
                    <a:pt x="941546" y="577691"/>
                  </a:cubicBezTo>
                  <a:cubicBezTo>
                    <a:pt x="987266" y="577691"/>
                    <a:pt x="1041559" y="532924"/>
                    <a:pt x="1072039" y="449104"/>
                  </a:cubicBezTo>
                  <a:cubicBezTo>
                    <a:pt x="1098709" y="432911"/>
                    <a:pt x="1125379" y="414814"/>
                    <a:pt x="1150144" y="390049"/>
                  </a:cubicBezTo>
                  <a:cubicBezTo>
                    <a:pt x="1149191" y="398621"/>
                    <a:pt x="1149191" y="407194"/>
                    <a:pt x="1149191" y="415766"/>
                  </a:cubicBezTo>
                  <a:cubicBezTo>
                    <a:pt x="1149191" y="499586"/>
                    <a:pt x="1185386" y="550069"/>
                    <a:pt x="1244441" y="550069"/>
                  </a:cubicBezTo>
                  <a:cubicBezTo>
                    <a:pt x="1290161" y="550069"/>
                    <a:pt x="1324451" y="517684"/>
                    <a:pt x="1349216" y="469106"/>
                  </a:cubicBezTo>
                  <a:cubicBezTo>
                    <a:pt x="1351121" y="496729"/>
                    <a:pt x="1352074" y="523399"/>
                    <a:pt x="1352074" y="547211"/>
                  </a:cubicBezTo>
                  <a:cubicBezTo>
                    <a:pt x="1258729" y="590074"/>
                    <a:pt x="1155859" y="633889"/>
                    <a:pt x="1155859" y="754856"/>
                  </a:cubicBezTo>
                  <a:cubicBezTo>
                    <a:pt x="1155859" y="817721"/>
                    <a:pt x="1201579" y="864394"/>
                    <a:pt x="1259681" y="864394"/>
                  </a:cubicBezTo>
                  <a:cubicBezTo>
                    <a:pt x="1389221" y="864394"/>
                    <a:pt x="1418749" y="728186"/>
                    <a:pt x="1419701" y="569119"/>
                  </a:cubicBezTo>
                  <a:cubicBezTo>
                    <a:pt x="1461611" y="551021"/>
                    <a:pt x="1493044" y="536734"/>
                    <a:pt x="1529239" y="518636"/>
                  </a:cubicBezTo>
                  <a:cubicBezTo>
                    <a:pt x="1560671" y="557689"/>
                    <a:pt x="1602581" y="576739"/>
                    <a:pt x="1640681" y="576739"/>
                  </a:cubicBezTo>
                  <a:cubicBezTo>
                    <a:pt x="1714024" y="576739"/>
                    <a:pt x="1768316" y="537686"/>
                    <a:pt x="1813084" y="459581"/>
                  </a:cubicBezTo>
                  <a:cubicBezTo>
                    <a:pt x="1820704" y="519589"/>
                    <a:pt x="1835944" y="576739"/>
                    <a:pt x="1868329" y="576739"/>
                  </a:cubicBezTo>
                  <a:cubicBezTo>
                    <a:pt x="1926431" y="576739"/>
                    <a:pt x="1937861" y="273844"/>
                    <a:pt x="1980724" y="273844"/>
                  </a:cubicBezTo>
                  <a:cubicBezTo>
                    <a:pt x="2014061" y="273844"/>
                    <a:pt x="1986439" y="601504"/>
                    <a:pt x="2074069" y="601504"/>
                  </a:cubicBezTo>
                  <a:cubicBezTo>
                    <a:pt x="2148364" y="601504"/>
                    <a:pt x="2162651" y="312896"/>
                    <a:pt x="2198846" y="312896"/>
                  </a:cubicBezTo>
                  <a:cubicBezTo>
                    <a:pt x="2224564" y="312896"/>
                    <a:pt x="2226469" y="576739"/>
                    <a:pt x="2307432" y="576739"/>
                  </a:cubicBezTo>
                  <a:cubicBezTo>
                    <a:pt x="2347436" y="576739"/>
                    <a:pt x="2390299" y="529114"/>
                    <a:pt x="2412207" y="428149"/>
                  </a:cubicBezTo>
                  <a:cubicBezTo>
                    <a:pt x="2422684" y="494824"/>
                    <a:pt x="2456021" y="576739"/>
                    <a:pt x="2521744" y="576739"/>
                  </a:cubicBezTo>
                  <a:cubicBezTo>
                    <a:pt x="2559844" y="576739"/>
                    <a:pt x="2593182" y="537686"/>
                    <a:pt x="2618899" y="486251"/>
                  </a:cubicBezTo>
                  <a:cubicBezTo>
                    <a:pt x="2625566" y="539591"/>
                    <a:pt x="2640807" y="576739"/>
                    <a:pt x="2670334" y="576739"/>
                  </a:cubicBezTo>
                  <a:cubicBezTo>
                    <a:pt x="2746534" y="576739"/>
                    <a:pt x="2743676" y="274796"/>
                    <a:pt x="2803684" y="274796"/>
                  </a:cubicBezTo>
                  <a:cubicBezTo>
                    <a:pt x="2850357" y="274796"/>
                    <a:pt x="2836069" y="576739"/>
                    <a:pt x="2947511" y="576739"/>
                  </a:cubicBezTo>
                  <a:cubicBezTo>
                    <a:pt x="3000851" y="576739"/>
                    <a:pt x="3025616" y="531971"/>
                    <a:pt x="3040857" y="474821"/>
                  </a:cubicBezTo>
                  <a:cubicBezTo>
                    <a:pt x="3061811" y="558641"/>
                    <a:pt x="3094196" y="576739"/>
                    <a:pt x="3121819" y="576739"/>
                  </a:cubicBezTo>
                  <a:cubicBezTo>
                    <a:pt x="3138964" y="576739"/>
                    <a:pt x="3152299" y="571024"/>
                    <a:pt x="3169444" y="550069"/>
                  </a:cubicBezTo>
                  <a:cubicBezTo>
                    <a:pt x="3085624" y="511969"/>
                    <a:pt x="3092291" y="375761"/>
                    <a:pt x="3092291" y="287179"/>
                  </a:cubicBezTo>
                  <a:close/>
                  <a:moveTo>
                    <a:pt x="1267301" y="806291"/>
                  </a:moveTo>
                  <a:cubicBezTo>
                    <a:pt x="1240631" y="806291"/>
                    <a:pt x="1226344" y="780574"/>
                    <a:pt x="1226344" y="751999"/>
                  </a:cubicBezTo>
                  <a:cubicBezTo>
                    <a:pt x="1226344" y="674846"/>
                    <a:pt x="1283494" y="632936"/>
                    <a:pt x="1353026" y="597694"/>
                  </a:cubicBezTo>
                  <a:cubicBezTo>
                    <a:pt x="1349216" y="768191"/>
                    <a:pt x="1310164" y="806291"/>
                    <a:pt x="1267301" y="806291"/>
                  </a:cubicBezTo>
                  <a:close/>
                  <a:moveTo>
                    <a:pt x="1614964" y="257651"/>
                  </a:moveTo>
                  <a:cubicBezTo>
                    <a:pt x="1640681" y="257651"/>
                    <a:pt x="1655921" y="281464"/>
                    <a:pt x="1653064" y="315754"/>
                  </a:cubicBezTo>
                  <a:cubicBezTo>
                    <a:pt x="1650206" y="355759"/>
                    <a:pt x="1620679" y="402431"/>
                    <a:pt x="1569244" y="438626"/>
                  </a:cubicBezTo>
                  <a:cubicBezTo>
                    <a:pt x="1543526" y="362426"/>
                    <a:pt x="1563529" y="257651"/>
                    <a:pt x="1614964" y="257651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800"/>
            </a:p>
          </p:txBody>
        </p:sp>
        <p:sp>
          <p:nvSpPr>
            <p:cNvPr id="10" name="Freeform: Shape 5">
              <a:extLst>
                <a:ext uri="{FF2B5EF4-FFF2-40B4-BE49-F238E27FC236}">
                  <a16:creationId xmlns:a16="http://schemas.microsoft.com/office/drawing/2014/main" id="{95F4CCB2-170A-19BE-C942-B19098270C42}"/>
                </a:ext>
              </a:extLst>
            </p:cNvPr>
            <p:cNvSpPr/>
            <p:nvPr/>
          </p:nvSpPr>
          <p:spPr>
            <a:xfrm>
              <a:off x="6953539" y="5402609"/>
              <a:ext cx="74112" cy="81524"/>
            </a:xfrm>
            <a:custGeom>
              <a:avLst/>
              <a:gdLst>
                <a:gd name="connsiteX0" fmla="*/ 51942 w 95250"/>
                <a:gd name="connsiteY0" fmla="*/ 99569 h 104775"/>
                <a:gd name="connsiteX1" fmla="*/ 93853 w 95250"/>
                <a:gd name="connsiteY1" fmla="*/ 51944 h 104775"/>
                <a:gd name="connsiteX2" fmla="*/ 51942 w 95250"/>
                <a:gd name="connsiteY2" fmla="*/ 7176 h 104775"/>
                <a:gd name="connsiteX3" fmla="*/ 7175 w 95250"/>
                <a:gd name="connsiteY3" fmla="*/ 54801 h 104775"/>
                <a:gd name="connsiteX4" fmla="*/ 51942 w 95250"/>
                <a:gd name="connsiteY4" fmla="*/ 99569 h 104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5250" h="104775">
                  <a:moveTo>
                    <a:pt x="51942" y="99569"/>
                  </a:moveTo>
                  <a:cubicBezTo>
                    <a:pt x="76707" y="98616"/>
                    <a:pt x="93853" y="77661"/>
                    <a:pt x="93853" y="51944"/>
                  </a:cubicBezTo>
                  <a:cubicBezTo>
                    <a:pt x="93853" y="26226"/>
                    <a:pt x="76707" y="6224"/>
                    <a:pt x="51942" y="7176"/>
                  </a:cubicBezTo>
                  <a:cubicBezTo>
                    <a:pt x="27178" y="8129"/>
                    <a:pt x="7175" y="29084"/>
                    <a:pt x="7175" y="54801"/>
                  </a:cubicBezTo>
                  <a:cubicBezTo>
                    <a:pt x="6222" y="80519"/>
                    <a:pt x="27178" y="100521"/>
                    <a:pt x="51942" y="99569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800"/>
            </a:p>
          </p:txBody>
        </p:sp>
        <p:sp>
          <p:nvSpPr>
            <p:cNvPr id="11" name="Freeform: Shape 6">
              <a:extLst>
                <a:ext uri="{FF2B5EF4-FFF2-40B4-BE49-F238E27FC236}">
                  <a16:creationId xmlns:a16="http://schemas.microsoft.com/office/drawing/2014/main" id="{890A43B6-BBB1-B11D-0EB6-447FE3C6F0F1}"/>
                </a:ext>
              </a:extLst>
            </p:cNvPr>
            <p:cNvSpPr/>
            <p:nvPr/>
          </p:nvSpPr>
          <p:spPr>
            <a:xfrm>
              <a:off x="7436776" y="5416688"/>
              <a:ext cx="74112" cy="74112"/>
            </a:xfrm>
            <a:custGeom>
              <a:avLst/>
              <a:gdLst>
                <a:gd name="connsiteX0" fmla="*/ 48101 w 95250"/>
                <a:gd name="connsiteY0" fmla="*/ 94808 h 95250"/>
                <a:gd name="connsiteX1" fmla="*/ 89059 w 95250"/>
                <a:gd name="connsiteY1" fmla="*/ 49088 h 95250"/>
                <a:gd name="connsiteX2" fmla="*/ 48101 w 95250"/>
                <a:gd name="connsiteY2" fmla="*/ 7178 h 95250"/>
                <a:gd name="connsiteX3" fmla="*/ 7144 w 95250"/>
                <a:gd name="connsiteY3" fmla="*/ 52898 h 95250"/>
                <a:gd name="connsiteX4" fmla="*/ 48101 w 95250"/>
                <a:gd name="connsiteY4" fmla="*/ 94808 h 95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5250" h="95250">
                  <a:moveTo>
                    <a:pt x="48101" y="94808"/>
                  </a:moveTo>
                  <a:cubicBezTo>
                    <a:pt x="70961" y="93856"/>
                    <a:pt x="89059" y="73853"/>
                    <a:pt x="89059" y="49088"/>
                  </a:cubicBezTo>
                  <a:cubicBezTo>
                    <a:pt x="89059" y="25275"/>
                    <a:pt x="70961" y="6225"/>
                    <a:pt x="48101" y="7178"/>
                  </a:cubicBezTo>
                  <a:cubicBezTo>
                    <a:pt x="25241" y="8131"/>
                    <a:pt x="7144" y="28133"/>
                    <a:pt x="7144" y="52898"/>
                  </a:cubicBezTo>
                  <a:cubicBezTo>
                    <a:pt x="8096" y="76711"/>
                    <a:pt x="26194" y="95761"/>
                    <a:pt x="48101" y="94808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800"/>
            </a:p>
          </p:txBody>
        </p:sp>
        <p:sp>
          <p:nvSpPr>
            <p:cNvPr id="12" name="Freeform: Shape 7">
              <a:extLst>
                <a:ext uri="{FF2B5EF4-FFF2-40B4-BE49-F238E27FC236}">
                  <a16:creationId xmlns:a16="http://schemas.microsoft.com/office/drawing/2014/main" id="{B0A92FC2-E6FE-6A55-A3D8-D99E8E6201E5}"/>
                </a:ext>
              </a:extLst>
            </p:cNvPr>
            <p:cNvSpPr/>
            <p:nvPr/>
          </p:nvSpPr>
          <p:spPr>
            <a:xfrm>
              <a:off x="7591670" y="5360390"/>
              <a:ext cx="526198" cy="452086"/>
            </a:xfrm>
            <a:custGeom>
              <a:avLst/>
              <a:gdLst>
                <a:gd name="connsiteX0" fmla="*/ 553879 w 676275"/>
                <a:gd name="connsiteY0" fmla="*/ 254794 h 581025"/>
                <a:gd name="connsiteX1" fmla="*/ 451009 w 676275"/>
                <a:gd name="connsiteY1" fmla="*/ 342424 h 581025"/>
                <a:gd name="connsiteX2" fmla="*/ 375761 w 676275"/>
                <a:gd name="connsiteY2" fmla="*/ 469106 h 581025"/>
                <a:gd name="connsiteX3" fmla="*/ 273844 w 676275"/>
                <a:gd name="connsiteY3" fmla="*/ 561499 h 581025"/>
                <a:gd name="connsiteX4" fmla="*/ 132874 w 676275"/>
                <a:gd name="connsiteY4" fmla="*/ 569119 h 581025"/>
                <a:gd name="connsiteX5" fmla="*/ 7144 w 676275"/>
                <a:gd name="connsiteY5" fmla="*/ 383381 h 581025"/>
                <a:gd name="connsiteX6" fmla="*/ 371951 w 676275"/>
                <a:gd name="connsiteY6" fmla="*/ 7144 h 581025"/>
                <a:gd name="connsiteX7" fmla="*/ 371951 w 676275"/>
                <a:gd name="connsiteY7" fmla="*/ 7144 h 581025"/>
                <a:gd name="connsiteX8" fmla="*/ 371951 w 676275"/>
                <a:gd name="connsiteY8" fmla="*/ 7144 h 581025"/>
                <a:gd name="connsiteX9" fmla="*/ 388144 w 676275"/>
                <a:gd name="connsiteY9" fmla="*/ 13811 h 581025"/>
                <a:gd name="connsiteX10" fmla="*/ 571024 w 676275"/>
                <a:gd name="connsiteY10" fmla="*/ 127159 h 581025"/>
                <a:gd name="connsiteX11" fmla="*/ 675799 w 676275"/>
                <a:gd name="connsiteY11" fmla="*/ 287179 h 581025"/>
                <a:gd name="connsiteX12" fmla="*/ 553879 w 676275"/>
                <a:gd name="connsiteY12" fmla="*/ 254794 h 581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676275" h="581025">
                  <a:moveTo>
                    <a:pt x="553879" y="254794"/>
                  </a:moveTo>
                  <a:cubicBezTo>
                    <a:pt x="507206" y="265271"/>
                    <a:pt x="475774" y="304324"/>
                    <a:pt x="451009" y="342424"/>
                  </a:cubicBezTo>
                  <a:cubicBezTo>
                    <a:pt x="424339" y="383381"/>
                    <a:pt x="403384" y="428149"/>
                    <a:pt x="375761" y="469106"/>
                  </a:cubicBezTo>
                  <a:cubicBezTo>
                    <a:pt x="349091" y="507206"/>
                    <a:pt x="316706" y="542449"/>
                    <a:pt x="273844" y="561499"/>
                  </a:cubicBezTo>
                  <a:cubicBezTo>
                    <a:pt x="229076" y="581501"/>
                    <a:pt x="179546" y="584359"/>
                    <a:pt x="132874" y="569119"/>
                  </a:cubicBezTo>
                  <a:cubicBezTo>
                    <a:pt x="58579" y="538639"/>
                    <a:pt x="7144" y="464344"/>
                    <a:pt x="7144" y="383381"/>
                  </a:cubicBezTo>
                  <a:cubicBezTo>
                    <a:pt x="7144" y="177641"/>
                    <a:pt x="290036" y="105251"/>
                    <a:pt x="371951" y="7144"/>
                  </a:cubicBezTo>
                  <a:cubicBezTo>
                    <a:pt x="371951" y="7144"/>
                    <a:pt x="371951" y="7144"/>
                    <a:pt x="371951" y="7144"/>
                  </a:cubicBezTo>
                  <a:lnTo>
                    <a:pt x="371951" y="7144"/>
                  </a:lnTo>
                  <a:cubicBezTo>
                    <a:pt x="377666" y="9049"/>
                    <a:pt x="382429" y="11906"/>
                    <a:pt x="388144" y="13811"/>
                  </a:cubicBezTo>
                  <a:cubicBezTo>
                    <a:pt x="454819" y="41434"/>
                    <a:pt x="517684" y="78581"/>
                    <a:pt x="571024" y="127159"/>
                  </a:cubicBezTo>
                  <a:cubicBezTo>
                    <a:pt x="620554" y="172879"/>
                    <a:pt x="657701" y="226219"/>
                    <a:pt x="675799" y="287179"/>
                  </a:cubicBezTo>
                  <a:cubicBezTo>
                    <a:pt x="646271" y="255746"/>
                    <a:pt x="595789" y="244316"/>
                    <a:pt x="553879" y="254794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800"/>
            </a:p>
          </p:txBody>
        </p:sp>
        <p:sp>
          <p:nvSpPr>
            <p:cNvPr id="13" name="Freeform: Shape 8">
              <a:extLst>
                <a:ext uri="{FF2B5EF4-FFF2-40B4-BE49-F238E27FC236}">
                  <a16:creationId xmlns:a16="http://schemas.microsoft.com/office/drawing/2014/main" id="{1C3193CB-D868-D37B-4D53-F1726DCD2D02}"/>
                </a:ext>
              </a:extLst>
            </p:cNvPr>
            <p:cNvSpPr/>
            <p:nvPr/>
          </p:nvSpPr>
          <p:spPr>
            <a:xfrm>
              <a:off x="7777693" y="5570011"/>
              <a:ext cx="355739" cy="289038"/>
            </a:xfrm>
            <a:custGeom>
              <a:avLst/>
              <a:gdLst>
                <a:gd name="connsiteX0" fmla="*/ 443389 w 457200"/>
                <a:gd name="connsiteY0" fmla="*/ 151121 h 371475"/>
                <a:gd name="connsiteX1" fmla="*/ 340519 w 457200"/>
                <a:gd name="connsiteY1" fmla="*/ 250181 h 371475"/>
                <a:gd name="connsiteX2" fmla="*/ 193834 w 457200"/>
                <a:gd name="connsiteY2" fmla="*/ 204461 h 371475"/>
                <a:gd name="connsiteX3" fmla="*/ 299561 w 457200"/>
                <a:gd name="connsiteY3" fmla="*/ 298759 h 371475"/>
                <a:gd name="connsiteX4" fmla="*/ 161449 w 457200"/>
                <a:gd name="connsiteY4" fmla="*/ 360671 h 371475"/>
                <a:gd name="connsiteX5" fmla="*/ 79534 w 457200"/>
                <a:gd name="connsiteY5" fmla="*/ 367339 h 371475"/>
                <a:gd name="connsiteX6" fmla="*/ 7144 w 457200"/>
                <a:gd name="connsiteY6" fmla="*/ 348289 h 371475"/>
                <a:gd name="connsiteX7" fmla="*/ 120491 w 457200"/>
                <a:gd name="connsiteY7" fmla="*/ 276851 h 371475"/>
                <a:gd name="connsiteX8" fmla="*/ 188119 w 457200"/>
                <a:gd name="connsiteY8" fmla="*/ 175886 h 371475"/>
                <a:gd name="connsiteX9" fmla="*/ 250031 w 457200"/>
                <a:gd name="connsiteY9" fmla="*/ 64444 h 371475"/>
                <a:gd name="connsiteX10" fmla="*/ 339566 w 457200"/>
                <a:gd name="connsiteY10" fmla="*/ 7294 h 371475"/>
                <a:gd name="connsiteX11" fmla="*/ 438626 w 457200"/>
                <a:gd name="connsiteY11" fmla="*/ 58729 h 371475"/>
                <a:gd name="connsiteX12" fmla="*/ 443389 w 457200"/>
                <a:gd name="connsiteY12" fmla="*/ 151121 h 371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57200" h="371475">
                  <a:moveTo>
                    <a:pt x="443389" y="151121"/>
                  </a:moveTo>
                  <a:cubicBezTo>
                    <a:pt x="428149" y="198746"/>
                    <a:pt x="389096" y="236846"/>
                    <a:pt x="340519" y="250181"/>
                  </a:cubicBezTo>
                  <a:cubicBezTo>
                    <a:pt x="285274" y="265421"/>
                    <a:pt x="230029" y="249229"/>
                    <a:pt x="193834" y="204461"/>
                  </a:cubicBezTo>
                  <a:cubicBezTo>
                    <a:pt x="197644" y="261611"/>
                    <a:pt x="243364" y="299711"/>
                    <a:pt x="299561" y="298759"/>
                  </a:cubicBezTo>
                  <a:cubicBezTo>
                    <a:pt x="263366" y="334954"/>
                    <a:pt x="210026" y="352099"/>
                    <a:pt x="161449" y="360671"/>
                  </a:cubicBezTo>
                  <a:cubicBezTo>
                    <a:pt x="134779" y="365434"/>
                    <a:pt x="107156" y="368291"/>
                    <a:pt x="79534" y="367339"/>
                  </a:cubicBezTo>
                  <a:cubicBezTo>
                    <a:pt x="55721" y="366386"/>
                    <a:pt x="27146" y="363529"/>
                    <a:pt x="7144" y="348289"/>
                  </a:cubicBezTo>
                  <a:cubicBezTo>
                    <a:pt x="50959" y="334954"/>
                    <a:pt x="90011" y="310189"/>
                    <a:pt x="120491" y="276851"/>
                  </a:cubicBezTo>
                  <a:cubicBezTo>
                    <a:pt x="148114" y="246371"/>
                    <a:pt x="169069" y="211129"/>
                    <a:pt x="188119" y="175886"/>
                  </a:cubicBezTo>
                  <a:cubicBezTo>
                    <a:pt x="208121" y="138739"/>
                    <a:pt x="225266" y="98734"/>
                    <a:pt x="250031" y="64444"/>
                  </a:cubicBezTo>
                  <a:cubicBezTo>
                    <a:pt x="271939" y="33964"/>
                    <a:pt x="300514" y="9199"/>
                    <a:pt x="339566" y="7294"/>
                  </a:cubicBezTo>
                  <a:cubicBezTo>
                    <a:pt x="379571" y="5389"/>
                    <a:pt x="419576" y="21581"/>
                    <a:pt x="438626" y="58729"/>
                  </a:cubicBezTo>
                  <a:cubicBezTo>
                    <a:pt x="453866" y="88256"/>
                    <a:pt x="452914" y="120641"/>
                    <a:pt x="443389" y="151121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800"/>
            </a:p>
          </p:txBody>
        </p:sp>
      </p:grpSp>
    </p:spTree>
    <p:extLst>
      <p:ext uri="{BB962C8B-B14F-4D97-AF65-F5344CB8AC3E}">
        <p14:creationId xmlns:p14="http://schemas.microsoft.com/office/powerpoint/2010/main" val="1723619102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genda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D749D2F3-3C15-428F-AF70-D31974E2F35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52613" y="3199768"/>
            <a:ext cx="9079459" cy="3532255"/>
          </a:xfrm>
          <a:prstGeom prst="rect">
            <a:avLst/>
          </a:prstGeom>
        </p:spPr>
      </p:pic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D119069D-5D68-4DB4-B45F-92CCC710785E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1794570" y="1628775"/>
            <a:ext cx="5813598" cy="36933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spcBef>
                <a:spcPts val="0"/>
              </a:spcBef>
              <a:defRPr sz="2400"/>
            </a:lvl1pPr>
          </a:lstStyle>
          <a:p>
            <a:pPr lvl="0"/>
            <a:r>
              <a:rPr lang="en-US"/>
              <a:t>Click to add text</a:t>
            </a:r>
          </a:p>
        </p:txBody>
      </p:sp>
      <p:sp>
        <p:nvSpPr>
          <p:cNvPr id="23" name="Text Placeholder 11">
            <a:extLst>
              <a:ext uri="{FF2B5EF4-FFF2-40B4-BE49-F238E27FC236}">
                <a16:creationId xmlns:a16="http://schemas.microsoft.com/office/drawing/2014/main" id="{AA1A2157-04CD-44FC-8492-E3FAFE326F18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1794570" y="2221388"/>
            <a:ext cx="5813598" cy="36933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spcBef>
                <a:spcPts val="0"/>
              </a:spcBef>
              <a:defRPr sz="2400"/>
            </a:lvl1pPr>
          </a:lstStyle>
          <a:p>
            <a:pPr lvl="0"/>
            <a:r>
              <a:rPr lang="en-US"/>
              <a:t>Click to add text</a:t>
            </a:r>
          </a:p>
        </p:txBody>
      </p:sp>
      <p:sp>
        <p:nvSpPr>
          <p:cNvPr id="24" name="Text Placeholder 11">
            <a:extLst>
              <a:ext uri="{FF2B5EF4-FFF2-40B4-BE49-F238E27FC236}">
                <a16:creationId xmlns:a16="http://schemas.microsoft.com/office/drawing/2014/main" id="{199E21EB-D052-4206-952C-D3FE77AA1C8D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1794570" y="2814001"/>
            <a:ext cx="5813598" cy="36933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spcBef>
                <a:spcPts val="0"/>
              </a:spcBef>
              <a:defRPr sz="2400"/>
            </a:lvl1pPr>
          </a:lstStyle>
          <a:p>
            <a:pPr lvl="0"/>
            <a:r>
              <a:rPr lang="en-US"/>
              <a:t>Click to add text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C9AA932A-4442-4987-878D-3B69D84A4771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1079500" y="1628775"/>
            <a:ext cx="335980" cy="369888"/>
          </a:xfrm>
          <a:prstGeom prst="rect">
            <a:avLst/>
          </a:prstGeom>
        </p:spPr>
        <p:txBody>
          <a:bodyPr vert="horz" wrap="none" lIns="0" tIns="0" rIns="0" bIns="0" rtlCol="0">
            <a:normAutofit/>
          </a:bodyPr>
          <a:lstStyle>
            <a:lvl1pPr algn="r">
              <a:defRPr lang="de-DE" sz="2400" b="1" dirty="0">
                <a:solidFill>
                  <a:schemeClr val="accent1"/>
                </a:solidFill>
              </a:defRPr>
            </a:lvl1pPr>
          </a:lstStyle>
          <a:p>
            <a:pPr lvl="0">
              <a:spcBef>
                <a:spcPts val="0"/>
              </a:spcBef>
            </a:pPr>
            <a:r>
              <a:rPr lang="de-DE"/>
              <a:t>0x</a:t>
            </a:r>
          </a:p>
        </p:txBody>
      </p:sp>
      <p:sp>
        <p:nvSpPr>
          <p:cNvPr id="21" name="Text Placeholder 6">
            <a:extLst>
              <a:ext uri="{FF2B5EF4-FFF2-40B4-BE49-F238E27FC236}">
                <a16:creationId xmlns:a16="http://schemas.microsoft.com/office/drawing/2014/main" id="{EAA65ABF-5E47-4A8A-934B-E9458D034F70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1079500" y="2221388"/>
            <a:ext cx="335980" cy="369888"/>
          </a:xfrm>
          <a:prstGeom prst="rect">
            <a:avLst/>
          </a:prstGeom>
        </p:spPr>
        <p:txBody>
          <a:bodyPr vert="horz" wrap="none" lIns="0" tIns="0" rIns="0" bIns="0" rtlCol="0">
            <a:normAutofit/>
          </a:bodyPr>
          <a:lstStyle>
            <a:lvl1pPr algn="r">
              <a:defRPr lang="de-DE" sz="2400" b="1" dirty="0">
                <a:solidFill>
                  <a:schemeClr val="accent1"/>
                </a:solidFill>
              </a:defRPr>
            </a:lvl1pPr>
          </a:lstStyle>
          <a:p>
            <a:pPr lvl="0">
              <a:spcBef>
                <a:spcPts val="0"/>
              </a:spcBef>
            </a:pPr>
            <a:r>
              <a:rPr lang="de-DE"/>
              <a:t>0x</a:t>
            </a:r>
          </a:p>
        </p:txBody>
      </p:sp>
      <p:sp>
        <p:nvSpPr>
          <p:cNvPr id="22" name="Text Placeholder 6">
            <a:extLst>
              <a:ext uri="{FF2B5EF4-FFF2-40B4-BE49-F238E27FC236}">
                <a16:creationId xmlns:a16="http://schemas.microsoft.com/office/drawing/2014/main" id="{AE370511-ABDA-4008-B938-10F0105CBF69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1079500" y="2814001"/>
            <a:ext cx="335980" cy="369888"/>
          </a:xfrm>
          <a:prstGeom prst="rect">
            <a:avLst/>
          </a:prstGeom>
        </p:spPr>
        <p:txBody>
          <a:bodyPr vert="horz" wrap="none" lIns="0" tIns="0" rIns="0" bIns="0" rtlCol="0">
            <a:normAutofit/>
          </a:bodyPr>
          <a:lstStyle>
            <a:lvl1pPr algn="r">
              <a:defRPr lang="de-DE" sz="2400" b="1" dirty="0">
                <a:solidFill>
                  <a:schemeClr val="accent1"/>
                </a:solidFill>
              </a:defRPr>
            </a:lvl1pPr>
          </a:lstStyle>
          <a:p>
            <a:pPr lvl="0">
              <a:spcBef>
                <a:spcPts val="0"/>
              </a:spcBef>
            </a:pPr>
            <a:r>
              <a:rPr lang="de-DE"/>
              <a:t>0x</a:t>
            </a:r>
          </a:p>
        </p:txBody>
      </p:sp>
      <p:sp>
        <p:nvSpPr>
          <p:cNvPr id="28" name="Text Placeholder 11">
            <a:extLst>
              <a:ext uri="{FF2B5EF4-FFF2-40B4-BE49-F238E27FC236}">
                <a16:creationId xmlns:a16="http://schemas.microsoft.com/office/drawing/2014/main" id="{CABD3DEA-D9AC-49A6-AB02-7A5380BF5183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1794570" y="3406614"/>
            <a:ext cx="5813598" cy="36933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spcBef>
                <a:spcPts val="0"/>
              </a:spcBef>
              <a:defRPr sz="2400"/>
            </a:lvl1pPr>
          </a:lstStyle>
          <a:p>
            <a:pPr lvl="0"/>
            <a:r>
              <a:rPr lang="en-US"/>
              <a:t>Click to add text</a:t>
            </a:r>
          </a:p>
        </p:txBody>
      </p:sp>
      <p:sp>
        <p:nvSpPr>
          <p:cNvPr id="29" name="Text Placeholder 11">
            <a:extLst>
              <a:ext uri="{FF2B5EF4-FFF2-40B4-BE49-F238E27FC236}">
                <a16:creationId xmlns:a16="http://schemas.microsoft.com/office/drawing/2014/main" id="{C143C05F-5CEC-4DA0-8030-D7B2370EBBB4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1794570" y="3999227"/>
            <a:ext cx="5813598" cy="36933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spcBef>
                <a:spcPts val="0"/>
              </a:spcBef>
              <a:defRPr sz="2400"/>
            </a:lvl1pPr>
          </a:lstStyle>
          <a:p>
            <a:pPr lvl="0"/>
            <a:r>
              <a:rPr lang="en-US"/>
              <a:t>Click to add text</a:t>
            </a:r>
          </a:p>
        </p:txBody>
      </p:sp>
      <p:sp>
        <p:nvSpPr>
          <p:cNvPr id="30" name="Text Placeholder 11">
            <a:extLst>
              <a:ext uri="{FF2B5EF4-FFF2-40B4-BE49-F238E27FC236}">
                <a16:creationId xmlns:a16="http://schemas.microsoft.com/office/drawing/2014/main" id="{96B43F80-D448-432F-A45D-FE4715923FC2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1794570" y="4591841"/>
            <a:ext cx="5813598" cy="36933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spcBef>
                <a:spcPts val="0"/>
              </a:spcBef>
              <a:defRPr sz="2400"/>
            </a:lvl1pPr>
          </a:lstStyle>
          <a:p>
            <a:pPr lvl="0"/>
            <a:r>
              <a:rPr lang="en-US"/>
              <a:t>Click to add text</a:t>
            </a:r>
          </a:p>
        </p:txBody>
      </p:sp>
      <p:sp>
        <p:nvSpPr>
          <p:cNvPr id="31" name="Text Placeholder 6">
            <a:extLst>
              <a:ext uri="{FF2B5EF4-FFF2-40B4-BE49-F238E27FC236}">
                <a16:creationId xmlns:a16="http://schemas.microsoft.com/office/drawing/2014/main" id="{C434EB54-C0D1-4857-9330-87FAFCC49D56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1079500" y="3406614"/>
            <a:ext cx="335980" cy="369888"/>
          </a:xfrm>
          <a:prstGeom prst="rect">
            <a:avLst/>
          </a:prstGeom>
        </p:spPr>
        <p:txBody>
          <a:bodyPr vert="horz" wrap="none" lIns="0" tIns="0" rIns="0" bIns="0" rtlCol="0">
            <a:normAutofit/>
          </a:bodyPr>
          <a:lstStyle>
            <a:lvl1pPr algn="r">
              <a:defRPr lang="de-DE" sz="2400" b="1" dirty="0">
                <a:solidFill>
                  <a:schemeClr val="accent1"/>
                </a:solidFill>
              </a:defRPr>
            </a:lvl1pPr>
          </a:lstStyle>
          <a:p>
            <a:pPr lvl="0">
              <a:spcBef>
                <a:spcPts val="0"/>
              </a:spcBef>
            </a:pPr>
            <a:r>
              <a:rPr lang="de-DE"/>
              <a:t>0x</a:t>
            </a:r>
          </a:p>
        </p:txBody>
      </p:sp>
      <p:sp>
        <p:nvSpPr>
          <p:cNvPr id="32" name="Text Placeholder 6">
            <a:extLst>
              <a:ext uri="{FF2B5EF4-FFF2-40B4-BE49-F238E27FC236}">
                <a16:creationId xmlns:a16="http://schemas.microsoft.com/office/drawing/2014/main" id="{F0320016-4C9A-409B-8724-E53F23529A4B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1079500" y="3999227"/>
            <a:ext cx="335980" cy="369888"/>
          </a:xfrm>
          <a:prstGeom prst="rect">
            <a:avLst/>
          </a:prstGeom>
        </p:spPr>
        <p:txBody>
          <a:bodyPr vert="horz" wrap="none" lIns="0" tIns="0" rIns="0" bIns="0" rtlCol="0">
            <a:normAutofit/>
          </a:bodyPr>
          <a:lstStyle>
            <a:lvl1pPr algn="r">
              <a:defRPr lang="de-DE" sz="2400" b="1" dirty="0">
                <a:solidFill>
                  <a:schemeClr val="accent1"/>
                </a:solidFill>
              </a:defRPr>
            </a:lvl1pPr>
          </a:lstStyle>
          <a:p>
            <a:pPr lvl="0">
              <a:spcBef>
                <a:spcPts val="0"/>
              </a:spcBef>
            </a:pPr>
            <a:r>
              <a:rPr lang="de-DE"/>
              <a:t>0x</a:t>
            </a:r>
          </a:p>
        </p:txBody>
      </p:sp>
      <p:sp>
        <p:nvSpPr>
          <p:cNvPr id="34" name="Text Placeholder 6">
            <a:extLst>
              <a:ext uri="{FF2B5EF4-FFF2-40B4-BE49-F238E27FC236}">
                <a16:creationId xmlns:a16="http://schemas.microsoft.com/office/drawing/2014/main" id="{F0279A3C-5E27-40F7-98C0-08832F4CE1FB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1079500" y="4591841"/>
            <a:ext cx="335980" cy="369888"/>
          </a:xfrm>
          <a:prstGeom prst="rect">
            <a:avLst/>
          </a:prstGeom>
        </p:spPr>
        <p:txBody>
          <a:bodyPr vert="horz" wrap="none" lIns="0" tIns="0" rIns="0" bIns="0" rtlCol="0">
            <a:normAutofit/>
          </a:bodyPr>
          <a:lstStyle>
            <a:lvl1pPr algn="r">
              <a:defRPr lang="de-DE" sz="2400" b="1" dirty="0">
                <a:solidFill>
                  <a:schemeClr val="accent1"/>
                </a:solidFill>
              </a:defRPr>
            </a:lvl1pPr>
          </a:lstStyle>
          <a:p>
            <a:pPr lvl="0">
              <a:spcBef>
                <a:spcPts val="0"/>
              </a:spcBef>
            </a:pPr>
            <a:r>
              <a:rPr lang="de-DE"/>
              <a:t>0x</a:t>
            </a:r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14BB18C-C624-35CB-514D-CE1A312E0B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9321" y="260350"/>
            <a:ext cx="8640763" cy="792163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634873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Agenda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icture Placeholder 47">
            <a:extLst>
              <a:ext uri="{FF2B5EF4-FFF2-40B4-BE49-F238E27FC236}">
                <a16:creationId xmlns:a16="http://schemas.microsoft.com/office/drawing/2014/main" id="{51CA337D-4B25-44C1-847A-AC0D74277B6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0" y="1192909"/>
            <a:ext cx="5159896" cy="5260428"/>
          </a:xfrm>
          <a:prstGeom prst="rect">
            <a:avLst/>
          </a:prstGeom>
          <a:solidFill>
            <a:schemeClr val="bg2"/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fr-FR"/>
              <a:t>Cliquez sur l'icône pour ajouter une image</a:t>
            </a:r>
            <a:endParaRPr lang="pt-PT"/>
          </a:p>
        </p:txBody>
      </p:sp>
      <p:sp>
        <p:nvSpPr>
          <p:cNvPr id="12" name="Text Placeholder 7">
            <a:extLst>
              <a:ext uri="{FF2B5EF4-FFF2-40B4-BE49-F238E27FC236}">
                <a16:creationId xmlns:a16="http://schemas.microsoft.com/office/drawing/2014/main" id="{3E908611-FBB7-4987-BE0F-F09EAF1FFC80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384032" y="1192909"/>
            <a:ext cx="5399981" cy="555448"/>
          </a:xfrm>
          <a:prstGeom prst="rect">
            <a:avLst/>
          </a:prstGeom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sz="1300"/>
            </a:lvl1pPr>
            <a:lvl2pPr>
              <a:lnSpc>
                <a:spcPct val="100000"/>
              </a:lnSpc>
              <a:defRPr sz="1400"/>
            </a:lvl2pPr>
            <a:lvl3pPr>
              <a:lnSpc>
                <a:spcPct val="100000"/>
              </a:lnSpc>
              <a:defRPr sz="1400"/>
            </a:lvl3pPr>
            <a:lvl4pPr>
              <a:lnSpc>
                <a:spcPct val="100000"/>
              </a:lnSpc>
              <a:defRPr sz="1400"/>
            </a:lvl4pPr>
            <a:lvl5pPr>
              <a:lnSpc>
                <a:spcPct val="100000"/>
              </a:lnSpc>
              <a:defRPr sz="1400"/>
            </a:lvl5pPr>
          </a:lstStyle>
          <a:p>
            <a:pPr lvl="0"/>
            <a:r>
              <a:rPr lang="en-US"/>
              <a:t>Click to insert text</a:t>
            </a:r>
          </a:p>
        </p:txBody>
      </p:sp>
      <p:sp>
        <p:nvSpPr>
          <p:cNvPr id="13" name="Text Placeholder 7">
            <a:extLst>
              <a:ext uri="{FF2B5EF4-FFF2-40B4-BE49-F238E27FC236}">
                <a16:creationId xmlns:a16="http://schemas.microsoft.com/office/drawing/2014/main" id="{306025B9-0362-4974-8920-7C764289CBA0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384032" y="1865049"/>
            <a:ext cx="5399981" cy="555448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300"/>
            </a:lvl1pPr>
            <a:lvl2pPr>
              <a:lnSpc>
                <a:spcPct val="100000"/>
              </a:lnSpc>
              <a:defRPr sz="1400"/>
            </a:lvl2pPr>
            <a:lvl3pPr>
              <a:lnSpc>
                <a:spcPct val="100000"/>
              </a:lnSpc>
              <a:defRPr sz="1400"/>
            </a:lvl3pPr>
            <a:lvl4pPr>
              <a:lnSpc>
                <a:spcPct val="100000"/>
              </a:lnSpc>
              <a:defRPr sz="1400"/>
            </a:lvl4pPr>
            <a:lvl5pPr>
              <a:lnSpc>
                <a:spcPct val="100000"/>
              </a:lnSpc>
              <a:defRPr sz="1400"/>
            </a:lvl5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to insert text</a:t>
            </a:r>
          </a:p>
        </p:txBody>
      </p:sp>
      <p:sp>
        <p:nvSpPr>
          <p:cNvPr id="14" name="Text Placeholder 7">
            <a:extLst>
              <a:ext uri="{FF2B5EF4-FFF2-40B4-BE49-F238E27FC236}">
                <a16:creationId xmlns:a16="http://schemas.microsoft.com/office/drawing/2014/main" id="{257644F2-F28D-4087-B791-1E7F26C4AD1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384032" y="2537189"/>
            <a:ext cx="5399981" cy="555448"/>
          </a:xfrm>
          <a:prstGeom prst="rect">
            <a:avLst/>
          </a:prstGeom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sz="1300"/>
            </a:lvl1pPr>
            <a:lvl2pPr>
              <a:lnSpc>
                <a:spcPct val="100000"/>
              </a:lnSpc>
              <a:defRPr sz="1400"/>
            </a:lvl2pPr>
            <a:lvl3pPr>
              <a:lnSpc>
                <a:spcPct val="100000"/>
              </a:lnSpc>
              <a:defRPr sz="1400"/>
            </a:lvl3pPr>
            <a:lvl4pPr>
              <a:lnSpc>
                <a:spcPct val="100000"/>
              </a:lnSpc>
              <a:defRPr sz="1400"/>
            </a:lvl4pPr>
            <a:lvl5pPr>
              <a:lnSpc>
                <a:spcPct val="100000"/>
              </a:lnSpc>
              <a:defRPr sz="1400"/>
            </a:lvl5pPr>
          </a:lstStyle>
          <a:p>
            <a:pPr lvl="0"/>
            <a:r>
              <a:rPr lang="en-US"/>
              <a:t>Click to insert text</a:t>
            </a:r>
          </a:p>
        </p:txBody>
      </p:sp>
      <p:sp>
        <p:nvSpPr>
          <p:cNvPr id="15" name="Text Placeholder 7">
            <a:extLst>
              <a:ext uri="{FF2B5EF4-FFF2-40B4-BE49-F238E27FC236}">
                <a16:creationId xmlns:a16="http://schemas.microsoft.com/office/drawing/2014/main" id="{25F62A33-F672-4099-9B72-9B2267F22ACF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384032" y="3209329"/>
            <a:ext cx="5399981" cy="555448"/>
          </a:xfrm>
          <a:prstGeom prst="rect">
            <a:avLst/>
          </a:prstGeom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sz="1300"/>
            </a:lvl1pPr>
            <a:lvl2pPr>
              <a:lnSpc>
                <a:spcPct val="100000"/>
              </a:lnSpc>
              <a:defRPr sz="1400"/>
            </a:lvl2pPr>
            <a:lvl3pPr>
              <a:lnSpc>
                <a:spcPct val="100000"/>
              </a:lnSpc>
              <a:defRPr sz="1400"/>
            </a:lvl3pPr>
            <a:lvl4pPr>
              <a:lnSpc>
                <a:spcPct val="100000"/>
              </a:lnSpc>
              <a:defRPr sz="1400"/>
            </a:lvl4pPr>
            <a:lvl5pPr>
              <a:lnSpc>
                <a:spcPct val="100000"/>
              </a:lnSpc>
              <a:defRPr sz="1400"/>
            </a:lvl5pPr>
          </a:lstStyle>
          <a:p>
            <a:pPr lvl="0"/>
            <a:r>
              <a:rPr lang="en-US"/>
              <a:t>Click to insert text</a:t>
            </a:r>
          </a:p>
        </p:txBody>
      </p:sp>
      <p:sp>
        <p:nvSpPr>
          <p:cNvPr id="16" name="Text Placeholder 7">
            <a:extLst>
              <a:ext uri="{FF2B5EF4-FFF2-40B4-BE49-F238E27FC236}">
                <a16:creationId xmlns:a16="http://schemas.microsoft.com/office/drawing/2014/main" id="{72FF6EE1-C46D-4DEB-A508-49B5101CF26E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384032" y="3881469"/>
            <a:ext cx="5399981" cy="555448"/>
          </a:xfrm>
          <a:prstGeom prst="rect">
            <a:avLst/>
          </a:prstGeom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sz="1300"/>
            </a:lvl1pPr>
            <a:lvl2pPr>
              <a:lnSpc>
                <a:spcPct val="100000"/>
              </a:lnSpc>
              <a:defRPr sz="1400"/>
            </a:lvl2pPr>
            <a:lvl3pPr>
              <a:lnSpc>
                <a:spcPct val="100000"/>
              </a:lnSpc>
              <a:defRPr sz="1400"/>
            </a:lvl3pPr>
            <a:lvl4pPr>
              <a:lnSpc>
                <a:spcPct val="100000"/>
              </a:lnSpc>
              <a:defRPr sz="1400"/>
            </a:lvl4pPr>
            <a:lvl5pPr>
              <a:lnSpc>
                <a:spcPct val="100000"/>
              </a:lnSpc>
              <a:defRPr sz="1400"/>
            </a:lvl5pPr>
          </a:lstStyle>
          <a:p>
            <a:pPr lvl="0"/>
            <a:r>
              <a:rPr lang="en-US"/>
              <a:t>Click to insert text</a:t>
            </a:r>
          </a:p>
        </p:txBody>
      </p:sp>
      <p:sp>
        <p:nvSpPr>
          <p:cNvPr id="17" name="Text Placeholder 7">
            <a:extLst>
              <a:ext uri="{FF2B5EF4-FFF2-40B4-BE49-F238E27FC236}">
                <a16:creationId xmlns:a16="http://schemas.microsoft.com/office/drawing/2014/main" id="{931D06D9-EA9B-42A0-81EE-D669D6CA5F33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384032" y="4553609"/>
            <a:ext cx="5399981" cy="555448"/>
          </a:xfrm>
          <a:prstGeom prst="rect">
            <a:avLst/>
          </a:prstGeom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sz="1300"/>
            </a:lvl1pPr>
            <a:lvl2pPr>
              <a:lnSpc>
                <a:spcPct val="100000"/>
              </a:lnSpc>
              <a:defRPr sz="1400"/>
            </a:lvl2pPr>
            <a:lvl3pPr>
              <a:lnSpc>
                <a:spcPct val="100000"/>
              </a:lnSpc>
              <a:defRPr sz="1400"/>
            </a:lvl3pPr>
            <a:lvl4pPr>
              <a:lnSpc>
                <a:spcPct val="100000"/>
              </a:lnSpc>
              <a:defRPr sz="1400"/>
            </a:lvl4pPr>
            <a:lvl5pPr>
              <a:lnSpc>
                <a:spcPct val="100000"/>
              </a:lnSpc>
              <a:defRPr sz="1400"/>
            </a:lvl5pPr>
          </a:lstStyle>
          <a:p>
            <a:pPr lvl="0"/>
            <a:r>
              <a:rPr lang="en-US"/>
              <a:t>Click to insert text</a:t>
            </a:r>
          </a:p>
        </p:txBody>
      </p:sp>
      <p:sp>
        <p:nvSpPr>
          <p:cNvPr id="18" name="Text Placeholder 7">
            <a:extLst>
              <a:ext uri="{FF2B5EF4-FFF2-40B4-BE49-F238E27FC236}">
                <a16:creationId xmlns:a16="http://schemas.microsoft.com/office/drawing/2014/main" id="{EFEA829A-6217-4965-B7BD-6BC37F7849AB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384032" y="5225749"/>
            <a:ext cx="5399981" cy="555448"/>
          </a:xfrm>
          <a:prstGeom prst="rect">
            <a:avLst/>
          </a:prstGeom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sz="1300"/>
            </a:lvl1pPr>
            <a:lvl2pPr>
              <a:lnSpc>
                <a:spcPct val="100000"/>
              </a:lnSpc>
              <a:defRPr sz="1400"/>
            </a:lvl2pPr>
            <a:lvl3pPr>
              <a:lnSpc>
                <a:spcPct val="100000"/>
              </a:lnSpc>
              <a:defRPr sz="1400"/>
            </a:lvl3pPr>
            <a:lvl4pPr>
              <a:lnSpc>
                <a:spcPct val="100000"/>
              </a:lnSpc>
              <a:defRPr sz="1400"/>
            </a:lvl4pPr>
            <a:lvl5pPr>
              <a:lnSpc>
                <a:spcPct val="100000"/>
              </a:lnSpc>
              <a:defRPr sz="1400"/>
            </a:lvl5pPr>
          </a:lstStyle>
          <a:p>
            <a:pPr lvl="0"/>
            <a:r>
              <a:rPr lang="en-US"/>
              <a:t>Click to insert text</a:t>
            </a:r>
          </a:p>
        </p:txBody>
      </p:sp>
      <p:sp>
        <p:nvSpPr>
          <p:cNvPr id="19" name="Text Placeholder 7">
            <a:extLst>
              <a:ext uri="{FF2B5EF4-FFF2-40B4-BE49-F238E27FC236}">
                <a16:creationId xmlns:a16="http://schemas.microsoft.com/office/drawing/2014/main" id="{E05DDB93-91CA-4BAF-9D63-E4134B435D8F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384032" y="5897889"/>
            <a:ext cx="5399981" cy="555448"/>
          </a:xfrm>
          <a:prstGeom prst="rect">
            <a:avLst/>
          </a:prstGeom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sz="1300"/>
            </a:lvl1pPr>
            <a:lvl2pPr>
              <a:lnSpc>
                <a:spcPct val="100000"/>
              </a:lnSpc>
              <a:defRPr sz="1400"/>
            </a:lvl2pPr>
            <a:lvl3pPr>
              <a:lnSpc>
                <a:spcPct val="100000"/>
              </a:lnSpc>
              <a:defRPr sz="1400"/>
            </a:lvl3pPr>
            <a:lvl4pPr>
              <a:lnSpc>
                <a:spcPct val="100000"/>
              </a:lnSpc>
              <a:defRPr sz="1400"/>
            </a:lvl4pPr>
            <a:lvl5pPr>
              <a:lnSpc>
                <a:spcPct val="100000"/>
              </a:lnSpc>
              <a:defRPr sz="1400"/>
            </a:lvl5pPr>
          </a:lstStyle>
          <a:p>
            <a:pPr lvl="0"/>
            <a:r>
              <a:rPr lang="en-US"/>
              <a:t>Click to insert text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D5111C9-BF1D-4957-9C22-F45DD34F33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Modifiez le style du titre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29549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genda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A6C4263A-DA82-3AB3-0A84-F2337DC19F6E}"/>
              </a:ext>
            </a:extLst>
          </p:cNvPr>
          <p:cNvSpPr/>
          <p:nvPr/>
        </p:nvSpPr>
        <p:spPr>
          <a:xfrm>
            <a:off x="-24680" y="1484784"/>
            <a:ext cx="5735960" cy="5373217"/>
          </a:xfrm>
          <a:prstGeom prst="rect">
            <a:avLst/>
          </a:prstGeom>
          <a:solidFill>
            <a:srgbClr val="173340"/>
          </a:solidFill>
          <a:ln w="9525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400" err="1">
              <a:solidFill>
                <a:schemeClr val="tx1"/>
              </a:solidFill>
            </a:endParaRPr>
          </a:p>
        </p:txBody>
      </p:sp>
      <p:sp>
        <p:nvSpPr>
          <p:cNvPr id="13" name="Text Placeholder 7">
            <a:extLst>
              <a:ext uri="{FF2B5EF4-FFF2-40B4-BE49-F238E27FC236}">
                <a16:creationId xmlns:a16="http://schemas.microsoft.com/office/drawing/2014/main" id="{306025B9-0362-4974-8920-7C764289CBA0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07368" y="1865049"/>
            <a:ext cx="4967933" cy="555448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300">
                <a:solidFill>
                  <a:schemeClr val="bg1"/>
                </a:solidFill>
              </a:defRPr>
            </a:lvl1pPr>
            <a:lvl2pPr>
              <a:lnSpc>
                <a:spcPct val="100000"/>
              </a:lnSpc>
              <a:defRPr sz="1400"/>
            </a:lvl2pPr>
            <a:lvl3pPr>
              <a:lnSpc>
                <a:spcPct val="100000"/>
              </a:lnSpc>
              <a:defRPr sz="1400"/>
            </a:lvl3pPr>
            <a:lvl4pPr>
              <a:lnSpc>
                <a:spcPct val="100000"/>
              </a:lnSpc>
              <a:defRPr sz="1400"/>
            </a:lvl4pPr>
            <a:lvl5pPr>
              <a:lnSpc>
                <a:spcPct val="100000"/>
              </a:lnSpc>
              <a:defRPr sz="1400"/>
            </a:lvl5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to insert text</a:t>
            </a:r>
          </a:p>
        </p:txBody>
      </p:sp>
      <p:sp>
        <p:nvSpPr>
          <p:cNvPr id="14" name="Text Placeholder 7">
            <a:extLst>
              <a:ext uri="{FF2B5EF4-FFF2-40B4-BE49-F238E27FC236}">
                <a16:creationId xmlns:a16="http://schemas.microsoft.com/office/drawing/2014/main" id="{257644F2-F28D-4087-B791-1E7F26C4AD1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07368" y="2537189"/>
            <a:ext cx="4967933" cy="555448"/>
          </a:xfrm>
          <a:prstGeom prst="rect">
            <a:avLst/>
          </a:prstGeom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sz="1300">
                <a:solidFill>
                  <a:schemeClr val="bg1"/>
                </a:solidFill>
              </a:defRPr>
            </a:lvl1pPr>
            <a:lvl2pPr>
              <a:lnSpc>
                <a:spcPct val="100000"/>
              </a:lnSpc>
              <a:defRPr sz="1400"/>
            </a:lvl2pPr>
            <a:lvl3pPr>
              <a:lnSpc>
                <a:spcPct val="100000"/>
              </a:lnSpc>
              <a:defRPr sz="1400"/>
            </a:lvl3pPr>
            <a:lvl4pPr>
              <a:lnSpc>
                <a:spcPct val="100000"/>
              </a:lnSpc>
              <a:defRPr sz="1400"/>
            </a:lvl4pPr>
            <a:lvl5pPr>
              <a:lnSpc>
                <a:spcPct val="100000"/>
              </a:lnSpc>
              <a:defRPr sz="1400"/>
            </a:lvl5pPr>
          </a:lstStyle>
          <a:p>
            <a:pPr lvl="0"/>
            <a:r>
              <a:rPr lang="en-US"/>
              <a:t>Click to insert text</a:t>
            </a:r>
          </a:p>
        </p:txBody>
      </p:sp>
      <p:sp>
        <p:nvSpPr>
          <p:cNvPr id="15" name="Text Placeholder 7">
            <a:extLst>
              <a:ext uri="{FF2B5EF4-FFF2-40B4-BE49-F238E27FC236}">
                <a16:creationId xmlns:a16="http://schemas.microsoft.com/office/drawing/2014/main" id="{25F62A33-F672-4099-9B72-9B2267F22ACF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07368" y="3209329"/>
            <a:ext cx="4967933" cy="555448"/>
          </a:xfrm>
          <a:prstGeom prst="rect">
            <a:avLst/>
          </a:prstGeom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sz="1300">
                <a:solidFill>
                  <a:schemeClr val="bg1"/>
                </a:solidFill>
              </a:defRPr>
            </a:lvl1pPr>
            <a:lvl2pPr>
              <a:lnSpc>
                <a:spcPct val="100000"/>
              </a:lnSpc>
              <a:defRPr sz="1400"/>
            </a:lvl2pPr>
            <a:lvl3pPr>
              <a:lnSpc>
                <a:spcPct val="100000"/>
              </a:lnSpc>
              <a:defRPr sz="1400"/>
            </a:lvl3pPr>
            <a:lvl4pPr>
              <a:lnSpc>
                <a:spcPct val="100000"/>
              </a:lnSpc>
              <a:defRPr sz="1400"/>
            </a:lvl4pPr>
            <a:lvl5pPr>
              <a:lnSpc>
                <a:spcPct val="100000"/>
              </a:lnSpc>
              <a:defRPr sz="1400"/>
            </a:lvl5pPr>
          </a:lstStyle>
          <a:p>
            <a:pPr lvl="0"/>
            <a:r>
              <a:rPr lang="en-US"/>
              <a:t>Click to insert text</a:t>
            </a:r>
          </a:p>
        </p:txBody>
      </p:sp>
      <p:sp>
        <p:nvSpPr>
          <p:cNvPr id="16" name="Text Placeholder 7">
            <a:extLst>
              <a:ext uri="{FF2B5EF4-FFF2-40B4-BE49-F238E27FC236}">
                <a16:creationId xmlns:a16="http://schemas.microsoft.com/office/drawing/2014/main" id="{72FF6EE1-C46D-4DEB-A508-49B5101CF26E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07368" y="3881469"/>
            <a:ext cx="4967933" cy="555448"/>
          </a:xfrm>
          <a:prstGeom prst="rect">
            <a:avLst/>
          </a:prstGeom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sz="1300">
                <a:solidFill>
                  <a:schemeClr val="bg1"/>
                </a:solidFill>
              </a:defRPr>
            </a:lvl1pPr>
            <a:lvl2pPr>
              <a:lnSpc>
                <a:spcPct val="100000"/>
              </a:lnSpc>
              <a:defRPr sz="1400"/>
            </a:lvl2pPr>
            <a:lvl3pPr>
              <a:lnSpc>
                <a:spcPct val="100000"/>
              </a:lnSpc>
              <a:defRPr sz="1400"/>
            </a:lvl3pPr>
            <a:lvl4pPr>
              <a:lnSpc>
                <a:spcPct val="100000"/>
              </a:lnSpc>
              <a:defRPr sz="1400"/>
            </a:lvl4pPr>
            <a:lvl5pPr>
              <a:lnSpc>
                <a:spcPct val="100000"/>
              </a:lnSpc>
              <a:defRPr sz="1400"/>
            </a:lvl5pPr>
          </a:lstStyle>
          <a:p>
            <a:pPr lvl="0"/>
            <a:r>
              <a:rPr lang="en-US"/>
              <a:t>Click to insert text</a:t>
            </a:r>
          </a:p>
        </p:txBody>
      </p:sp>
      <p:sp>
        <p:nvSpPr>
          <p:cNvPr id="17" name="Text Placeholder 7">
            <a:extLst>
              <a:ext uri="{FF2B5EF4-FFF2-40B4-BE49-F238E27FC236}">
                <a16:creationId xmlns:a16="http://schemas.microsoft.com/office/drawing/2014/main" id="{931D06D9-EA9B-42A0-81EE-D669D6CA5F33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407368" y="4553609"/>
            <a:ext cx="4967933" cy="555448"/>
          </a:xfrm>
          <a:prstGeom prst="rect">
            <a:avLst/>
          </a:prstGeom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sz="1300">
                <a:solidFill>
                  <a:schemeClr val="bg1"/>
                </a:solidFill>
              </a:defRPr>
            </a:lvl1pPr>
            <a:lvl2pPr>
              <a:lnSpc>
                <a:spcPct val="100000"/>
              </a:lnSpc>
              <a:defRPr sz="1400"/>
            </a:lvl2pPr>
            <a:lvl3pPr>
              <a:lnSpc>
                <a:spcPct val="100000"/>
              </a:lnSpc>
              <a:defRPr sz="1400"/>
            </a:lvl3pPr>
            <a:lvl4pPr>
              <a:lnSpc>
                <a:spcPct val="100000"/>
              </a:lnSpc>
              <a:defRPr sz="1400"/>
            </a:lvl4pPr>
            <a:lvl5pPr>
              <a:lnSpc>
                <a:spcPct val="100000"/>
              </a:lnSpc>
              <a:defRPr sz="1400"/>
            </a:lvl5pPr>
          </a:lstStyle>
          <a:p>
            <a:pPr lvl="0"/>
            <a:r>
              <a:rPr lang="en-US"/>
              <a:t>Click to insert text</a:t>
            </a:r>
          </a:p>
        </p:txBody>
      </p:sp>
      <p:sp>
        <p:nvSpPr>
          <p:cNvPr id="18" name="Text Placeholder 7">
            <a:extLst>
              <a:ext uri="{FF2B5EF4-FFF2-40B4-BE49-F238E27FC236}">
                <a16:creationId xmlns:a16="http://schemas.microsoft.com/office/drawing/2014/main" id="{EFEA829A-6217-4965-B7BD-6BC37F7849AB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07368" y="5225749"/>
            <a:ext cx="4967933" cy="555448"/>
          </a:xfrm>
          <a:prstGeom prst="rect">
            <a:avLst/>
          </a:prstGeom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sz="1300">
                <a:solidFill>
                  <a:schemeClr val="bg1"/>
                </a:solidFill>
              </a:defRPr>
            </a:lvl1pPr>
            <a:lvl2pPr>
              <a:lnSpc>
                <a:spcPct val="100000"/>
              </a:lnSpc>
              <a:defRPr sz="1400"/>
            </a:lvl2pPr>
            <a:lvl3pPr>
              <a:lnSpc>
                <a:spcPct val="100000"/>
              </a:lnSpc>
              <a:defRPr sz="1400"/>
            </a:lvl3pPr>
            <a:lvl4pPr>
              <a:lnSpc>
                <a:spcPct val="100000"/>
              </a:lnSpc>
              <a:defRPr sz="1400"/>
            </a:lvl4pPr>
            <a:lvl5pPr>
              <a:lnSpc>
                <a:spcPct val="100000"/>
              </a:lnSpc>
              <a:defRPr sz="1400"/>
            </a:lvl5pPr>
          </a:lstStyle>
          <a:p>
            <a:pPr lvl="0"/>
            <a:r>
              <a:rPr lang="en-US"/>
              <a:t>Click to insert text</a:t>
            </a:r>
          </a:p>
        </p:txBody>
      </p:sp>
      <p:sp>
        <p:nvSpPr>
          <p:cNvPr id="19" name="Text Placeholder 7">
            <a:extLst>
              <a:ext uri="{FF2B5EF4-FFF2-40B4-BE49-F238E27FC236}">
                <a16:creationId xmlns:a16="http://schemas.microsoft.com/office/drawing/2014/main" id="{E05DDB93-91CA-4BAF-9D63-E4134B435D8F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07368" y="5897889"/>
            <a:ext cx="4967933" cy="555448"/>
          </a:xfrm>
          <a:prstGeom prst="rect">
            <a:avLst/>
          </a:prstGeom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sz="1300">
                <a:solidFill>
                  <a:schemeClr val="bg1"/>
                </a:solidFill>
              </a:defRPr>
            </a:lvl1pPr>
            <a:lvl2pPr>
              <a:lnSpc>
                <a:spcPct val="100000"/>
              </a:lnSpc>
              <a:defRPr sz="1400"/>
            </a:lvl2pPr>
            <a:lvl3pPr>
              <a:lnSpc>
                <a:spcPct val="100000"/>
              </a:lnSpc>
              <a:defRPr sz="1400"/>
            </a:lvl3pPr>
            <a:lvl4pPr>
              <a:lnSpc>
                <a:spcPct val="100000"/>
              </a:lnSpc>
              <a:defRPr sz="1400"/>
            </a:lvl4pPr>
            <a:lvl5pPr>
              <a:lnSpc>
                <a:spcPct val="100000"/>
              </a:lnSpc>
              <a:defRPr sz="1400"/>
            </a:lvl5pPr>
          </a:lstStyle>
          <a:p>
            <a:pPr lvl="0"/>
            <a:r>
              <a:rPr lang="en-US"/>
              <a:t>Click to insert text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D5111C9-BF1D-4957-9C22-F45DD34F33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4971" y="260350"/>
            <a:ext cx="5681029" cy="792163"/>
          </a:xfrm>
        </p:spPr>
        <p:txBody>
          <a:bodyPr/>
          <a:lstStyle>
            <a:lvl1pPr>
              <a:defRPr/>
            </a:lvl1pPr>
          </a:lstStyle>
          <a:p>
            <a:r>
              <a:rPr lang="fr-FR"/>
              <a:t>Modifiez le style du titre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94193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genda Dark and Picture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18">
            <a:extLst>
              <a:ext uri="{FF2B5EF4-FFF2-40B4-BE49-F238E27FC236}">
                <a16:creationId xmlns:a16="http://schemas.microsoft.com/office/drawing/2014/main" id="{D3B1FE99-E8D3-C5FE-4E44-4E4EF67B45DA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6096001" y="908721"/>
            <a:ext cx="6096000" cy="5949280"/>
          </a:xfrm>
          <a:custGeom>
            <a:avLst/>
            <a:gdLst>
              <a:gd name="connsiteX0" fmla="*/ 0 w 6888162"/>
              <a:gd name="connsiteY0" fmla="*/ 0 h 6858000"/>
              <a:gd name="connsiteX1" fmla="*/ 6888162 w 6888162"/>
              <a:gd name="connsiteY1" fmla="*/ 0 h 6858000"/>
              <a:gd name="connsiteX2" fmla="*/ 6888162 w 6888162"/>
              <a:gd name="connsiteY2" fmla="*/ 6858000 h 6858000"/>
              <a:gd name="connsiteX3" fmla="*/ 0 w 6888162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888162" h="6858000">
                <a:moveTo>
                  <a:pt x="0" y="0"/>
                </a:moveTo>
                <a:lnTo>
                  <a:pt x="6888162" y="0"/>
                </a:lnTo>
                <a:lnTo>
                  <a:pt x="6888162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>
            <a:lvl1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de-DE"/>
              <a:t>Insert Picture and send </a:t>
            </a:r>
            <a:r>
              <a:rPr lang="de-DE" err="1"/>
              <a:t>to</a:t>
            </a:r>
            <a:r>
              <a:rPr lang="de-DE"/>
              <a:t> back</a:t>
            </a:r>
          </a:p>
        </p:txBody>
      </p:sp>
      <p:sp>
        <p:nvSpPr>
          <p:cNvPr id="2" name="Title">
            <a:extLst>
              <a:ext uri="{FF2B5EF4-FFF2-40B4-BE49-F238E27FC236}">
                <a16:creationId xmlns:a16="http://schemas.microsoft.com/office/drawing/2014/main" id="{1B342561-1DD2-4DA7-BA2A-C8E3856FE9B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07988" y="692696"/>
            <a:ext cx="4751907" cy="720179"/>
          </a:xfrm>
        </p:spPr>
        <p:txBody>
          <a:bodyPr vert="horz" lIns="0" tIns="0" rIns="0" bIns="0" rtlCol="0" anchor="b">
            <a:noAutofit/>
          </a:bodyPr>
          <a:lstStyle>
            <a:lvl1pPr>
              <a:lnSpc>
                <a:spcPct val="80000"/>
              </a:lnSpc>
              <a:defRPr lang="en-GB" sz="36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Agenda</a:t>
            </a:r>
            <a:endParaRPr lang="en-GB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FC6DF15B-7249-491B-BFB7-9A33784178CD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07988" y="1916832"/>
            <a:ext cx="5471988" cy="4536356"/>
          </a:xfrm>
          <a:prstGeom prst="rect">
            <a:avLst/>
          </a:prstGeom>
        </p:spPr>
        <p:txBody>
          <a:bodyPr>
            <a:noAutofit/>
          </a:bodyPr>
          <a:lstStyle>
            <a:lvl1pPr>
              <a:spcBef>
                <a:spcPts val="1200"/>
              </a:spcBef>
              <a:defRPr sz="1800">
                <a:solidFill>
                  <a:schemeClr val="bg1"/>
                </a:solidFill>
              </a:defRPr>
            </a:lvl1pPr>
            <a:lvl2pPr>
              <a:buClr>
                <a:schemeClr val="bg1"/>
              </a:buClr>
              <a:defRPr sz="1600">
                <a:solidFill>
                  <a:schemeClr val="bg1"/>
                </a:solidFill>
              </a:defRPr>
            </a:lvl2pPr>
            <a:lvl3pPr>
              <a:buClr>
                <a:schemeClr val="bg1"/>
              </a:buClr>
              <a:defRPr sz="1600">
                <a:solidFill>
                  <a:schemeClr val="bg1"/>
                </a:solidFill>
              </a:defRPr>
            </a:lvl3pPr>
            <a:lvl4pPr>
              <a:buClr>
                <a:schemeClr val="bg1"/>
              </a:buClr>
              <a:defRPr sz="1400">
                <a:solidFill>
                  <a:schemeClr val="bg1"/>
                </a:solidFill>
              </a:defRPr>
            </a:lvl4pPr>
            <a:lvl5pPr>
              <a:buClr>
                <a:schemeClr val="bg1"/>
              </a:buClr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8142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 1a">
    <p:bg>
      <p:bgPr>
        <a:gradFill flip="none" rotWithShape="1">
          <a:gsLst>
            <a:gs pos="100000">
              <a:schemeClr val="accent1"/>
            </a:gs>
            <a:gs pos="0">
              <a:schemeClr val="accent4"/>
            </a:gs>
          </a:gsLst>
          <a:lin ang="189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">
            <a:extLst>
              <a:ext uri="{FF2B5EF4-FFF2-40B4-BE49-F238E27FC236}">
                <a16:creationId xmlns:a16="http://schemas.microsoft.com/office/drawing/2014/main" id="{263427DF-DAE9-5C4C-6A1A-438ED4F5219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368" y="5457155"/>
            <a:ext cx="11090276" cy="246221"/>
          </a:xfrm>
          <a:prstGeom prst="rect">
            <a:avLst/>
          </a:prstGeom>
        </p:spPr>
        <p:txBody>
          <a:bodyPr wrap="square" lIns="18000" tIns="0" rIns="0" anchor="b" anchorCtr="0">
            <a:spAutoFit/>
          </a:bodyPr>
          <a:lstStyle>
            <a:lvl1pPr marL="0" indent="0" algn="l">
              <a:buNone/>
              <a:defRPr sz="1600">
                <a:solidFill>
                  <a:schemeClr val="bg1"/>
                </a:solidFill>
                <a:latin typeface="Ubuntu Light" panose="020B030403060203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GB"/>
          </a:p>
        </p:txBody>
      </p:sp>
      <p:sp>
        <p:nvSpPr>
          <p:cNvPr id="3" name="Title">
            <a:extLst>
              <a:ext uri="{FF2B5EF4-FFF2-40B4-BE49-F238E27FC236}">
                <a16:creationId xmlns:a16="http://schemas.microsoft.com/office/drawing/2014/main" id="{4AAC7C66-F303-132A-295B-65A79300A34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07368" y="4697327"/>
            <a:ext cx="11090276" cy="747897"/>
          </a:xfrm>
        </p:spPr>
        <p:txBody>
          <a:bodyPr wrap="square" lIns="0" tIns="0" rIns="0" bIns="0" anchor="b" anchorCtr="0">
            <a:noAutofit/>
          </a:bodyPr>
          <a:lstStyle>
            <a:lvl1pPr algn="l">
              <a:lnSpc>
                <a:spcPct val="90000"/>
              </a:lnSpc>
              <a:tabLst>
                <a:tab pos="1258888" algn="l"/>
              </a:tabLst>
              <a:defRPr sz="5400" b="0" cap="none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fr-FR"/>
              <a:t>Modifiez le style du titre</a:t>
            </a:r>
            <a:endParaRPr lang="en-GB"/>
          </a:p>
        </p:txBody>
      </p:sp>
      <p:grpSp>
        <p:nvGrpSpPr>
          <p:cNvPr id="11" name="Group 2">
            <a:extLst>
              <a:ext uri="{FF2B5EF4-FFF2-40B4-BE49-F238E27FC236}">
                <a16:creationId xmlns:a16="http://schemas.microsoft.com/office/drawing/2014/main" id="{6CECF1A1-AFBB-C9C3-8C4C-A333753514C3}"/>
              </a:ext>
            </a:extLst>
          </p:cNvPr>
          <p:cNvGrpSpPr>
            <a:grpSpLocks noChangeAspect="1"/>
          </p:cNvGrpSpPr>
          <p:nvPr/>
        </p:nvGrpSpPr>
        <p:grpSpPr>
          <a:xfrm>
            <a:off x="443568" y="6021288"/>
            <a:ext cx="1872000" cy="420870"/>
            <a:chOff x="5094083" y="5360390"/>
            <a:chExt cx="3039349" cy="683316"/>
          </a:xfrm>
        </p:grpSpPr>
        <p:sp>
          <p:nvSpPr>
            <p:cNvPr id="12" name="Freeform: Shape 4">
              <a:extLst>
                <a:ext uri="{FF2B5EF4-FFF2-40B4-BE49-F238E27FC236}">
                  <a16:creationId xmlns:a16="http://schemas.microsoft.com/office/drawing/2014/main" id="{6500998E-0CA2-4FA3-BF63-EC673ABF21BF}"/>
                </a:ext>
              </a:extLst>
            </p:cNvPr>
            <p:cNvSpPr/>
            <p:nvPr/>
          </p:nvSpPr>
          <p:spPr>
            <a:xfrm>
              <a:off x="5094083" y="5369283"/>
              <a:ext cx="2467942" cy="674423"/>
            </a:xfrm>
            <a:custGeom>
              <a:avLst/>
              <a:gdLst>
                <a:gd name="connsiteX0" fmla="*/ 3092291 w 3171825"/>
                <a:gd name="connsiteY0" fmla="*/ 287179 h 866775"/>
                <a:gd name="connsiteX1" fmla="*/ 3059907 w 3171825"/>
                <a:gd name="connsiteY1" fmla="*/ 211931 h 866775"/>
                <a:gd name="connsiteX2" fmla="*/ 3027521 w 3171825"/>
                <a:gd name="connsiteY2" fmla="*/ 218599 h 866775"/>
                <a:gd name="connsiteX3" fmla="*/ 2960846 w 3171825"/>
                <a:gd name="connsiteY3" fmla="*/ 507206 h 866775"/>
                <a:gd name="connsiteX4" fmla="*/ 2816066 w 3171825"/>
                <a:gd name="connsiteY4" fmla="*/ 178594 h 866775"/>
                <a:gd name="connsiteX5" fmla="*/ 2679859 w 3171825"/>
                <a:gd name="connsiteY5" fmla="*/ 440531 h 866775"/>
                <a:gd name="connsiteX6" fmla="*/ 2670334 w 3171825"/>
                <a:gd name="connsiteY6" fmla="*/ 319564 h 866775"/>
                <a:gd name="connsiteX7" fmla="*/ 2677001 w 3171825"/>
                <a:gd name="connsiteY7" fmla="*/ 254794 h 866775"/>
                <a:gd name="connsiteX8" fmla="*/ 2611279 w 3171825"/>
                <a:gd name="connsiteY8" fmla="*/ 209074 h 866775"/>
                <a:gd name="connsiteX9" fmla="*/ 2533174 w 3171825"/>
                <a:gd name="connsiteY9" fmla="*/ 510064 h 866775"/>
                <a:gd name="connsiteX10" fmla="*/ 2470309 w 3171825"/>
                <a:gd name="connsiteY10" fmla="*/ 292894 h 866775"/>
                <a:gd name="connsiteX11" fmla="*/ 2405539 w 3171825"/>
                <a:gd name="connsiteY11" fmla="*/ 208121 h 866775"/>
                <a:gd name="connsiteX12" fmla="*/ 2325529 w 3171825"/>
                <a:gd name="connsiteY12" fmla="*/ 494824 h 866775"/>
                <a:gd name="connsiteX13" fmla="*/ 2206466 w 3171825"/>
                <a:gd name="connsiteY13" fmla="*/ 211931 h 866775"/>
                <a:gd name="connsiteX14" fmla="*/ 2087404 w 3171825"/>
                <a:gd name="connsiteY14" fmla="*/ 479584 h 866775"/>
                <a:gd name="connsiteX15" fmla="*/ 1983581 w 3171825"/>
                <a:gd name="connsiteY15" fmla="*/ 178594 h 866775"/>
                <a:gd name="connsiteX16" fmla="*/ 1877854 w 3171825"/>
                <a:gd name="connsiteY16" fmla="*/ 391954 h 866775"/>
                <a:gd name="connsiteX17" fmla="*/ 1867376 w 3171825"/>
                <a:gd name="connsiteY17" fmla="*/ 390049 h 866775"/>
                <a:gd name="connsiteX18" fmla="*/ 1866424 w 3171825"/>
                <a:gd name="connsiteY18" fmla="*/ 327184 h 866775"/>
                <a:gd name="connsiteX19" fmla="*/ 1807369 w 3171825"/>
                <a:gd name="connsiteY19" fmla="*/ 202406 h 866775"/>
                <a:gd name="connsiteX20" fmla="*/ 1654969 w 3171825"/>
                <a:gd name="connsiteY20" fmla="*/ 512921 h 866775"/>
                <a:gd name="connsiteX21" fmla="*/ 1592104 w 3171825"/>
                <a:gd name="connsiteY21" fmla="*/ 483394 h 866775"/>
                <a:gd name="connsiteX22" fmla="*/ 1719739 w 3171825"/>
                <a:gd name="connsiteY22" fmla="*/ 306229 h 866775"/>
                <a:gd name="connsiteX23" fmla="*/ 1619726 w 3171825"/>
                <a:gd name="connsiteY23" fmla="*/ 202406 h 866775"/>
                <a:gd name="connsiteX24" fmla="*/ 1483519 w 3171825"/>
                <a:gd name="connsiteY24" fmla="*/ 369094 h 866775"/>
                <a:gd name="connsiteX25" fmla="*/ 1503521 w 3171825"/>
                <a:gd name="connsiteY25" fmla="*/ 473869 h 866775"/>
                <a:gd name="connsiteX26" fmla="*/ 1418749 w 3171825"/>
                <a:gd name="connsiteY26" fmla="*/ 512921 h 866775"/>
                <a:gd name="connsiteX27" fmla="*/ 1400651 w 3171825"/>
                <a:gd name="connsiteY27" fmla="*/ 274796 h 866775"/>
                <a:gd name="connsiteX28" fmla="*/ 1336834 w 3171825"/>
                <a:gd name="connsiteY28" fmla="*/ 326231 h 866775"/>
                <a:gd name="connsiteX29" fmla="*/ 1262539 w 3171825"/>
                <a:gd name="connsiteY29" fmla="*/ 479584 h 866775"/>
                <a:gd name="connsiteX30" fmla="*/ 1223486 w 3171825"/>
                <a:gd name="connsiteY30" fmla="*/ 421481 h 866775"/>
                <a:gd name="connsiteX31" fmla="*/ 1402556 w 3171825"/>
                <a:gd name="connsiteY31" fmla="*/ 250031 h 866775"/>
                <a:gd name="connsiteX32" fmla="*/ 1343501 w 3171825"/>
                <a:gd name="connsiteY32" fmla="*/ 192881 h 866775"/>
                <a:gd name="connsiteX33" fmla="*/ 1181576 w 3171825"/>
                <a:gd name="connsiteY33" fmla="*/ 290989 h 866775"/>
                <a:gd name="connsiteX34" fmla="*/ 1086326 w 3171825"/>
                <a:gd name="connsiteY34" fmla="*/ 385286 h 866775"/>
                <a:gd name="connsiteX35" fmla="*/ 1088231 w 3171825"/>
                <a:gd name="connsiteY35" fmla="*/ 358616 h 866775"/>
                <a:gd name="connsiteX36" fmla="*/ 974884 w 3171825"/>
                <a:gd name="connsiteY36" fmla="*/ 204311 h 866775"/>
                <a:gd name="connsiteX37" fmla="*/ 883444 w 3171825"/>
                <a:gd name="connsiteY37" fmla="*/ 273844 h 866775"/>
                <a:gd name="connsiteX38" fmla="*/ 846296 w 3171825"/>
                <a:gd name="connsiteY38" fmla="*/ 213836 h 866775"/>
                <a:gd name="connsiteX39" fmla="*/ 805339 w 3171825"/>
                <a:gd name="connsiteY39" fmla="*/ 224314 h 866775"/>
                <a:gd name="connsiteX40" fmla="*/ 814864 w 3171825"/>
                <a:gd name="connsiteY40" fmla="*/ 334804 h 866775"/>
                <a:gd name="connsiteX41" fmla="*/ 742474 w 3171825"/>
                <a:gd name="connsiteY41" fmla="*/ 520541 h 866775"/>
                <a:gd name="connsiteX42" fmla="*/ 691991 w 3171825"/>
                <a:gd name="connsiteY42" fmla="*/ 309086 h 866775"/>
                <a:gd name="connsiteX43" fmla="*/ 671989 w 3171825"/>
                <a:gd name="connsiteY43" fmla="*/ 305276 h 866775"/>
                <a:gd name="connsiteX44" fmla="*/ 621506 w 3171825"/>
                <a:gd name="connsiteY44" fmla="*/ 399574 h 866775"/>
                <a:gd name="connsiteX45" fmla="*/ 539591 w 3171825"/>
                <a:gd name="connsiteY45" fmla="*/ 512921 h 866775"/>
                <a:gd name="connsiteX46" fmla="*/ 495776 w 3171825"/>
                <a:gd name="connsiteY46" fmla="*/ 443389 h 866775"/>
                <a:gd name="connsiteX47" fmla="*/ 685324 w 3171825"/>
                <a:gd name="connsiteY47" fmla="*/ 278606 h 866775"/>
                <a:gd name="connsiteX48" fmla="*/ 627221 w 3171825"/>
                <a:gd name="connsiteY48" fmla="*/ 214789 h 866775"/>
                <a:gd name="connsiteX49" fmla="*/ 437674 w 3171825"/>
                <a:gd name="connsiteY49" fmla="*/ 355759 h 866775"/>
                <a:gd name="connsiteX50" fmla="*/ 237649 w 3171825"/>
                <a:gd name="connsiteY50" fmla="*/ 529114 h 866775"/>
                <a:gd name="connsiteX51" fmla="*/ 97631 w 3171825"/>
                <a:gd name="connsiteY51" fmla="*/ 313849 h 866775"/>
                <a:gd name="connsiteX52" fmla="*/ 261461 w 3171825"/>
                <a:gd name="connsiteY52" fmla="*/ 69056 h 866775"/>
                <a:gd name="connsiteX53" fmla="*/ 329089 w 3171825"/>
                <a:gd name="connsiteY53" fmla="*/ 181451 h 866775"/>
                <a:gd name="connsiteX54" fmla="*/ 410051 w 3171825"/>
                <a:gd name="connsiteY54" fmla="*/ 121444 h 866775"/>
                <a:gd name="connsiteX55" fmla="*/ 265271 w 3171825"/>
                <a:gd name="connsiteY55" fmla="*/ 7144 h 866775"/>
                <a:gd name="connsiteX56" fmla="*/ 7144 w 3171825"/>
                <a:gd name="connsiteY56" fmla="*/ 324326 h 866775"/>
                <a:gd name="connsiteX57" fmla="*/ 220504 w 3171825"/>
                <a:gd name="connsiteY57" fmla="*/ 601504 h 866775"/>
                <a:gd name="connsiteX58" fmla="*/ 425291 w 3171825"/>
                <a:gd name="connsiteY58" fmla="*/ 472916 h 866775"/>
                <a:gd name="connsiteX59" fmla="*/ 525304 w 3171825"/>
                <a:gd name="connsiteY59" fmla="*/ 576739 h 866775"/>
                <a:gd name="connsiteX60" fmla="*/ 646271 w 3171825"/>
                <a:gd name="connsiteY60" fmla="*/ 485299 h 866775"/>
                <a:gd name="connsiteX61" fmla="*/ 734854 w 3171825"/>
                <a:gd name="connsiteY61" fmla="*/ 576739 h 866775"/>
                <a:gd name="connsiteX62" fmla="*/ 812959 w 3171825"/>
                <a:gd name="connsiteY62" fmla="*/ 532924 h 866775"/>
                <a:gd name="connsiteX63" fmla="*/ 904399 w 3171825"/>
                <a:gd name="connsiteY63" fmla="*/ 810101 h 866775"/>
                <a:gd name="connsiteX64" fmla="*/ 882491 w 3171825"/>
                <a:gd name="connsiteY64" fmla="*/ 577691 h 866775"/>
                <a:gd name="connsiteX65" fmla="*/ 969169 w 3171825"/>
                <a:gd name="connsiteY65" fmla="*/ 267176 h 866775"/>
                <a:gd name="connsiteX66" fmla="*/ 1015841 w 3171825"/>
                <a:gd name="connsiteY66" fmla="*/ 359569 h 866775"/>
                <a:gd name="connsiteX67" fmla="*/ 1007269 w 3171825"/>
                <a:gd name="connsiteY67" fmla="*/ 440531 h 866775"/>
                <a:gd name="connsiteX68" fmla="*/ 900589 w 3171825"/>
                <a:gd name="connsiteY68" fmla="*/ 545306 h 866775"/>
                <a:gd name="connsiteX69" fmla="*/ 941546 w 3171825"/>
                <a:gd name="connsiteY69" fmla="*/ 577691 h 866775"/>
                <a:gd name="connsiteX70" fmla="*/ 1072039 w 3171825"/>
                <a:gd name="connsiteY70" fmla="*/ 449104 h 866775"/>
                <a:gd name="connsiteX71" fmla="*/ 1150144 w 3171825"/>
                <a:gd name="connsiteY71" fmla="*/ 390049 h 866775"/>
                <a:gd name="connsiteX72" fmla="*/ 1149191 w 3171825"/>
                <a:gd name="connsiteY72" fmla="*/ 415766 h 866775"/>
                <a:gd name="connsiteX73" fmla="*/ 1244441 w 3171825"/>
                <a:gd name="connsiteY73" fmla="*/ 550069 h 866775"/>
                <a:gd name="connsiteX74" fmla="*/ 1349216 w 3171825"/>
                <a:gd name="connsiteY74" fmla="*/ 469106 h 866775"/>
                <a:gd name="connsiteX75" fmla="*/ 1352074 w 3171825"/>
                <a:gd name="connsiteY75" fmla="*/ 547211 h 866775"/>
                <a:gd name="connsiteX76" fmla="*/ 1155859 w 3171825"/>
                <a:gd name="connsiteY76" fmla="*/ 754856 h 866775"/>
                <a:gd name="connsiteX77" fmla="*/ 1259681 w 3171825"/>
                <a:gd name="connsiteY77" fmla="*/ 864394 h 866775"/>
                <a:gd name="connsiteX78" fmla="*/ 1419701 w 3171825"/>
                <a:gd name="connsiteY78" fmla="*/ 569119 h 866775"/>
                <a:gd name="connsiteX79" fmla="*/ 1529239 w 3171825"/>
                <a:gd name="connsiteY79" fmla="*/ 518636 h 866775"/>
                <a:gd name="connsiteX80" fmla="*/ 1640681 w 3171825"/>
                <a:gd name="connsiteY80" fmla="*/ 576739 h 866775"/>
                <a:gd name="connsiteX81" fmla="*/ 1813084 w 3171825"/>
                <a:gd name="connsiteY81" fmla="*/ 459581 h 866775"/>
                <a:gd name="connsiteX82" fmla="*/ 1868329 w 3171825"/>
                <a:gd name="connsiteY82" fmla="*/ 576739 h 866775"/>
                <a:gd name="connsiteX83" fmla="*/ 1980724 w 3171825"/>
                <a:gd name="connsiteY83" fmla="*/ 273844 h 866775"/>
                <a:gd name="connsiteX84" fmla="*/ 2074069 w 3171825"/>
                <a:gd name="connsiteY84" fmla="*/ 601504 h 866775"/>
                <a:gd name="connsiteX85" fmla="*/ 2198846 w 3171825"/>
                <a:gd name="connsiteY85" fmla="*/ 312896 h 866775"/>
                <a:gd name="connsiteX86" fmla="*/ 2307432 w 3171825"/>
                <a:gd name="connsiteY86" fmla="*/ 576739 h 866775"/>
                <a:gd name="connsiteX87" fmla="*/ 2412207 w 3171825"/>
                <a:gd name="connsiteY87" fmla="*/ 428149 h 866775"/>
                <a:gd name="connsiteX88" fmla="*/ 2521744 w 3171825"/>
                <a:gd name="connsiteY88" fmla="*/ 576739 h 866775"/>
                <a:gd name="connsiteX89" fmla="*/ 2618899 w 3171825"/>
                <a:gd name="connsiteY89" fmla="*/ 486251 h 866775"/>
                <a:gd name="connsiteX90" fmla="*/ 2670334 w 3171825"/>
                <a:gd name="connsiteY90" fmla="*/ 576739 h 866775"/>
                <a:gd name="connsiteX91" fmla="*/ 2803684 w 3171825"/>
                <a:gd name="connsiteY91" fmla="*/ 274796 h 866775"/>
                <a:gd name="connsiteX92" fmla="*/ 2947511 w 3171825"/>
                <a:gd name="connsiteY92" fmla="*/ 576739 h 866775"/>
                <a:gd name="connsiteX93" fmla="*/ 3040857 w 3171825"/>
                <a:gd name="connsiteY93" fmla="*/ 474821 h 866775"/>
                <a:gd name="connsiteX94" fmla="*/ 3121819 w 3171825"/>
                <a:gd name="connsiteY94" fmla="*/ 576739 h 866775"/>
                <a:gd name="connsiteX95" fmla="*/ 3169444 w 3171825"/>
                <a:gd name="connsiteY95" fmla="*/ 550069 h 866775"/>
                <a:gd name="connsiteX96" fmla="*/ 3092291 w 3171825"/>
                <a:gd name="connsiteY96" fmla="*/ 287179 h 866775"/>
                <a:gd name="connsiteX97" fmla="*/ 1267301 w 3171825"/>
                <a:gd name="connsiteY97" fmla="*/ 806291 h 866775"/>
                <a:gd name="connsiteX98" fmla="*/ 1226344 w 3171825"/>
                <a:gd name="connsiteY98" fmla="*/ 751999 h 866775"/>
                <a:gd name="connsiteX99" fmla="*/ 1353026 w 3171825"/>
                <a:gd name="connsiteY99" fmla="*/ 597694 h 866775"/>
                <a:gd name="connsiteX100" fmla="*/ 1267301 w 3171825"/>
                <a:gd name="connsiteY100" fmla="*/ 806291 h 866775"/>
                <a:gd name="connsiteX101" fmla="*/ 1614964 w 3171825"/>
                <a:gd name="connsiteY101" fmla="*/ 257651 h 866775"/>
                <a:gd name="connsiteX102" fmla="*/ 1653064 w 3171825"/>
                <a:gd name="connsiteY102" fmla="*/ 315754 h 866775"/>
                <a:gd name="connsiteX103" fmla="*/ 1569244 w 3171825"/>
                <a:gd name="connsiteY103" fmla="*/ 438626 h 866775"/>
                <a:gd name="connsiteX104" fmla="*/ 1614964 w 3171825"/>
                <a:gd name="connsiteY104" fmla="*/ 257651 h 866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</a:cxnLst>
              <a:rect l="l" t="t" r="r" b="b"/>
              <a:pathLst>
                <a:path w="3171825" h="866775">
                  <a:moveTo>
                    <a:pt x="3092291" y="287179"/>
                  </a:moveTo>
                  <a:cubicBezTo>
                    <a:pt x="3092291" y="241459"/>
                    <a:pt x="3089434" y="211931"/>
                    <a:pt x="3059907" y="211931"/>
                  </a:cubicBezTo>
                  <a:cubicBezTo>
                    <a:pt x="3046571" y="211931"/>
                    <a:pt x="3039904" y="214789"/>
                    <a:pt x="3027521" y="218599"/>
                  </a:cubicBezTo>
                  <a:cubicBezTo>
                    <a:pt x="3037999" y="371951"/>
                    <a:pt x="3003709" y="507206"/>
                    <a:pt x="2960846" y="507206"/>
                  </a:cubicBezTo>
                  <a:cubicBezTo>
                    <a:pt x="2905601" y="507206"/>
                    <a:pt x="2933224" y="178594"/>
                    <a:pt x="2816066" y="178594"/>
                  </a:cubicBezTo>
                  <a:cubicBezTo>
                    <a:pt x="2707482" y="178594"/>
                    <a:pt x="2692241" y="440531"/>
                    <a:pt x="2679859" y="440531"/>
                  </a:cubicBezTo>
                  <a:cubicBezTo>
                    <a:pt x="2671286" y="440531"/>
                    <a:pt x="2670334" y="371951"/>
                    <a:pt x="2670334" y="319564"/>
                  </a:cubicBezTo>
                  <a:cubicBezTo>
                    <a:pt x="2675096" y="294799"/>
                    <a:pt x="2677001" y="271939"/>
                    <a:pt x="2677001" y="254794"/>
                  </a:cubicBezTo>
                  <a:cubicBezTo>
                    <a:pt x="2677001" y="230029"/>
                    <a:pt x="2667476" y="188119"/>
                    <a:pt x="2611279" y="209074"/>
                  </a:cubicBezTo>
                  <a:cubicBezTo>
                    <a:pt x="2613184" y="396716"/>
                    <a:pt x="2576036" y="510064"/>
                    <a:pt x="2533174" y="510064"/>
                  </a:cubicBezTo>
                  <a:cubicBezTo>
                    <a:pt x="2471261" y="510064"/>
                    <a:pt x="2470309" y="340519"/>
                    <a:pt x="2470309" y="292894"/>
                  </a:cubicBezTo>
                  <a:cubicBezTo>
                    <a:pt x="2470309" y="247174"/>
                    <a:pt x="2473166" y="186214"/>
                    <a:pt x="2405539" y="208121"/>
                  </a:cubicBezTo>
                  <a:cubicBezTo>
                    <a:pt x="2395061" y="371951"/>
                    <a:pt x="2352199" y="494824"/>
                    <a:pt x="2325529" y="494824"/>
                  </a:cubicBezTo>
                  <a:cubicBezTo>
                    <a:pt x="2285524" y="494824"/>
                    <a:pt x="2293144" y="211931"/>
                    <a:pt x="2206466" y="211931"/>
                  </a:cubicBezTo>
                  <a:cubicBezTo>
                    <a:pt x="2128361" y="211931"/>
                    <a:pt x="2103596" y="479584"/>
                    <a:pt x="2087404" y="479584"/>
                  </a:cubicBezTo>
                  <a:cubicBezTo>
                    <a:pt x="2057876" y="479584"/>
                    <a:pt x="2096929" y="178594"/>
                    <a:pt x="1983581" y="178594"/>
                  </a:cubicBezTo>
                  <a:cubicBezTo>
                    <a:pt x="1924526" y="178594"/>
                    <a:pt x="1900714" y="279559"/>
                    <a:pt x="1877854" y="391954"/>
                  </a:cubicBezTo>
                  <a:cubicBezTo>
                    <a:pt x="1873091" y="413861"/>
                    <a:pt x="1868329" y="414814"/>
                    <a:pt x="1867376" y="390049"/>
                  </a:cubicBezTo>
                  <a:cubicBezTo>
                    <a:pt x="1866424" y="370046"/>
                    <a:pt x="1866424" y="347186"/>
                    <a:pt x="1866424" y="327184"/>
                  </a:cubicBezTo>
                  <a:cubicBezTo>
                    <a:pt x="1894999" y="213836"/>
                    <a:pt x="1859756" y="171926"/>
                    <a:pt x="1807369" y="202406"/>
                  </a:cubicBezTo>
                  <a:cubicBezTo>
                    <a:pt x="1824514" y="411004"/>
                    <a:pt x="1728311" y="512921"/>
                    <a:pt x="1654969" y="512921"/>
                  </a:cubicBezTo>
                  <a:cubicBezTo>
                    <a:pt x="1628299" y="512921"/>
                    <a:pt x="1607344" y="501491"/>
                    <a:pt x="1592104" y="483394"/>
                  </a:cubicBezTo>
                  <a:cubicBezTo>
                    <a:pt x="1680686" y="429101"/>
                    <a:pt x="1719739" y="367189"/>
                    <a:pt x="1719739" y="306229"/>
                  </a:cubicBezTo>
                  <a:cubicBezTo>
                    <a:pt x="1719739" y="240506"/>
                    <a:pt x="1681639" y="202406"/>
                    <a:pt x="1619726" y="202406"/>
                  </a:cubicBezTo>
                  <a:cubicBezTo>
                    <a:pt x="1532096" y="202406"/>
                    <a:pt x="1483519" y="292894"/>
                    <a:pt x="1483519" y="369094"/>
                  </a:cubicBezTo>
                  <a:cubicBezTo>
                    <a:pt x="1483519" y="410051"/>
                    <a:pt x="1491139" y="445294"/>
                    <a:pt x="1503521" y="473869"/>
                  </a:cubicBezTo>
                  <a:cubicBezTo>
                    <a:pt x="1473041" y="488156"/>
                    <a:pt x="1445419" y="500539"/>
                    <a:pt x="1418749" y="512921"/>
                  </a:cubicBezTo>
                  <a:cubicBezTo>
                    <a:pt x="1416844" y="433864"/>
                    <a:pt x="1407319" y="350996"/>
                    <a:pt x="1400651" y="274796"/>
                  </a:cubicBezTo>
                  <a:cubicBezTo>
                    <a:pt x="1353979" y="262414"/>
                    <a:pt x="1340644" y="284321"/>
                    <a:pt x="1336834" y="326231"/>
                  </a:cubicBezTo>
                  <a:cubicBezTo>
                    <a:pt x="1328261" y="420529"/>
                    <a:pt x="1293971" y="479584"/>
                    <a:pt x="1262539" y="479584"/>
                  </a:cubicBezTo>
                  <a:cubicBezTo>
                    <a:pt x="1239679" y="479584"/>
                    <a:pt x="1225391" y="451009"/>
                    <a:pt x="1223486" y="421481"/>
                  </a:cubicBezTo>
                  <a:cubicBezTo>
                    <a:pt x="1214914" y="270034"/>
                    <a:pt x="1337786" y="228124"/>
                    <a:pt x="1402556" y="250031"/>
                  </a:cubicBezTo>
                  <a:cubicBezTo>
                    <a:pt x="1415891" y="216694"/>
                    <a:pt x="1401604" y="192881"/>
                    <a:pt x="1343501" y="192881"/>
                  </a:cubicBezTo>
                  <a:cubicBezTo>
                    <a:pt x="1273016" y="192881"/>
                    <a:pt x="1220629" y="235744"/>
                    <a:pt x="1181576" y="290989"/>
                  </a:cubicBezTo>
                  <a:cubicBezTo>
                    <a:pt x="1155859" y="327184"/>
                    <a:pt x="1126331" y="353854"/>
                    <a:pt x="1086326" y="385286"/>
                  </a:cubicBezTo>
                  <a:cubicBezTo>
                    <a:pt x="1087279" y="375761"/>
                    <a:pt x="1088231" y="367189"/>
                    <a:pt x="1088231" y="358616"/>
                  </a:cubicBezTo>
                  <a:cubicBezTo>
                    <a:pt x="1088231" y="251936"/>
                    <a:pt x="1030129" y="204311"/>
                    <a:pt x="974884" y="204311"/>
                  </a:cubicBezTo>
                  <a:cubicBezTo>
                    <a:pt x="929164" y="204311"/>
                    <a:pt x="900589" y="231934"/>
                    <a:pt x="883444" y="273844"/>
                  </a:cubicBezTo>
                  <a:cubicBezTo>
                    <a:pt x="879634" y="231934"/>
                    <a:pt x="871061" y="213836"/>
                    <a:pt x="846296" y="213836"/>
                  </a:cubicBezTo>
                  <a:cubicBezTo>
                    <a:pt x="835819" y="213836"/>
                    <a:pt x="821531" y="216694"/>
                    <a:pt x="805339" y="224314"/>
                  </a:cubicBezTo>
                  <a:cubicBezTo>
                    <a:pt x="812959" y="248126"/>
                    <a:pt x="814864" y="300514"/>
                    <a:pt x="814864" y="334804"/>
                  </a:cubicBezTo>
                  <a:cubicBezTo>
                    <a:pt x="814864" y="463391"/>
                    <a:pt x="777716" y="520541"/>
                    <a:pt x="742474" y="520541"/>
                  </a:cubicBezTo>
                  <a:cubicBezTo>
                    <a:pt x="701516" y="520541"/>
                    <a:pt x="695801" y="368141"/>
                    <a:pt x="691991" y="309086"/>
                  </a:cubicBezTo>
                  <a:cubicBezTo>
                    <a:pt x="687229" y="307181"/>
                    <a:pt x="681514" y="305276"/>
                    <a:pt x="671989" y="305276"/>
                  </a:cubicBezTo>
                  <a:cubicBezTo>
                    <a:pt x="635794" y="305276"/>
                    <a:pt x="631031" y="354806"/>
                    <a:pt x="621506" y="399574"/>
                  </a:cubicBezTo>
                  <a:cubicBezTo>
                    <a:pt x="611029" y="450056"/>
                    <a:pt x="582454" y="512921"/>
                    <a:pt x="539591" y="512921"/>
                  </a:cubicBezTo>
                  <a:cubicBezTo>
                    <a:pt x="513874" y="512921"/>
                    <a:pt x="497681" y="488156"/>
                    <a:pt x="495776" y="443389"/>
                  </a:cubicBezTo>
                  <a:cubicBezTo>
                    <a:pt x="491966" y="352901"/>
                    <a:pt x="567214" y="245269"/>
                    <a:pt x="685324" y="278606"/>
                  </a:cubicBezTo>
                  <a:cubicBezTo>
                    <a:pt x="700564" y="242411"/>
                    <a:pt x="676751" y="214789"/>
                    <a:pt x="627221" y="214789"/>
                  </a:cubicBezTo>
                  <a:cubicBezTo>
                    <a:pt x="540544" y="214789"/>
                    <a:pt x="469106" y="279559"/>
                    <a:pt x="437674" y="355759"/>
                  </a:cubicBezTo>
                  <a:cubicBezTo>
                    <a:pt x="406241" y="426244"/>
                    <a:pt x="350996" y="529114"/>
                    <a:pt x="237649" y="529114"/>
                  </a:cubicBezTo>
                  <a:cubicBezTo>
                    <a:pt x="157639" y="529114"/>
                    <a:pt x="97631" y="459581"/>
                    <a:pt x="97631" y="313849"/>
                  </a:cubicBezTo>
                  <a:cubicBezTo>
                    <a:pt x="97631" y="188119"/>
                    <a:pt x="176689" y="69056"/>
                    <a:pt x="261461" y="69056"/>
                  </a:cubicBezTo>
                  <a:cubicBezTo>
                    <a:pt x="320516" y="69056"/>
                    <a:pt x="333851" y="127159"/>
                    <a:pt x="329089" y="181451"/>
                  </a:cubicBezTo>
                  <a:cubicBezTo>
                    <a:pt x="359569" y="206216"/>
                    <a:pt x="410051" y="183356"/>
                    <a:pt x="410051" y="121444"/>
                  </a:cubicBezTo>
                  <a:cubicBezTo>
                    <a:pt x="410051" y="79534"/>
                    <a:pt x="375761" y="7144"/>
                    <a:pt x="265271" y="7144"/>
                  </a:cubicBezTo>
                  <a:cubicBezTo>
                    <a:pt x="128111" y="7144"/>
                    <a:pt x="7144" y="144304"/>
                    <a:pt x="7144" y="324326"/>
                  </a:cubicBezTo>
                  <a:cubicBezTo>
                    <a:pt x="7144" y="498634"/>
                    <a:pt x="95726" y="601504"/>
                    <a:pt x="220504" y="601504"/>
                  </a:cubicBezTo>
                  <a:cubicBezTo>
                    <a:pt x="299561" y="601504"/>
                    <a:pt x="373856" y="556736"/>
                    <a:pt x="425291" y="472916"/>
                  </a:cubicBezTo>
                  <a:cubicBezTo>
                    <a:pt x="438626" y="545306"/>
                    <a:pt x="488156" y="576739"/>
                    <a:pt x="525304" y="576739"/>
                  </a:cubicBezTo>
                  <a:cubicBezTo>
                    <a:pt x="585311" y="576739"/>
                    <a:pt x="624364" y="537686"/>
                    <a:pt x="646271" y="485299"/>
                  </a:cubicBezTo>
                  <a:cubicBezTo>
                    <a:pt x="659606" y="537686"/>
                    <a:pt x="688181" y="576739"/>
                    <a:pt x="734854" y="576739"/>
                  </a:cubicBezTo>
                  <a:cubicBezTo>
                    <a:pt x="768191" y="576739"/>
                    <a:pt x="793909" y="559594"/>
                    <a:pt x="812959" y="532924"/>
                  </a:cubicBezTo>
                  <a:cubicBezTo>
                    <a:pt x="805339" y="716756"/>
                    <a:pt x="795814" y="832961"/>
                    <a:pt x="904399" y="810101"/>
                  </a:cubicBezTo>
                  <a:cubicBezTo>
                    <a:pt x="887254" y="757714"/>
                    <a:pt x="882491" y="663416"/>
                    <a:pt x="882491" y="577691"/>
                  </a:cubicBezTo>
                  <a:cubicBezTo>
                    <a:pt x="882491" y="344329"/>
                    <a:pt x="920591" y="267176"/>
                    <a:pt x="969169" y="267176"/>
                  </a:cubicBezTo>
                  <a:cubicBezTo>
                    <a:pt x="1004411" y="267176"/>
                    <a:pt x="1015841" y="311944"/>
                    <a:pt x="1015841" y="359569"/>
                  </a:cubicBezTo>
                  <a:cubicBezTo>
                    <a:pt x="1015841" y="385286"/>
                    <a:pt x="1012984" y="413861"/>
                    <a:pt x="1007269" y="440531"/>
                  </a:cubicBezTo>
                  <a:cubicBezTo>
                    <a:pt x="948214" y="477679"/>
                    <a:pt x="900589" y="507206"/>
                    <a:pt x="900589" y="545306"/>
                  </a:cubicBezTo>
                  <a:cubicBezTo>
                    <a:pt x="900589" y="574834"/>
                    <a:pt x="922496" y="577691"/>
                    <a:pt x="941546" y="577691"/>
                  </a:cubicBezTo>
                  <a:cubicBezTo>
                    <a:pt x="987266" y="577691"/>
                    <a:pt x="1041559" y="532924"/>
                    <a:pt x="1072039" y="449104"/>
                  </a:cubicBezTo>
                  <a:cubicBezTo>
                    <a:pt x="1098709" y="432911"/>
                    <a:pt x="1125379" y="414814"/>
                    <a:pt x="1150144" y="390049"/>
                  </a:cubicBezTo>
                  <a:cubicBezTo>
                    <a:pt x="1149191" y="398621"/>
                    <a:pt x="1149191" y="407194"/>
                    <a:pt x="1149191" y="415766"/>
                  </a:cubicBezTo>
                  <a:cubicBezTo>
                    <a:pt x="1149191" y="499586"/>
                    <a:pt x="1185386" y="550069"/>
                    <a:pt x="1244441" y="550069"/>
                  </a:cubicBezTo>
                  <a:cubicBezTo>
                    <a:pt x="1290161" y="550069"/>
                    <a:pt x="1324451" y="517684"/>
                    <a:pt x="1349216" y="469106"/>
                  </a:cubicBezTo>
                  <a:cubicBezTo>
                    <a:pt x="1351121" y="496729"/>
                    <a:pt x="1352074" y="523399"/>
                    <a:pt x="1352074" y="547211"/>
                  </a:cubicBezTo>
                  <a:cubicBezTo>
                    <a:pt x="1258729" y="590074"/>
                    <a:pt x="1155859" y="633889"/>
                    <a:pt x="1155859" y="754856"/>
                  </a:cubicBezTo>
                  <a:cubicBezTo>
                    <a:pt x="1155859" y="817721"/>
                    <a:pt x="1201579" y="864394"/>
                    <a:pt x="1259681" y="864394"/>
                  </a:cubicBezTo>
                  <a:cubicBezTo>
                    <a:pt x="1389221" y="864394"/>
                    <a:pt x="1418749" y="728186"/>
                    <a:pt x="1419701" y="569119"/>
                  </a:cubicBezTo>
                  <a:cubicBezTo>
                    <a:pt x="1461611" y="551021"/>
                    <a:pt x="1493044" y="536734"/>
                    <a:pt x="1529239" y="518636"/>
                  </a:cubicBezTo>
                  <a:cubicBezTo>
                    <a:pt x="1560671" y="557689"/>
                    <a:pt x="1602581" y="576739"/>
                    <a:pt x="1640681" y="576739"/>
                  </a:cubicBezTo>
                  <a:cubicBezTo>
                    <a:pt x="1714024" y="576739"/>
                    <a:pt x="1768316" y="537686"/>
                    <a:pt x="1813084" y="459581"/>
                  </a:cubicBezTo>
                  <a:cubicBezTo>
                    <a:pt x="1820704" y="519589"/>
                    <a:pt x="1835944" y="576739"/>
                    <a:pt x="1868329" y="576739"/>
                  </a:cubicBezTo>
                  <a:cubicBezTo>
                    <a:pt x="1926431" y="576739"/>
                    <a:pt x="1937861" y="273844"/>
                    <a:pt x="1980724" y="273844"/>
                  </a:cubicBezTo>
                  <a:cubicBezTo>
                    <a:pt x="2014061" y="273844"/>
                    <a:pt x="1986439" y="601504"/>
                    <a:pt x="2074069" y="601504"/>
                  </a:cubicBezTo>
                  <a:cubicBezTo>
                    <a:pt x="2148364" y="601504"/>
                    <a:pt x="2162651" y="312896"/>
                    <a:pt x="2198846" y="312896"/>
                  </a:cubicBezTo>
                  <a:cubicBezTo>
                    <a:pt x="2224564" y="312896"/>
                    <a:pt x="2226469" y="576739"/>
                    <a:pt x="2307432" y="576739"/>
                  </a:cubicBezTo>
                  <a:cubicBezTo>
                    <a:pt x="2347436" y="576739"/>
                    <a:pt x="2390299" y="529114"/>
                    <a:pt x="2412207" y="428149"/>
                  </a:cubicBezTo>
                  <a:cubicBezTo>
                    <a:pt x="2422684" y="494824"/>
                    <a:pt x="2456021" y="576739"/>
                    <a:pt x="2521744" y="576739"/>
                  </a:cubicBezTo>
                  <a:cubicBezTo>
                    <a:pt x="2559844" y="576739"/>
                    <a:pt x="2593182" y="537686"/>
                    <a:pt x="2618899" y="486251"/>
                  </a:cubicBezTo>
                  <a:cubicBezTo>
                    <a:pt x="2625566" y="539591"/>
                    <a:pt x="2640807" y="576739"/>
                    <a:pt x="2670334" y="576739"/>
                  </a:cubicBezTo>
                  <a:cubicBezTo>
                    <a:pt x="2746534" y="576739"/>
                    <a:pt x="2743676" y="274796"/>
                    <a:pt x="2803684" y="274796"/>
                  </a:cubicBezTo>
                  <a:cubicBezTo>
                    <a:pt x="2850357" y="274796"/>
                    <a:pt x="2836069" y="576739"/>
                    <a:pt x="2947511" y="576739"/>
                  </a:cubicBezTo>
                  <a:cubicBezTo>
                    <a:pt x="3000851" y="576739"/>
                    <a:pt x="3025616" y="531971"/>
                    <a:pt x="3040857" y="474821"/>
                  </a:cubicBezTo>
                  <a:cubicBezTo>
                    <a:pt x="3061811" y="558641"/>
                    <a:pt x="3094196" y="576739"/>
                    <a:pt x="3121819" y="576739"/>
                  </a:cubicBezTo>
                  <a:cubicBezTo>
                    <a:pt x="3138964" y="576739"/>
                    <a:pt x="3152299" y="571024"/>
                    <a:pt x="3169444" y="550069"/>
                  </a:cubicBezTo>
                  <a:cubicBezTo>
                    <a:pt x="3085624" y="511969"/>
                    <a:pt x="3092291" y="375761"/>
                    <a:pt x="3092291" y="287179"/>
                  </a:cubicBezTo>
                  <a:close/>
                  <a:moveTo>
                    <a:pt x="1267301" y="806291"/>
                  </a:moveTo>
                  <a:cubicBezTo>
                    <a:pt x="1240631" y="806291"/>
                    <a:pt x="1226344" y="780574"/>
                    <a:pt x="1226344" y="751999"/>
                  </a:cubicBezTo>
                  <a:cubicBezTo>
                    <a:pt x="1226344" y="674846"/>
                    <a:pt x="1283494" y="632936"/>
                    <a:pt x="1353026" y="597694"/>
                  </a:cubicBezTo>
                  <a:cubicBezTo>
                    <a:pt x="1349216" y="768191"/>
                    <a:pt x="1310164" y="806291"/>
                    <a:pt x="1267301" y="806291"/>
                  </a:cubicBezTo>
                  <a:close/>
                  <a:moveTo>
                    <a:pt x="1614964" y="257651"/>
                  </a:moveTo>
                  <a:cubicBezTo>
                    <a:pt x="1640681" y="257651"/>
                    <a:pt x="1655921" y="281464"/>
                    <a:pt x="1653064" y="315754"/>
                  </a:cubicBezTo>
                  <a:cubicBezTo>
                    <a:pt x="1650206" y="355759"/>
                    <a:pt x="1620679" y="402431"/>
                    <a:pt x="1569244" y="438626"/>
                  </a:cubicBezTo>
                  <a:cubicBezTo>
                    <a:pt x="1543526" y="362426"/>
                    <a:pt x="1563529" y="257651"/>
                    <a:pt x="1614964" y="257651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800"/>
            </a:p>
          </p:txBody>
        </p:sp>
        <p:sp>
          <p:nvSpPr>
            <p:cNvPr id="13" name="Freeform: Shape 5">
              <a:extLst>
                <a:ext uri="{FF2B5EF4-FFF2-40B4-BE49-F238E27FC236}">
                  <a16:creationId xmlns:a16="http://schemas.microsoft.com/office/drawing/2014/main" id="{F3E23DF4-7EAD-57AB-752A-EC8452CB6C51}"/>
                </a:ext>
              </a:extLst>
            </p:cNvPr>
            <p:cNvSpPr/>
            <p:nvPr/>
          </p:nvSpPr>
          <p:spPr>
            <a:xfrm>
              <a:off x="6953539" y="5402609"/>
              <a:ext cx="74112" cy="81524"/>
            </a:xfrm>
            <a:custGeom>
              <a:avLst/>
              <a:gdLst>
                <a:gd name="connsiteX0" fmla="*/ 51942 w 95250"/>
                <a:gd name="connsiteY0" fmla="*/ 99569 h 104775"/>
                <a:gd name="connsiteX1" fmla="*/ 93853 w 95250"/>
                <a:gd name="connsiteY1" fmla="*/ 51944 h 104775"/>
                <a:gd name="connsiteX2" fmla="*/ 51942 w 95250"/>
                <a:gd name="connsiteY2" fmla="*/ 7176 h 104775"/>
                <a:gd name="connsiteX3" fmla="*/ 7175 w 95250"/>
                <a:gd name="connsiteY3" fmla="*/ 54801 h 104775"/>
                <a:gd name="connsiteX4" fmla="*/ 51942 w 95250"/>
                <a:gd name="connsiteY4" fmla="*/ 99569 h 104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5250" h="104775">
                  <a:moveTo>
                    <a:pt x="51942" y="99569"/>
                  </a:moveTo>
                  <a:cubicBezTo>
                    <a:pt x="76707" y="98616"/>
                    <a:pt x="93853" y="77661"/>
                    <a:pt x="93853" y="51944"/>
                  </a:cubicBezTo>
                  <a:cubicBezTo>
                    <a:pt x="93853" y="26226"/>
                    <a:pt x="76707" y="6224"/>
                    <a:pt x="51942" y="7176"/>
                  </a:cubicBezTo>
                  <a:cubicBezTo>
                    <a:pt x="27178" y="8129"/>
                    <a:pt x="7175" y="29084"/>
                    <a:pt x="7175" y="54801"/>
                  </a:cubicBezTo>
                  <a:cubicBezTo>
                    <a:pt x="6222" y="80519"/>
                    <a:pt x="27178" y="100521"/>
                    <a:pt x="51942" y="99569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800"/>
            </a:p>
          </p:txBody>
        </p:sp>
        <p:sp>
          <p:nvSpPr>
            <p:cNvPr id="14" name="Freeform: Shape 6">
              <a:extLst>
                <a:ext uri="{FF2B5EF4-FFF2-40B4-BE49-F238E27FC236}">
                  <a16:creationId xmlns:a16="http://schemas.microsoft.com/office/drawing/2014/main" id="{879BEAB9-ED4E-001A-5054-C9630CF436F9}"/>
                </a:ext>
              </a:extLst>
            </p:cNvPr>
            <p:cNvSpPr/>
            <p:nvPr/>
          </p:nvSpPr>
          <p:spPr>
            <a:xfrm>
              <a:off x="7436776" y="5416688"/>
              <a:ext cx="74112" cy="74112"/>
            </a:xfrm>
            <a:custGeom>
              <a:avLst/>
              <a:gdLst>
                <a:gd name="connsiteX0" fmla="*/ 48101 w 95250"/>
                <a:gd name="connsiteY0" fmla="*/ 94808 h 95250"/>
                <a:gd name="connsiteX1" fmla="*/ 89059 w 95250"/>
                <a:gd name="connsiteY1" fmla="*/ 49088 h 95250"/>
                <a:gd name="connsiteX2" fmla="*/ 48101 w 95250"/>
                <a:gd name="connsiteY2" fmla="*/ 7178 h 95250"/>
                <a:gd name="connsiteX3" fmla="*/ 7144 w 95250"/>
                <a:gd name="connsiteY3" fmla="*/ 52898 h 95250"/>
                <a:gd name="connsiteX4" fmla="*/ 48101 w 95250"/>
                <a:gd name="connsiteY4" fmla="*/ 94808 h 95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5250" h="95250">
                  <a:moveTo>
                    <a:pt x="48101" y="94808"/>
                  </a:moveTo>
                  <a:cubicBezTo>
                    <a:pt x="70961" y="93856"/>
                    <a:pt x="89059" y="73853"/>
                    <a:pt x="89059" y="49088"/>
                  </a:cubicBezTo>
                  <a:cubicBezTo>
                    <a:pt x="89059" y="25275"/>
                    <a:pt x="70961" y="6225"/>
                    <a:pt x="48101" y="7178"/>
                  </a:cubicBezTo>
                  <a:cubicBezTo>
                    <a:pt x="25241" y="8131"/>
                    <a:pt x="7144" y="28133"/>
                    <a:pt x="7144" y="52898"/>
                  </a:cubicBezTo>
                  <a:cubicBezTo>
                    <a:pt x="8096" y="76711"/>
                    <a:pt x="26194" y="95761"/>
                    <a:pt x="48101" y="94808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800"/>
            </a:p>
          </p:txBody>
        </p:sp>
        <p:sp>
          <p:nvSpPr>
            <p:cNvPr id="15" name="Freeform: Shape 7">
              <a:extLst>
                <a:ext uri="{FF2B5EF4-FFF2-40B4-BE49-F238E27FC236}">
                  <a16:creationId xmlns:a16="http://schemas.microsoft.com/office/drawing/2014/main" id="{DC469B38-0BDD-091F-8A89-643F5C025E37}"/>
                </a:ext>
              </a:extLst>
            </p:cNvPr>
            <p:cNvSpPr/>
            <p:nvPr/>
          </p:nvSpPr>
          <p:spPr>
            <a:xfrm>
              <a:off x="7591670" y="5360390"/>
              <a:ext cx="526198" cy="452086"/>
            </a:xfrm>
            <a:custGeom>
              <a:avLst/>
              <a:gdLst>
                <a:gd name="connsiteX0" fmla="*/ 553879 w 676275"/>
                <a:gd name="connsiteY0" fmla="*/ 254794 h 581025"/>
                <a:gd name="connsiteX1" fmla="*/ 451009 w 676275"/>
                <a:gd name="connsiteY1" fmla="*/ 342424 h 581025"/>
                <a:gd name="connsiteX2" fmla="*/ 375761 w 676275"/>
                <a:gd name="connsiteY2" fmla="*/ 469106 h 581025"/>
                <a:gd name="connsiteX3" fmla="*/ 273844 w 676275"/>
                <a:gd name="connsiteY3" fmla="*/ 561499 h 581025"/>
                <a:gd name="connsiteX4" fmla="*/ 132874 w 676275"/>
                <a:gd name="connsiteY4" fmla="*/ 569119 h 581025"/>
                <a:gd name="connsiteX5" fmla="*/ 7144 w 676275"/>
                <a:gd name="connsiteY5" fmla="*/ 383381 h 581025"/>
                <a:gd name="connsiteX6" fmla="*/ 371951 w 676275"/>
                <a:gd name="connsiteY6" fmla="*/ 7144 h 581025"/>
                <a:gd name="connsiteX7" fmla="*/ 371951 w 676275"/>
                <a:gd name="connsiteY7" fmla="*/ 7144 h 581025"/>
                <a:gd name="connsiteX8" fmla="*/ 371951 w 676275"/>
                <a:gd name="connsiteY8" fmla="*/ 7144 h 581025"/>
                <a:gd name="connsiteX9" fmla="*/ 388144 w 676275"/>
                <a:gd name="connsiteY9" fmla="*/ 13811 h 581025"/>
                <a:gd name="connsiteX10" fmla="*/ 571024 w 676275"/>
                <a:gd name="connsiteY10" fmla="*/ 127159 h 581025"/>
                <a:gd name="connsiteX11" fmla="*/ 675799 w 676275"/>
                <a:gd name="connsiteY11" fmla="*/ 287179 h 581025"/>
                <a:gd name="connsiteX12" fmla="*/ 553879 w 676275"/>
                <a:gd name="connsiteY12" fmla="*/ 254794 h 581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676275" h="581025">
                  <a:moveTo>
                    <a:pt x="553879" y="254794"/>
                  </a:moveTo>
                  <a:cubicBezTo>
                    <a:pt x="507206" y="265271"/>
                    <a:pt x="475774" y="304324"/>
                    <a:pt x="451009" y="342424"/>
                  </a:cubicBezTo>
                  <a:cubicBezTo>
                    <a:pt x="424339" y="383381"/>
                    <a:pt x="403384" y="428149"/>
                    <a:pt x="375761" y="469106"/>
                  </a:cubicBezTo>
                  <a:cubicBezTo>
                    <a:pt x="349091" y="507206"/>
                    <a:pt x="316706" y="542449"/>
                    <a:pt x="273844" y="561499"/>
                  </a:cubicBezTo>
                  <a:cubicBezTo>
                    <a:pt x="229076" y="581501"/>
                    <a:pt x="179546" y="584359"/>
                    <a:pt x="132874" y="569119"/>
                  </a:cubicBezTo>
                  <a:cubicBezTo>
                    <a:pt x="58579" y="538639"/>
                    <a:pt x="7144" y="464344"/>
                    <a:pt x="7144" y="383381"/>
                  </a:cubicBezTo>
                  <a:cubicBezTo>
                    <a:pt x="7144" y="177641"/>
                    <a:pt x="290036" y="105251"/>
                    <a:pt x="371951" y="7144"/>
                  </a:cubicBezTo>
                  <a:cubicBezTo>
                    <a:pt x="371951" y="7144"/>
                    <a:pt x="371951" y="7144"/>
                    <a:pt x="371951" y="7144"/>
                  </a:cubicBezTo>
                  <a:lnTo>
                    <a:pt x="371951" y="7144"/>
                  </a:lnTo>
                  <a:cubicBezTo>
                    <a:pt x="377666" y="9049"/>
                    <a:pt x="382429" y="11906"/>
                    <a:pt x="388144" y="13811"/>
                  </a:cubicBezTo>
                  <a:cubicBezTo>
                    <a:pt x="454819" y="41434"/>
                    <a:pt x="517684" y="78581"/>
                    <a:pt x="571024" y="127159"/>
                  </a:cubicBezTo>
                  <a:cubicBezTo>
                    <a:pt x="620554" y="172879"/>
                    <a:pt x="657701" y="226219"/>
                    <a:pt x="675799" y="287179"/>
                  </a:cubicBezTo>
                  <a:cubicBezTo>
                    <a:pt x="646271" y="255746"/>
                    <a:pt x="595789" y="244316"/>
                    <a:pt x="553879" y="254794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800"/>
            </a:p>
          </p:txBody>
        </p:sp>
        <p:sp>
          <p:nvSpPr>
            <p:cNvPr id="16" name="Freeform: Shape 8">
              <a:extLst>
                <a:ext uri="{FF2B5EF4-FFF2-40B4-BE49-F238E27FC236}">
                  <a16:creationId xmlns:a16="http://schemas.microsoft.com/office/drawing/2014/main" id="{F04538F8-26C6-0B5E-9B13-7C72AEACEC0C}"/>
                </a:ext>
              </a:extLst>
            </p:cNvPr>
            <p:cNvSpPr/>
            <p:nvPr/>
          </p:nvSpPr>
          <p:spPr>
            <a:xfrm>
              <a:off x="7777693" y="5570011"/>
              <a:ext cx="355739" cy="289038"/>
            </a:xfrm>
            <a:custGeom>
              <a:avLst/>
              <a:gdLst>
                <a:gd name="connsiteX0" fmla="*/ 443389 w 457200"/>
                <a:gd name="connsiteY0" fmla="*/ 151121 h 371475"/>
                <a:gd name="connsiteX1" fmla="*/ 340519 w 457200"/>
                <a:gd name="connsiteY1" fmla="*/ 250181 h 371475"/>
                <a:gd name="connsiteX2" fmla="*/ 193834 w 457200"/>
                <a:gd name="connsiteY2" fmla="*/ 204461 h 371475"/>
                <a:gd name="connsiteX3" fmla="*/ 299561 w 457200"/>
                <a:gd name="connsiteY3" fmla="*/ 298759 h 371475"/>
                <a:gd name="connsiteX4" fmla="*/ 161449 w 457200"/>
                <a:gd name="connsiteY4" fmla="*/ 360671 h 371475"/>
                <a:gd name="connsiteX5" fmla="*/ 79534 w 457200"/>
                <a:gd name="connsiteY5" fmla="*/ 367339 h 371475"/>
                <a:gd name="connsiteX6" fmla="*/ 7144 w 457200"/>
                <a:gd name="connsiteY6" fmla="*/ 348289 h 371475"/>
                <a:gd name="connsiteX7" fmla="*/ 120491 w 457200"/>
                <a:gd name="connsiteY7" fmla="*/ 276851 h 371475"/>
                <a:gd name="connsiteX8" fmla="*/ 188119 w 457200"/>
                <a:gd name="connsiteY8" fmla="*/ 175886 h 371475"/>
                <a:gd name="connsiteX9" fmla="*/ 250031 w 457200"/>
                <a:gd name="connsiteY9" fmla="*/ 64444 h 371475"/>
                <a:gd name="connsiteX10" fmla="*/ 339566 w 457200"/>
                <a:gd name="connsiteY10" fmla="*/ 7294 h 371475"/>
                <a:gd name="connsiteX11" fmla="*/ 438626 w 457200"/>
                <a:gd name="connsiteY11" fmla="*/ 58729 h 371475"/>
                <a:gd name="connsiteX12" fmla="*/ 443389 w 457200"/>
                <a:gd name="connsiteY12" fmla="*/ 151121 h 371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57200" h="371475">
                  <a:moveTo>
                    <a:pt x="443389" y="151121"/>
                  </a:moveTo>
                  <a:cubicBezTo>
                    <a:pt x="428149" y="198746"/>
                    <a:pt x="389096" y="236846"/>
                    <a:pt x="340519" y="250181"/>
                  </a:cubicBezTo>
                  <a:cubicBezTo>
                    <a:pt x="285274" y="265421"/>
                    <a:pt x="230029" y="249229"/>
                    <a:pt x="193834" y="204461"/>
                  </a:cubicBezTo>
                  <a:cubicBezTo>
                    <a:pt x="197644" y="261611"/>
                    <a:pt x="243364" y="299711"/>
                    <a:pt x="299561" y="298759"/>
                  </a:cubicBezTo>
                  <a:cubicBezTo>
                    <a:pt x="263366" y="334954"/>
                    <a:pt x="210026" y="352099"/>
                    <a:pt x="161449" y="360671"/>
                  </a:cubicBezTo>
                  <a:cubicBezTo>
                    <a:pt x="134779" y="365434"/>
                    <a:pt x="107156" y="368291"/>
                    <a:pt x="79534" y="367339"/>
                  </a:cubicBezTo>
                  <a:cubicBezTo>
                    <a:pt x="55721" y="366386"/>
                    <a:pt x="27146" y="363529"/>
                    <a:pt x="7144" y="348289"/>
                  </a:cubicBezTo>
                  <a:cubicBezTo>
                    <a:pt x="50959" y="334954"/>
                    <a:pt x="90011" y="310189"/>
                    <a:pt x="120491" y="276851"/>
                  </a:cubicBezTo>
                  <a:cubicBezTo>
                    <a:pt x="148114" y="246371"/>
                    <a:pt x="169069" y="211129"/>
                    <a:pt x="188119" y="175886"/>
                  </a:cubicBezTo>
                  <a:cubicBezTo>
                    <a:pt x="208121" y="138739"/>
                    <a:pt x="225266" y="98734"/>
                    <a:pt x="250031" y="64444"/>
                  </a:cubicBezTo>
                  <a:cubicBezTo>
                    <a:pt x="271939" y="33964"/>
                    <a:pt x="300514" y="9199"/>
                    <a:pt x="339566" y="7294"/>
                  </a:cubicBezTo>
                  <a:cubicBezTo>
                    <a:pt x="379571" y="5389"/>
                    <a:pt x="419576" y="21581"/>
                    <a:pt x="438626" y="58729"/>
                  </a:cubicBezTo>
                  <a:cubicBezTo>
                    <a:pt x="453866" y="88256"/>
                    <a:pt x="452914" y="120641"/>
                    <a:pt x="443389" y="151121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800"/>
            </a:p>
          </p:txBody>
        </p:sp>
      </p:grpSp>
    </p:spTree>
    <p:extLst>
      <p:ext uri="{BB962C8B-B14F-4D97-AF65-F5344CB8AC3E}">
        <p14:creationId xmlns:p14="http://schemas.microsoft.com/office/powerpoint/2010/main" val="122891360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7423">
          <p15:clr>
            <a:srgbClr val="FBAE40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genda dark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D119069D-5D68-4DB4-B45F-92CCC710785E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1794570" y="1628775"/>
            <a:ext cx="5813598" cy="36933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spcBef>
                <a:spcPts val="0"/>
              </a:spcBef>
              <a:defRPr sz="24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add text</a:t>
            </a:r>
          </a:p>
        </p:txBody>
      </p:sp>
      <p:sp>
        <p:nvSpPr>
          <p:cNvPr id="23" name="Text Placeholder 11">
            <a:extLst>
              <a:ext uri="{FF2B5EF4-FFF2-40B4-BE49-F238E27FC236}">
                <a16:creationId xmlns:a16="http://schemas.microsoft.com/office/drawing/2014/main" id="{AA1A2157-04CD-44FC-8492-E3FAFE326F18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1794570" y="2221388"/>
            <a:ext cx="5813598" cy="36933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spcBef>
                <a:spcPts val="0"/>
              </a:spcBef>
              <a:defRPr sz="24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add text</a:t>
            </a:r>
          </a:p>
        </p:txBody>
      </p:sp>
      <p:sp>
        <p:nvSpPr>
          <p:cNvPr id="24" name="Text Placeholder 11">
            <a:extLst>
              <a:ext uri="{FF2B5EF4-FFF2-40B4-BE49-F238E27FC236}">
                <a16:creationId xmlns:a16="http://schemas.microsoft.com/office/drawing/2014/main" id="{199E21EB-D052-4206-952C-D3FE77AA1C8D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1794570" y="2814001"/>
            <a:ext cx="5813598" cy="36933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spcBef>
                <a:spcPts val="0"/>
              </a:spcBef>
              <a:defRPr sz="24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add text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C9AA932A-4442-4987-878D-3B69D84A4771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1079500" y="1628775"/>
            <a:ext cx="335980" cy="369888"/>
          </a:xfrm>
          <a:prstGeom prst="rect">
            <a:avLst/>
          </a:prstGeom>
        </p:spPr>
        <p:txBody>
          <a:bodyPr vert="horz" wrap="none" lIns="0" tIns="0" rIns="0" bIns="0" rtlCol="0">
            <a:normAutofit/>
          </a:bodyPr>
          <a:lstStyle>
            <a:lvl1pPr algn="r">
              <a:defRPr lang="de-DE" sz="2400" b="1" dirty="0">
                <a:solidFill>
                  <a:schemeClr val="accent2"/>
                </a:solidFill>
              </a:defRPr>
            </a:lvl1pPr>
          </a:lstStyle>
          <a:p>
            <a:pPr lvl="0">
              <a:spcBef>
                <a:spcPts val="0"/>
              </a:spcBef>
            </a:pPr>
            <a:r>
              <a:rPr lang="de-DE"/>
              <a:t>0x</a:t>
            </a:r>
          </a:p>
        </p:txBody>
      </p:sp>
      <p:sp>
        <p:nvSpPr>
          <p:cNvPr id="21" name="Text Placeholder 6">
            <a:extLst>
              <a:ext uri="{FF2B5EF4-FFF2-40B4-BE49-F238E27FC236}">
                <a16:creationId xmlns:a16="http://schemas.microsoft.com/office/drawing/2014/main" id="{EAA65ABF-5E47-4A8A-934B-E9458D034F70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1079500" y="2221388"/>
            <a:ext cx="335980" cy="369888"/>
          </a:xfrm>
          <a:prstGeom prst="rect">
            <a:avLst/>
          </a:prstGeom>
        </p:spPr>
        <p:txBody>
          <a:bodyPr vert="horz" wrap="none" lIns="0" tIns="0" rIns="0" bIns="0" rtlCol="0">
            <a:normAutofit/>
          </a:bodyPr>
          <a:lstStyle>
            <a:lvl1pPr algn="r">
              <a:defRPr lang="de-DE" sz="2400" b="1" dirty="0">
                <a:solidFill>
                  <a:schemeClr val="accent2"/>
                </a:solidFill>
              </a:defRPr>
            </a:lvl1pPr>
          </a:lstStyle>
          <a:p>
            <a:pPr lvl="0">
              <a:spcBef>
                <a:spcPts val="0"/>
              </a:spcBef>
            </a:pPr>
            <a:r>
              <a:rPr lang="de-DE"/>
              <a:t>0x</a:t>
            </a:r>
          </a:p>
        </p:txBody>
      </p:sp>
      <p:sp>
        <p:nvSpPr>
          <p:cNvPr id="22" name="Text Placeholder 6">
            <a:extLst>
              <a:ext uri="{FF2B5EF4-FFF2-40B4-BE49-F238E27FC236}">
                <a16:creationId xmlns:a16="http://schemas.microsoft.com/office/drawing/2014/main" id="{AE370511-ABDA-4008-B938-10F0105CBF69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1079500" y="2814001"/>
            <a:ext cx="335980" cy="369888"/>
          </a:xfrm>
          <a:prstGeom prst="rect">
            <a:avLst/>
          </a:prstGeom>
        </p:spPr>
        <p:txBody>
          <a:bodyPr vert="horz" wrap="none" lIns="0" tIns="0" rIns="0" bIns="0" rtlCol="0">
            <a:normAutofit/>
          </a:bodyPr>
          <a:lstStyle>
            <a:lvl1pPr algn="r">
              <a:defRPr lang="de-DE" sz="2400" b="1" dirty="0">
                <a:solidFill>
                  <a:schemeClr val="accent2"/>
                </a:solidFill>
              </a:defRPr>
            </a:lvl1pPr>
          </a:lstStyle>
          <a:p>
            <a:pPr lvl="0">
              <a:spcBef>
                <a:spcPts val="0"/>
              </a:spcBef>
            </a:pPr>
            <a:r>
              <a:rPr lang="de-DE"/>
              <a:t>0x</a:t>
            </a:r>
          </a:p>
        </p:txBody>
      </p:sp>
      <p:sp>
        <p:nvSpPr>
          <p:cNvPr id="28" name="Text Placeholder 11">
            <a:extLst>
              <a:ext uri="{FF2B5EF4-FFF2-40B4-BE49-F238E27FC236}">
                <a16:creationId xmlns:a16="http://schemas.microsoft.com/office/drawing/2014/main" id="{CABD3DEA-D9AC-49A6-AB02-7A5380BF5183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1794570" y="3406614"/>
            <a:ext cx="5813598" cy="36933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spcBef>
                <a:spcPts val="0"/>
              </a:spcBef>
              <a:defRPr sz="24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add text</a:t>
            </a:r>
          </a:p>
        </p:txBody>
      </p:sp>
      <p:sp>
        <p:nvSpPr>
          <p:cNvPr id="29" name="Text Placeholder 11">
            <a:extLst>
              <a:ext uri="{FF2B5EF4-FFF2-40B4-BE49-F238E27FC236}">
                <a16:creationId xmlns:a16="http://schemas.microsoft.com/office/drawing/2014/main" id="{C143C05F-5CEC-4DA0-8030-D7B2370EBBB4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1794570" y="3999227"/>
            <a:ext cx="5813598" cy="36933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spcBef>
                <a:spcPts val="0"/>
              </a:spcBef>
              <a:defRPr sz="24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add text</a:t>
            </a:r>
          </a:p>
        </p:txBody>
      </p:sp>
      <p:sp>
        <p:nvSpPr>
          <p:cNvPr id="30" name="Text Placeholder 11">
            <a:extLst>
              <a:ext uri="{FF2B5EF4-FFF2-40B4-BE49-F238E27FC236}">
                <a16:creationId xmlns:a16="http://schemas.microsoft.com/office/drawing/2014/main" id="{96B43F80-D448-432F-A45D-FE4715923FC2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1794570" y="4591841"/>
            <a:ext cx="5813598" cy="36933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spcBef>
                <a:spcPts val="0"/>
              </a:spcBef>
              <a:defRPr sz="24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add text</a:t>
            </a:r>
          </a:p>
        </p:txBody>
      </p:sp>
      <p:sp>
        <p:nvSpPr>
          <p:cNvPr id="31" name="Text Placeholder 6">
            <a:extLst>
              <a:ext uri="{FF2B5EF4-FFF2-40B4-BE49-F238E27FC236}">
                <a16:creationId xmlns:a16="http://schemas.microsoft.com/office/drawing/2014/main" id="{C434EB54-C0D1-4857-9330-87FAFCC49D56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1079500" y="3406614"/>
            <a:ext cx="335980" cy="369888"/>
          </a:xfrm>
          <a:prstGeom prst="rect">
            <a:avLst/>
          </a:prstGeom>
        </p:spPr>
        <p:txBody>
          <a:bodyPr vert="horz" wrap="none" lIns="0" tIns="0" rIns="0" bIns="0" rtlCol="0">
            <a:normAutofit/>
          </a:bodyPr>
          <a:lstStyle>
            <a:lvl1pPr algn="r">
              <a:defRPr lang="de-DE" sz="2400" b="1" dirty="0">
                <a:solidFill>
                  <a:schemeClr val="accent2"/>
                </a:solidFill>
              </a:defRPr>
            </a:lvl1pPr>
          </a:lstStyle>
          <a:p>
            <a:pPr lvl="0">
              <a:spcBef>
                <a:spcPts val="0"/>
              </a:spcBef>
            </a:pPr>
            <a:r>
              <a:rPr lang="de-DE"/>
              <a:t>0x</a:t>
            </a:r>
          </a:p>
        </p:txBody>
      </p:sp>
      <p:sp>
        <p:nvSpPr>
          <p:cNvPr id="32" name="Text Placeholder 6">
            <a:extLst>
              <a:ext uri="{FF2B5EF4-FFF2-40B4-BE49-F238E27FC236}">
                <a16:creationId xmlns:a16="http://schemas.microsoft.com/office/drawing/2014/main" id="{F0320016-4C9A-409B-8724-E53F23529A4B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1079500" y="3999227"/>
            <a:ext cx="335980" cy="369888"/>
          </a:xfrm>
          <a:prstGeom prst="rect">
            <a:avLst/>
          </a:prstGeom>
        </p:spPr>
        <p:txBody>
          <a:bodyPr vert="horz" wrap="none" lIns="0" tIns="0" rIns="0" bIns="0" rtlCol="0">
            <a:normAutofit/>
          </a:bodyPr>
          <a:lstStyle>
            <a:lvl1pPr algn="r">
              <a:defRPr lang="de-DE" sz="2400" b="1" dirty="0">
                <a:solidFill>
                  <a:schemeClr val="accent2"/>
                </a:solidFill>
              </a:defRPr>
            </a:lvl1pPr>
          </a:lstStyle>
          <a:p>
            <a:pPr lvl="0">
              <a:spcBef>
                <a:spcPts val="0"/>
              </a:spcBef>
            </a:pPr>
            <a:r>
              <a:rPr lang="de-DE"/>
              <a:t>0x</a:t>
            </a:r>
          </a:p>
        </p:txBody>
      </p:sp>
      <p:sp>
        <p:nvSpPr>
          <p:cNvPr id="34" name="Text Placeholder 6">
            <a:extLst>
              <a:ext uri="{FF2B5EF4-FFF2-40B4-BE49-F238E27FC236}">
                <a16:creationId xmlns:a16="http://schemas.microsoft.com/office/drawing/2014/main" id="{F0279A3C-5E27-40F7-98C0-08832F4CE1FB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1079500" y="4591841"/>
            <a:ext cx="335980" cy="369888"/>
          </a:xfrm>
          <a:prstGeom prst="rect">
            <a:avLst/>
          </a:prstGeom>
        </p:spPr>
        <p:txBody>
          <a:bodyPr vert="horz" wrap="none" lIns="0" tIns="0" rIns="0" bIns="0" rtlCol="0">
            <a:normAutofit/>
          </a:bodyPr>
          <a:lstStyle>
            <a:lvl1pPr algn="r">
              <a:defRPr lang="de-DE" sz="2400" b="1" dirty="0">
                <a:solidFill>
                  <a:schemeClr val="accent2"/>
                </a:solidFill>
              </a:defRPr>
            </a:lvl1pPr>
          </a:lstStyle>
          <a:p>
            <a:pPr lvl="0">
              <a:spcBef>
                <a:spcPts val="0"/>
              </a:spcBef>
            </a:pPr>
            <a:r>
              <a:rPr lang="de-DE"/>
              <a:t>0x</a:t>
            </a:r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08BAF09-C52E-54E6-E538-78C64D8AB5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9321" y="260350"/>
            <a:ext cx="8640763" cy="792163"/>
          </a:xfrm>
        </p:spPr>
        <p:txBody>
          <a:bodyPr/>
          <a:lstStyle>
            <a:lvl1pPr>
              <a:defRPr>
                <a:solidFill>
                  <a:schemeClr val="accent2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en-US"/>
          </a:p>
        </p:txBody>
      </p:sp>
      <p:pic>
        <p:nvPicPr>
          <p:cNvPr id="4" name="Picture 16">
            <a:extLst>
              <a:ext uri="{FF2B5EF4-FFF2-40B4-BE49-F238E27FC236}">
                <a16:creationId xmlns:a16="http://schemas.microsoft.com/office/drawing/2014/main" id="{21B52807-7673-5576-DEE4-0A88870C0C1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95800" y="1700808"/>
            <a:ext cx="828135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321683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vider Page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F9F09D0F-E907-3A0B-CF17-D622F6756CC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79776" y="588210"/>
            <a:ext cx="8281358" cy="6858000"/>
          </a:xfrm>
          <a:prstGeom prst="rect">
            <a:avLst/>
          </a:prstGeom>
        </p:spPr>
      </p:pic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52F5917D-61BC-41CF-A3CC-DAE6954137A8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1919536" y="1556792"/>
            <a:ext cx="648072" cy="648072"/>
          </a:xfrm>
          <a:prstGeom prst="rect">
            <a:avLst/>
          </a:prstGeom>
        </p:spPr>
        <p:txBody>
          <a:bodyPr wrap="none" lIns="0" tIns="0" rIns="0" bIns="0" anchor="t" anchorCtr="0">
            <a:noAutofit/>
          </a:bodyPr>
          <a:lstStyle>
            <a:lvl1pPr>
              <a:defRPr lang="en-US" sz="3200" b="1" cap="none" spc="300" baseline="0" dirty="0">
                <a:solidFill>
                  <a:schemeClr val="bg1"/>
                </a:solidFill>
                <a:latin typeface="+mn-lt"/>
              </a:defRPr>
            </a:lvl1pPr>
          </a:lstStyle>
          <a:p>
            <a:pPr lvl="0">
              <a:spcBef>
                <a:spcPts val="0"/>
              </a:spcBef>
            </a:pPr>
            <a:r>
              <a:rPr lang="en-US"/>
              <a:t>01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00E372CD-CFED-4FF2-90F5-6A7F33D9ABAA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2783632" y="1556792"/>
            <a:ext cx="8863408" cy="648072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3200">
                <a:solidFill>
                  <a:schemeClr val="bg1"/>
                </a:solidFill>
              </a:defRPr>
            </a:lvl1pPr>
            <a:lvl2pPr>
              <a:defRPr sz="3200">
                <a:solidFill>
                  <a:schemeClr val="bg1"/>
                </a:solidFill>
              </a:defRPr>
            </a:lvl2pPr>
            <a:lvl3pPr>
              <a:defRPr sz="3200">
                <a:solidFill>
                  <a:schemeClr val="bg1"/>
                </a:solidFill>
              </a:defRPr>
            </a:lvl3pPr>
            <a:lvl4pPr>
              <a:defRPr sz="3200">
                <a:solidFill>
                  <a:schemeClr val="bg1"/>
                </a:solidFill>
              </a:defRPr>
            </a:lvl4pPr>
            <a:lvl5pPr>
              <a:defRPr sz="3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add text</a:t>
            </a:r>
          </a:p>
        </p:txBody>
      </p:sp>
    </p:spTree>
    <p:extLst>
      <p:ext uri="{BB962C8B-B14F-4D97-AF65-F5344CB8AC3E}">
        <p14:creationId xmlns:p14="http://schemas.microsoft.com/office/powerpoint/2010/main" val="19248994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vider Page 2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83E65870-6F3C-04B2-E814-901DB0CFC0E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79776" y="588210"/>
            <a:ext cx="8281358" cy="6858000"/>
          </a:xfrm>
          <a:prstGeom prst="rect">
            <a:avLst/>
          </a:prstGeom>
        </p:spPr>
      </p:pic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52F5917D-61BC-41CF-A3CC-DAE6954137A8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1919536" y="1556792"/>
            <a:ext cx="648072" cy="648072"/>
          </a:xfrm>
          <a:prstGeom prst="rect">
            <a:avLst/>
          </a:prstGeom>
        </p:spPr>
        <p:txBody>
          <a:bodyPr wrap="none" lIns="0" tIns="0" rIns="0" bIns="0" anchor="t" anchorCtr="0">
            <a:noAutofit/>
          </a:bodyPr>
          <a:lstStyle>
            <a:lvl1pPr>
              <a:defRPr lang="en-US" sz="3200" b="1" cap="none" spc="300" baseline="0" dirty="0">
                <a:solidFill>
                  <a:sysClr val="windowText" lastClr="000000"/>
                </a:solidFill>
                <a:latin typeface="+mn-lt"/>
              </a:defRPr>
            </a:lvl1pPr>
          </a:lstStyle>
          <a:p>
            <a:pPr lvl="0">
              <a:spcBef>
                <a:spcPts val="0"/>
              </a:spcBef>
            </a:pPr>
            <a:r>
              <a:rPr lang="en-US"/>
              <a:t>01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00E372CD-CFED-4FF2-90F5-6A7F33D9ABAA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2783632" y="1556792"/>
            <a:ext cx="8863408" cy="648072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3200">
                <a:solidFill>
                  <a:sysClr val="windowText" lastClr="000000"/>
                </a:solidFill>
              </a:defRPr>
            </a:lvl1pPr>
            <a:lvl2pPr>
              <a:defRPr sz="3200">
                <a:solidFill>
                  <a:schemeClr val="bg1"/>
                </a:solidFill>
              </a:defRPr>
            </a:lvl2pPr>
            <a:lvl3pPr>
              <a:defRPr sz="3200">
                <a:solidFill>
                  <a:schemeClr val="bg1"/>
                </a:solidFill>
              </a:defRPr>
            </a:lvl3pPr>
            <a:lvl4pPr>
              <a:defRPr sz="3200">
                <a:solidFill>
                  <a:schemeClr val="bg1"/>
                </a:solidFill>
              </a:defRPr>
            </a:lvl4pPr>
            <a:lvl5pPr>
              <a:defRPr sz="3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add text</a:t>
            </a:r>
          </a:p>
        </p:txBody>
      </p:sp>
    </p:spTree>
    <p:extLst>
      <p:ext uri="{BB962C8B-B14F-4D97-AF65-F5344CB8AC3E}">
        <p14:creationId xmlns:p14="http://schemas.microsoft.com/office/powerpoint/2010/main" val="390368748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nly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A8CE45-A6FC-9CE9-F8CD-BA044CFE94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561402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667AB06E-CA55-4893-BAFA-61FF4CCDFBD1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14971" y="1125538"/>
            <a:ext cx="11369042" cy="246221"/>
          </a:xfrm>
          <a:prstGeom prst="rect">
            <a:avLst/>
          </a:prstGeom>
        </p:spPr>
        <p:txBody>
          <a:bodyPr wrap="square">
            <a:spAutoFit/>
          </a:bodyPr>
          <a:lstStyle>
            <a:lvl1pPr>
              <a:defRPr sz="1600" b="0">
                <a:solidFill>
                  <a:schemeClr val="tx1"/>
                </a:solidFill>
                <a:latin typeface="Ubuntu Light" panose="020B0304030602030204" pitchFamily="34" charset="0"/>
              </a:defRPr>
            </a:lvl1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A3D6CCA-5023-D91C-5084-3ED466DC80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116847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sub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667AB06E-CA55-4893-BAFA-61FF4CCDFBD1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14971" y="1125538"/>
            <a:ext cx="11369042" cy="246221"/>
          </a:xfrm>
          <a:prstGeom prst="rect">
            <a:avLst/>
          </a:prstGeom>
        </p:spPr>
        <p:txBody>
          <a:bodyPr>
            <a:spAutoFit/>
          </a:bodyPr>
          <a:lstStyle>
            <a:lvl1pPr>
              <a:defRPr sz="1600" b="0">
                <a:solidFill>
                  <a:schemeClr val="tx1"/>
                </a:solidFill>
                <a:latin typeface="Ubuntu Light" panose="020B0304030602030204" pitchFamily="34" charset="0"/>
              </a:defRPr>
            </a:lvl1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0BA091BB-1771-4A6F-B93C-43E4798B42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de-DE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C8D4D202-FD32-49BA-88CC-B39D2339504A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414971" y="1624108"/>
            <a:ext cx="11369042" cy="4829080"/>
          </a:xfrm>
          <a:prstGeom prst="rect">
            <a:avLst/>
          </a:prstGeom>
        </p:spPr>
        <p:txBody>
          <a:bodyPr>
            <a:no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2468277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ontent two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96D1AE-BB05-402A-8454-CE893B6049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de-DE"/>
          </a:p>
        </p:txBody>
      </p:sp>
      <p:sp>
        <p:nvSpPr>
          <p:cNvPr id="13" name="Text Placeholder 7">
            <a:extLst>
              <a:ext uri="{FF2B5EF4-FFF2-40B4-BE49-F238E27FC236}">
                <a16:creationId xmlns:a16="http://schemas.microsoft.com/office/drawing/2014/main" id="{D8D7F005-BA7C-423E-87B0-6782D88233F6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07989" y="1628775"/>
            <a:ext cx="5532086" cy="743987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>
              <a:lnSpc>
                <a:spcPct val="100000"/>
              </a:lnSpc>
              <a:defRPr sz="1800" b="0">
                <a:solidFill>
                  <a:srgbClr val="0070AD"/>
                </a:solidFill>
                <a:latin typeface="+mj-lt"/>
              </a:defRPr>
            </a:lvl1pPr>
            <a:lvl2pPr>
              <a:lnSpc>
                <a:spcPct val="100000"/>
              </a:lnSpc>
              <a:defRPr sz="1200"/>
            </a:lvl2pPr>
            <a:lvl3pPr>
              <a:lnSpc>
                <a:spcPct val="100000"/>
              </a:lnSpc>
              <a:defRPr sz="1200"/>
            </a:lvl3pPr>
            <a:lvl4pPr>
              <a:lnSpc>
                <a:spcPct val="100000"/>
              </a:lnSpc>
              <a:defRPr sz="1200"/>
            </a:lvl4pPr>
            <a:lvl5pPr>
              <a:lnSpc>
                <a:spcPct val="100000"/>
              </a:lnSpc>
              <a:defRPr sz="1200"/>
            </a:lvl5pPr>
          </a:lstStyle>
          <a:p>
            <a:pPr lvl="0"/>
            <a:r>
              <a:rPr lang="en-US"/>
              <a:t>Click to insert title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27CE2609-37DA-4C4C-BF45-E56CE85AA41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14972" y="2506942"/>
            <a:ext cx="5525185" cy="3743963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400"/>
            </a:lvl1pPr>
            <a:lvl2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400"/>
            </a:lvl2pPr>
            <a:lvl3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40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400"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400"/>
            </a:lvl5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14" name="Text Placeholder 7">
            <a:extLst>
              <a:ext uri="{FF2B5EF4-FFF2-40B4-BE49-F238E27FC236}">
                <a16:creationId xmlns:a16="http://schemas.microsoft.com/office/drawing/2014/main" id="{47BDC0DA-1585-454D-9E74-41D2AFC0FEE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332425" y="1628775"/>
            <a:ext cx="5451505" cy="743987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>
              <a:lnSpc>
                <a:spcPct val="100000"/>
              </a:lnSpc>
              <a:defRPr sz="1800" b="0">
                <a:solidFill>
                  <a:srgbClr val="0070AD"/>
                </a:solidFill>
                <a:latin typeface="+mj-lt"/>
              </a:defRPr>
            </a:lvl1pPr>
            <a:lvl2pPr>
              <a:lnSpc>
                <a:spcPct val="100000"/>
              </a:lnSpc>
              <a:defRPr sz="1200"/>
            </a:lvl2pPr>
            <a:lvl3pPr>
              <a:lnSpc>
                <a:spcPct val="100000"/>
              </a:lnSpc>
              <a:defRPr sz="1200"/>
            </a:lvl3pPr>
            <a:lvl4pPr>
              <a:lnSpc>
                <a:spcPct val="100000"/>
              </a:lnSpc>
              <a:defRPr sz="1200"/>
            </a:lvl4pPr>
            <a:lvl5pPr>
              <a:lnSpc>
                <a:spcPct val="100000"/>
              </a:lnSpc>
              <a:defRPr sz="1200"/>
            </a:lvl5pPr>
          </a:lstStyle>
          <a:p>
            <a:pPr lvl="0"/>
            <a:r>
              <a:rPr lang="en-US"/>
              <a:t>Click to insert title</a:t>
            </a:r>
          </a:p>
        </p:txBody>
      </p:sp>
      <p:sp>
        <p:nvSpPr>
          <p:cNvPr id="16" name="Text Placeholder 7">
            <a:extLst>
              <a:ext uri="{FF2B5EF4-FFF2-40B4-BE49-F238E27FC236}">
                <a16:creationId xmlns:a16="http://schemas.microsoft.com/office/drawing/2014/main" id="{27CE2609-37DA-4C4C-BF45-E56CE85AA41D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332425" y="2506943"/>
            <a:ext cx="5444603" cy="3743962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400"/>
            </a:lvl1pPr>
            <a:lvl2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400"/>
            </a:lvl2pPr>
            <a:lvl3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40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400"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400"/>
            </a:lvl5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595214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ontent 3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7">
            <a:extLst>
              <a:ext uri="{FF2B5EF4-FFF2-40B4-BE49-F238E27FC236}">
                <a16:creationId xmlns:a16="http://schemas.microsoft.com/office/drawing/2014/main" id="{D8D7F005-BA7C-423E-87B0-6782D88233F6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971" y="1628775"/>
            <a:ext cx="3672000" cy="837826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ctr">
              <a:lnSpc>
                <a:spcPct val="100000"/>
              </a:lnSpc>
              <a:defRPr lang="en-US" sz="1600" b="0" kern="1200" dirty="0">
                <a:solidFill>
                  <a:schemeClr val="accent1"/>
                </a:solidFill>
                <a:latin typeface="+mj-lt"/>
                <a:ea typeface="+mn-ea"/>
                <a:cs typeface="+mn-cs"/>
              </a:defRPr>
            </a:lvl1pPr>
            <a:lvl2pPr>
              <a:lnSpc>
                <a:spcPct val="100000"/>
              </a:lnSpc>
              <a:defRPr sz="1200"/>
            </a:lvl2pPr>
            <a:lvl3pPr>
              <a:lnSpc>
                <a:spcPct val="100000"/>
              </a:lnSpc>
              <a:defRPr sz="1200"/>
            </a:lvl3pPr>
            <a:lvl4pPr>
              <a:lnSpc>
                <a:spcPct val="100000"/>
              </a:lnSpc>
              <a:defRPr sz="1200"/>
            </a:lvl4pPr>
            <a:lvl5pPr>
              <a:lnSpc>
                <a:spcPct val="100000"/>
              </a:lnSpc>
              <a:defRPr sz="1200"/>
            </a:lvl5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en-US"/>
              <a:t>Click to insert title</a:t>
            </a:r>
          </a:p>
        </p:txBody>
      </p:sp>
      <p:sp>
        <p:nvSpPr>
          <p:cNvPr id="3" name="Text Placeholder 7">
            <a:extLst>
              <a:ext uri="{FF2B5EF4-FFF2-40B4-BE49-F238E27FC236}">
                <a16:creationId xmlns:a16="http://schemas.microsoft.com/office/drawing/2014/main" id="{27CE2609-37DA-4C4C-BF45-E56CE85AA41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14971" y="2565359"/>
            <a:ext cx="3672000" cy="3527937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0000"/>
              </a:lnSpc>
              <a:spcBef>
                <a:spcPts val="600"/>
              </a:spcBef>
              <a:defRPr sz="1400"/>
            </a:lvl1pPr>
            <a:lvl2pPr>
              <a:lnSpc>
                <a:spcPct val="100000"/>
              </a:lnSpc>
              <a:spcBef>
                <a:spcPts val="600"/>
              </a:spcBef>
              <a:defRPr sz="1400"/>
            </a:lvl2pPr>
            <a:lvl3pPr>
              <a:lnSpc>
                <a:spcPct val="100000"/>
              </a:lnSpc>
              <a:spcBef>
                <a:spcPts val="600"/>
              </a:spcBef>
              <a:defRPr sz="1400"/>
            </a:lvl3pPr>
            <a:lvl4pPr>
              <a:lnSpc>
                <a:spcPct val="100000"/>
              </a:lnSpc>
              <a:spcBef>
                <a:spcPts val="600"/>
              </a:spcBef>
              <a:defRPr sz="1400"/>
            </a:lvl4pPr>
            <a:lvl5pPr>
              <a:lnSpc>
                <a:spcPct val="100000"/>
              </a:lnSpc>
              <a:spcBef>
                <a:spcPts val="600"/>
              </a:spcBef>
              <a:defRPr sz="1400"/>
            </a:lvl5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10" name="Text Placeholder 7">
            <a:extLst>
              <a:ext uri="{FF2B5EF4-FFF2-40B4-BE49-F238E27FC236}">
                <a16:creationId xmlns:a16="http://schemas.microsoft.com/office/drawing/2014/main" id="{D8D7F005-BA7C-423E-87B0-6782D88233F6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260000" y="1628774"/>
            <a:ext cx="3672000" cy="837826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ctr">
              <a:lnSpc>
                <a:spcPct val="100000"/>
              </a:lnSpc>
              <a:defRPr lang="en-US" sz="1600" b="0" kern="1200" dirty="0">
                <a:solidFill>
                  <a:schemeClr val="accent1"/>
                </a:solidFill>
                <a:latin typeface="+mj-lt"/>
                <a:ea typeface="+mn-ea"/>
                <a:cs typeface="+mn-cs"/>
              </a:defRPr>
            </a:lvl1pPr>
            <a:lvl2pPr>
              <a:lnSpc>
                <a:spcPct val="100000"/>
              </a:lnSpc>
              <a:defRPr sz="1200"/>
            </a:lvl2pPr>
            <a:lvl3pPr>
              <a:lnSpc>
                <a:spcPct val="100000"/>
              </a:lnSpc>
              <a:defRPr sz="1200"/>
            </a:lvl3pPr>
            <a:lvl4pPr>
              <a:lnSpc>
                <a:spcPct val="100000"/>
              </a:lnSpc>
              <a:defRPr sz="1200"/>
            </a:lvl4pPr>
            <a:lvl5pPr>
              <a:lnSpc>
                <a:spcPct val="100000"/>
              </a:lnSpc>
              <a:defRPr sz="1200"/>
            </a:lvl5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en-US"/>
              <a:t>Click to insert title</a:t>
            </a:r>
          </a:p>
        </p:txBody>
      </p:sp>
      <p:sp>
        <p:nvSpPr>
          <p:cNvPr id="9" name="Text Placeholder 7">
            <a:extLst>
              <a:ext uri="{FF2B5EF4-FFF2-40B4-BE49-F238E27FC236}">
                <a16:creationId xmlns:a16="http://schemas.microsoft.com/office/drawing/2014/main" id="{27CE2609-37DA-4C4C-BF45-E56CE85AA41D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260000" y="2565359"/>
            <a:ext cx="3672000" cy="3527937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0000"/>
              </a:lnSpc>
              <a:spcBef>
                <a:spcPts val="600"/>
              </a:spcBef>
              <a:defRPr sz="1400"/>
            </a:lvl1pPr>
            <a:lvl2pPr>
              <a:lnSpc>
                <a:spcPct val="100000"/>
              </a:lnSpc>
              <a:spcBef>
                <a:spcPts val="600"/>
              </a:spcBef>
              <a:defRPr sz="1400"/>
            </a:lvl2pPr>
            <a:lvl3pPr>
              <a:lnSpc>
                <a:spcPct val="100000"/>
              </a:lnSpc>
              <a:spcBef>
                <a:spcPts val="600"/>
              </a:spcBef>
              <a:defRPr sz="1400"/>
            </a:lvl3pPr>
            <a:lvl4pPr>
              <a:lnSpc>
                <a:spcPct val="100000"/>
              </a:lnSpc>
              <a:spcBef>
                <a:spcPts val="600"/>
              </a:spcBef>
              <a:defRPr sz="1400"/>
            </a:lvl4pPr>
            <a:lvl5pPr>
              <a:lnSpc>
                <a:spcPct val="100000"/>
              </a:lnSpc>
              <a:spcBef>
                <a:spcPts val="600"/>
              </a:spcBef>
              <a:defRPr sz="1400"/>
            </a:lvl5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12" name="Text Placeholder 7">
            <a:extLst>
              <a:ext uri="{FF2B5EF4-FFF2-40B4-BE49-F238E27FC236}">
                <a16:creationId xmlns:a16="http://schemas.microsoft.com/office/drawing/2014/main" id="{D8D7F005-BA7C-423E-87B0-6782D88233F6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8105029" y="1628774"/>
            <a:ext cx="3672000" cy="837826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ctr">
              <a:lnSpc>
                <a:spcPct val="100000"/>
              </a:lnSpc>
              <a:defRPr lang="en-US" sz="1600" b="0" kern="1200" dirty="0">
                <a:solidFill>
                  <a:schemeClr val="accent1"/>
                </a:solidFill>
                <a:latin typeface="+mj-lt"/>
                <a:ea typeface="+mn-ea"/>
                <a:cs typeface="+mn-cs"/>
              </a:defRPr>
            </a:lvl1pPr>
            <a:lvl2pPr>
              <a:lnSpc>
                <a:spcPct val="100000"/>
              </a:lnSpc>
              <a:defRPr sz="1200"/>
            </a:lvl2pPr>
            <a:lvl3pPr>
              <a:lnSpc>
                <a:spcPct val="100000"/>
              </a:lnSpc>
              <a:defRPr sz="1200"/>
            </a:lvl3pPr>
            <a:lvl4pPr>
              <a:lnSpc>
                <a:spcPct val="100000"/>
              </a:lnSpc>
              <a:defRPr sz="1200"/>
            </a:lvl4pPr>
            <a:lvl5pPr>
              <a:lnSpc>
                <a:spcPct val="100000"/>
              </a:lnSpc>
              <a:defRPr sz="1200"/>
            </a:lvl5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en-US"/>
              <a:t>Click to insert title</a:t>
            </a:r>
          </a:p>
        </p:txBody>
      </p:sp>
      <p:sp>
        <p:nvSpPr>
          <p:cNvPr id="11" name="Text Placeholder 7">
            <a:extLst>
              <a:ext uri="{FF2B5EF4-FFF2-40B4-BE49-F238E27FC236}">
                <a16:creationId xmlns:a16="http://schemas.microsoft.com/office/drawing/2014/main" id="{27CE2609-37DA-4C4C-BF45-E56CE85AA41D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8105029" y="2565359"/>
            <a:ext cx="3672000" cy="3527937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0000"/>
              </a:lnSpc>
              <a:spcBef>
                <a:spcPts val="600"/>
              </a:spcBef>
              <a:defRPr sz="1400"/>
            </a:lvl1pPr>
            <a:lvl2pPr>
              <a:lnSpc>
                <a:spcPct val="100000"/>
              </a:lnSpc>
              <a:spcBef>
                <a:spcPts val="600"/>
              </a:spcBef>
              <a:defRPr sz="1400"/>
            </a:lvl2pPr>
            <a:lvl3pPr>
              <a:lnSpc>
                <a:spcPct val="100000"/>
              </a:lnSpc>
              <a:spcBef>
                <a:spcPts val="600"/>
              </a:spcBef>
              <a:defRPr sz="1400"/>
            </a:lvl3pPr>
            <a:lvl4pPr>
              <a:lnSpc>
                <a:spcPct val="100000"/>
              </a:lnSpc>
              <a:spcBef>
                <a:spcPts val="600"/>
              </a:spcBef>
              <a:defRPr sz="1400"/>
            </a:lvl4pPr>
            <a:lvl5pPr>
              <a:lnSpc>
                <a:spcPct val="100000"/>
              </a:lnSpc>
              <a:spcBef>
                <a:spcPts val="600"/>
              </a:spcBef>
              <a:defRPr sz="1400"/>
            </a:lvl5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0A5A680-E072-89A5-A555-973742DEFD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813920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Empty Whit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4485245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 Grey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D8E58F-8094-1E41-530A-1113B38797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13674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 2">
    <p:bg>
      <p:bgPr>
        <a:gradFill flip="none" rotWithShape="1">
          <a:gsLst>
            <a:gs pos="100000">
              <a:schemeClr val="accent1"/>
            </a:gs>
            <a:gs pos="0">
              <a:schemeClr val="accent4"/>
            </a:gs>
          </a:gsLst>
          <a:lin ang="189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title">
            <a:extLst>
              <a:ext uri="{FF2B5EF4-FFF2-40B4-BE49-F238E27FC236}">
                <a16:creationId xmlns:a16="http://schemas.microsoft.com/office/drawing/2014/main" id="{A762397C-7EE3-E752-C3C7-E1EB83F8081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370" y="3676570"/>
            <a:ext cx="5545138" cy="246221"/>
          </a:xfrm>
          <a:prstGeom prst="rect">
            <a:avLst/>
          </a:prstGeom>
        </p:spPr>
        <p:txBody>
          <a:bodyPr wrap="square" lIns="18000" tIns="0" rIns="0" anchor="b" anchorCtr="0">
            <a:spAutoFit/>
          </a:bodyPr>
          <a:lstStyle>
            <a:lvl1pPr marL="0" indent="0" algn="l">
              <a:buNone/>
              <a:defRPr sz="1600">
                <a:solidFill>
                  <a:schemeClr val="bg1"/>
                </a:solidFill>
                <a:latin typeface="Ubuntu Light" panose="020B030403060203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GB"/>
          </a:p>
        </p:txBody>
      </p:sp>
      <p:sp>
        <p:nvSpPr>
          <p:cNvPr id="5" name="Title">
            <a:extLst>
              <a:ext uri="{FF2B5EF4-FFF2-40B4-BE49-F238E27FC236}">
                <a16:creationId xmlns:a16="http://schemas.microsoft.com/office/drawing/2014/main" id="{EA67FB30-5217-5F8D-B4ED-781E4E0C897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07368" y="1343944"/>
            <a:ext cx="5545139" cy="2326627"/>
          </a:xfrm>
        </p:spPr>
        <p:txBody>
          <a:bodyPr wrap="square" lIns="0" tIns="0" rIns="0" bIns="0" anchor="t" anchorCtr="0">
            <a:noAutofit/>
          </a:bodyPr>
          <a:lstStyle>
            <a:lvl1pPr algn="l">
              <a:lnSpc>
                <a:spcPct val="90000"/>
              </a:lnSpc>
              <a:tabLst>
                <a:tab pos="1258888" algn="l"/>
              </a:tabLst>
              <a:defRPr sz="5400" b="0" cap="none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fr-FR"/>
              <a:t>Modifiez le style du titre</a:t>
            </a:r>
            <a:endParaRPr lang="en-GB"/>
          </a:p>
        </p:txBody>
      </p:sp>
      <p:sp>
        <p:nvSpPr>
          <p:cNvPr id="20" name="Text Placeholder 8">
            <a:extLst>
              <a:ext uri="{FF2B5EF4-FFF2-40B4-BE49-F238E27FC236}">
                <a16:creationId xmlns:a16="http://schemas.microsoft.com/office/drawing/2014/main" id="{04E8B402-A28C-9742-E11A-B00843CA0ED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07368" y="1051220"/>
            <a:ext cx="5545139" cy="215444"/>
          </a:xfrm>
        </p:spPr>
        <p:txBody>
          <a:bodyPr vert="horz" wrap="square" lIns="18000" tIns="0" rIns="0" bIns="0" rtlCol="0" anchor="t" anchorCtr="0">
            <a:spAutoFit/>
          </a:bodyPr>
          <a:lstStyle>
            <a:lvl1pPr>
              <a:defRPr lang="en-US" sz="1400" dirty="0">
                <a:solidFill>
                  <a:schemeClr val="bg1"/>
                </a:solidFill>
                <a:latin typeface="Ubuntu Light" panose="020B0304030602030204" pitchFamily="34" charset="0"/>
              </a:defRPr>
            </a:lvl1pPr>
          </a:lstStyle>
          <a:p>
            <a:pPr lvl="0"/>
            <a:r>
              <a:rPr lang="en-US"/>
              <a:t>Optional: Click to insert name</a:t>
            </a:r>
          </a:p>
        </p:txBody>
      </p:sp>
      <p:grpSp>
        <p:nvGrpSpPr>
          <p:cNvPr id="11" name="Group 2">
            <a:extLst>
              <a:ext uri="{FF2B5EF4-FFF2-40B4-BE49-F238E27FC236}">
                <a16:creationId xmlns:a16="http://schemas.microsoft.com/office/drawing/2014/main" id="{B242E001-D9F4-2560-DB75-071A41686F76}"/>
              </a:ext>
            </a:extLst>
          </p:cNvPr>
          <p:cNvGrpSpPr>
            <a:grpSpLocks noChangeAspect="1"/>
          </p:cNvGrpSpPr>
          <p:nvPr/>
        </p:nvGrpSpPr>
        <p:grpSpPr>
          <a:xfrm>
            <a:off x="443568" y="6021288"/>
            <a:ext cx="1872000" cy="420870"/>
            <a:chOff x="5094083" y="5360390"/>
            <a:chExt cx="3039349" cy="683316"/>
          </a:xfrm>
        </p:grpSpPr>
        <p:sp>
          <p:nvSpPr>
            <p:cNvPr id="12" name="Freeform: Shape 4">
              <a:extLst>
                <a:ext uri="{FF2B5EF4-FFF2-40B4-BE49-F238E27FC236}">
                  <a16:creationId xmlns:a16="http://schemas.microsoft.com/office/drawing/2014/main" id="{EA7AFA45-4D31-33E6-2A2F-BCAA05222BE0}"/>
                </a:ext>
              </a:extLst>
            </p:cNvPr>
            <p:cNvSpPr/>
            <p:nvPr/>
          </p:nvSpPr>
          <p:spPr>
            <a:xfrm>
              <a:off x="5094083" y="5369283"/>
              <a:ext cx="2467942" cy="674423"/>
            </a:xfrm>
            <a:custGeom>
              <a:avLst/>
              <a:gdLst>
                <a:gd name="connsiteX0" fmla="*/ 3092291 w 3171825"/>
                <a:gd name="connsiteY0" fmla="*/ 287179 h 866775"/>
                <a:gd name="connsiteX1" fmla="*/ 3059907 w 3171825"/>
                <a:gd name="connsiteY1" fmla="*/ 211931 h 866775"/>
                <a:gd name="connsiteX2" fmla="*/ 3027521 w 3171825"/>
                <a:gd name="connsiteY2" fmla="*/ 218599 h 866775"/>
                <a:gd name="connsiteX3" fmla="*/ 2960846 w 3171825"/>
                <a:gd name="connsiteY3" fmla="*/ 507206 h 866775"/>
                <a:gd name="connsiteX4" fmla="*/ 2816066 w 3171825"/>
                <a:gd name="connsiteY4" fmla="*/ 178594 h 866775"/>
                <a:gd name="connsiteX5" fmla="*/ 2679859 w 3171825"/>
                <a:gd name="connsiteY5" fmla="*/ 440531 h 866775"/>
                <a:gd name="connsiteX6" fmla="*/ 2670334 w 3171825"/>
                <a:gd name="connsiteY6" fmla="*/ 319564 h 866775"/>
                <a:gd name="connsiteX7" fmla="*/ 2677001 w 3171825"/>
                <a:gd name="connsiteY7" fmla="*/ 254794 h 866775"/>
                <a:gd name="connsiteX8" fmla="*/ 2611279 w 3171825"/>
                <a:gd name="connsiteY8" fmla="*/ 209074 h 866775"/>
                <a:gd name="connsiteX9" fmla="*/ 2533174 w 3171825"/>
                <a:gd name="connsiteY9" fmla="*/ 510064 h 866775"/>
                <a:gd name="connsiteX10" fmla="*/ 2470309 w 3171825"/>
                <a:gd name="connsiteY10" fmla="*/ 292894 h 866775"/>
                <a:gd name="connsiteX11" fmla="*/ 2405539 w 3171825"/>
                <a:gd name="connsiteY11" fmla="*/ 208121 h 866775"/>
                <a:gd name="connsiteX12" fmla="*/ 2325529 w 3171825"/>
                <a:gd name="connsiteY12" fmla="*/ 494824 h 866775"/>
                <a:gd name="connsiteX13" fmla="*/ 2206466 w 3171825"/>
                <a:gd name="connsiteY13" fmla="*/ 211931 h 866775"/>
                <a:gd name="connsiteX14" fmla="*/ 2087404 w 3171825"/>
                <a:gd name="connsiteY14" fmla="*/ 479584 h 866775"/>
                <a:gd name="connsiteX15" fmla="*/ 1983581 w 3171825"/>
                <a:gd name="connsiteY15" fmla="*/ 178594 h 866775"/>
                <a:gd name="connsiteX16" fmla="*/ 1877854 w 3171825"/>
                <a:gd name="connsiteY16" fmla="*/ 391954 h 866775"/>
                <a:gd name="connsiteX17" fmla="*/ 1867376 w 3171825"/>
                <a:gd name="connsiteY17" fmla="*/ 390049 h 866775"/>
                <a:gd name="connsiteX18" fmla="*/ 1866424 w 3171825"/>
                <a:gd name="connsiteY18" fmla="*/ 327184 h 866775"/>
                <a:gd name="connsiteX19" fmla="*/ 1807369 w 3171825"/>
                <a:gd name="connsiteY19" fmla="*/ 202406 h 866775"/>
                <a:gd name="connsiteX20" fmla="*/ 1654969 w 3171825"/>
                <a:gd name="connsiteY20" fmla="*/ 512921 h 866775"/>
                <a:gd name="connsiteX21" fmla="*/ 1592104 w 3171825"/>
                <a:gd name="connsiteY21" fmla="*/ 483394 h 866775"/>
                <a:gd name="connsiteX22" fmla="*/ 1719739 w 3171825"/>
                <a:gd name="connsiteY22" fmla="*/ 306229 h 866775"/>
                <a:gd name="connsiteX23" fmla="*/ 1619726 w 3171825"/>
                <a:gd name="connsiteY23" fmla="*/ 202406 h 866775"/>
                <a:gd name="connsiteX24" fmla="*/ 1483519 w 3171825"/>
                <a:gd name="connsiteY24" fmla="*/ 369094 h 866775"/>
                <a:gd name="connsiteX25" fmla="*/ 1503521 w 3171825"/>
                <a:gd name="connsiteY25" fmla="*/ 473869 h 866775"/>
                <a:gd name="connsiteX26" fmla="*/ 1418749 w 3171825"/>
                <a:gd name="connsiteY26" fmla="*/ 512921 h 866775"/>
                <a:gd name="connsiteX27" fmla="*/ 1400651 w 3171825"/>
                <a:gd name="connsiteY27" fmla="*/ 274796 h 866775"/>
                <a:gd name="connsiteX28" fmla="*/ 1336834 w 3171825"/>
                <a:gd name="connsiteY28" fmla="*/ 326231 h 866775"/>
                <a:gd name="connsiteX29" fmla="*/ 1262539 w 3171825"/>
                <a:gd name="connsiteY29" fmla="*/ 479584 h 866775"/>
                <a:gd name="connsiteX30" fmla="*/ 1223486 w 3171825"/>
                <a:gd name="connsiteY30" fmla="*/ 421481 h 866775"/>
                <a:gd name="connsiteX31" fmla="*/ 1402556 w 3171825"/>
                <a:gd name="connsiteY31" fmla="*/ 250031 h 866775"/>
                <a:gd name="connsiteX32" fmla="*/ 1343501 w 3171825"/>
                <a:gd name="connsiteY32" fmla="*/ 192881 h 866775"/>
                <a:gd name="connsiteX33" fmla="*/ 1181576 w 3171825"/>
                <a:gd name="connsiteY33" fmla="*/ 290989 h 866775"/>
                <a:gd name="connsiteX34" fmla="*/ 1086326 w 3171825"/>
                <a:gd name="connsiteY34" fmla="*/ 385286 h 866775"/>
                <a:gd name="connsiteX35" fmla="*/ 1088231 w 3171825"/>
                <a:gd name="connsiteY35" fmla="*/ 358616 h 866775"/>
                <a:gd name="connsiteX36" fmla="*/ 974884 w 3171825"/>
                <a:gd name="connsiteY36" fmla="*/ 204311 h 866775"/>
                <a:gd name="connsiteX37" fmla="*/ 883444 w 3171825"/>
                <a:gd name="connsiteY37" fmla="*/ 273844 h 866775"/>
                <a:gd name="connsiteX38" fmla="*/ 846296 w 3171825"/>
                <a:gd name="connsiteY38" fmla="*/ 213836 h 866775"/>
                <a:gd name="connsiteX39" fmla="*/ 805339 w 3171825"/>
                <a:gd name="connsiteY39" fmla="*/ 224314 h 866775"/>
                <a:gd name="connsiteX40" fmla="*/ 814864 w 3171825"/>
                <a:gd name="connsiteY40" fmla="*/ 334804 h 866775"/>
                <a:gd name="connsiteX41" fmla="*/ 742474 w 3171825"/>
                <a:gd name="connsiteY41" fmla="*/ 520541 h 866775"/>
                <a:gd name="connsiteX42" fmla="*/ 691991 w 3171825"/>
                <a:gd name="connsiteY42" fmla="*/ 309086 h 866775"/>
                <a:gd name="connsiteX43" fmla="*/ 671989 w 3171825"/>
                <a:gd name="connsiteY43" fmla="*/ 305276 h 866775"/>
                <a:gd name="connsiteX44" fmla="*/ 621506 w 3171825"/>
                <a:gd name="connsiteY44" fmla="*/ 399574 h 866775"/>
                <a:gd name="connsiteX45" fmla="*/ 539591 w 3171825"/>
                <a:gd name="connsiteY45" fmla="*/ 512921 h 866775"/>
                <a:gd name="connsiteX46" fmla="*/ 495776 w 3171825"/>
                <a:gd name="connsiteY46" fmla="*/ 443389 h 866775"/>
                <a:gd name="connsiteX47" fmla="*/ 685324 w 3171825"/>
                <a:gd name="connsiteY47" fmla="*/ 278606 h 866775"/>
                <a:gd name="connsiteX48" fmla="*/ 627221 w 3171825"/>
                <a:gd name="connsiteY48" fmla="*/ 214789 h 866775"/>
                <a:gd name="connsiteX49" fmla="*/ 437674 w 3171825"/>
                <a:gd name="connsiteY49" fmla="*/ 355759 h 866775"/>
                <a:gd name="connsiteX50" fmla="*/ 237649 w 3171825"/>
                <a:gd name="connsiteY50" fmla="*/ 529114 h 866775"/>
                <a:gd name="connsiteX51" fmla="*/ 97631 w 3171825"/>
                <a:gd name="connsiteY51" fmla="*/ 313849 h 866775"/>
                <a:gd name="connsiteX52" fmla="*/ 261461 w 3171825"/>
                <a:gd name="connsiteY52" fmla="*/ 69056 h 866775"/>
                <a:gd name="connsiteX53" fmla="*/ 329089 w 3171825"/>
                <a:gd name="connsiteY53" fmla="*/ 181451 h 866775"/>
                <a:gd name="connsiteX54" fmla="*/ 410051 w 3171825"/>
                <a:gd name="connsiteY54" fmla="*/ 121444 h 866775"/>
                <a:gd name="connsiteX55" fmla="*/ 265271 w 3171825"/>
                <a:gd name="connsiteY55" fmla="*/ 7144 h 866775"/>
                <a:gd name="connsiteX56" fmla="*/ 7144 w 3171825"/>
                <a:gd name="connsiteY56" fmla="*/ 324326 h 866775"/>
                <a:gd name="connsiteX57" fmla="*/ 220504 w 3171825"/>
                <a:gd name="connsiteY57" fmla="*/ 601504 h 866775"/>
                <a:gd name="connsiteX58" fmla="*/ 425291 w 3171825"/>
                <a:gd name="connsiteY58" fmla="*/ 472916 h 866775"/>
                <a:gd name="connsiteX59" fmla="*/ 525304 w 3171825"/>
                <a:gd name="connsiteY59" fmla="*/ 576739 h 866775"/>
                <a:gd name="connsiteX60" fmla="*/ 646271 w 3171825"/>
                <a:gd name="connsiteY60" fmla="*/ 485299 h 866775"/>
                <a:gd name="connsiteX61" fmla="*/ 734854 w 3171825"/>
                <a:gd name="connsiteY61" fmla="*/ 576739 h 866775"/>
                <a:gd name="connsiteX62" fmla="*/ 812959 w 3171825"/>
                <a:gd name="connsiteY62" fmla="*/ 532924 h 866775"/>
                <a:gd name="connsiteX63" fmla="*/ 904399 w 3171825"/>
                <a:gd name="connsiteY63" fmla="*/ 810101 h 866775"/>
                <a:gd name="connsiteX64" fmla="*/ 882491 w 3171825"/>
                <a:gd name="connsiteY64" fmla="*/ 577691 h 866775"/>
                <a:gd name="connsiteX65" fmla="*/ 969169 w 3171825"/>
                <a:gd name="connsiteY65" fmla="*/ 267176 h 866775"/>
                <a:gd name="connsiteX66" fmla="*/ 1015841 w 3171825"/>
                <a:gd name="connsiteY66" fmla="*/ 359569 h 866775"/>
                <a:gd name="connsiteX67" fmla="*/ 1007269 w 3171825"/>
                <a:gd name="connsiteY67" fmla="*/ 440531 h 866775"/>
                <a:gd name="connsiteX68" fmla="*/ 900589 w 3171825"/>
                <a:gd name="connsiteY68" fmla="*/ 545306 h 866775"/>
                <a:gd name="connsiteX69" fmla="*/ 941546 w 3171825"/>
                <a:gd name="connsiteY69" fmla="*/ 577691 h 866775"/>
                <a:gd name="connsiteX70" fmla="*/ 1072039 w 3171825"/>
                <a:gd name="connsiteY70" fmla="*/ 449104 h 866775"/>
                <a:gd name="connsiteX71" fmla="*/ 1150144 w 3171825"/>
                <a:gd name="connsiteY71" fmla="*/ 390049 h 866775"/>
                <a:gd name="connsiteX72" fmla="*/ 1149191 w 3171825"/>
                <a:gd name="connsiteY72" fmla="*/ 415766 h 866775"/>
                <a:gd name="connsiteX73" fmla="*/ 1244441 w 3171825"/>
                <a:gd name="connsiteY73" fmla="*/ 550069 h 866775"/>
                <a:gd name="connsiteX74" fmla="*/ 1349216 w 3171825"/>
                <a:gd name="connsiteY74" fmla="*/ 469106 h 866775"/>
                <a:gd name="connsiteX75" fmla="*/ 1352074 w 3171825"/>
                <a:gd name="connsiteY75" fmla="*/ 547211 h 866775"/>
                <a:gd name="connsiteX76" fmla="*/ 1155859 w 3171825"/>
                <a:gd name="connsiteY76" fmla="*/ 754856 h 866775"/>
                <a:gd name="connsiteX77" fmla="*/ 1259681 w 3171825"/>
                <a:gd name="connsiteY77" fmla="*/ 864394 h 866775"/>
                <a:gd name="connsiteX78" fmla="*/ 1419701 w 3171825"/>
                <a:gd name="connsiteY78" fmla="*/ 569119 h 866775"/>
                <a:gd name="connsiteX79" fmla="*/ 1529239 w 3171825"/>
                <a:gd name="connsiteY79" fmla="*/ 518636 h 866775"/>
                <a:gd name="connsiteX80" fmla="*/ 1640681 w 3171825"/>
                <a:gd name="connsiteY80" fmla="*/ 576739 h 866775"/>
                <a:gd name="connsiteX81" fmla="*/ 1813084 w 3171825"/>
                <a:gd name="connsiteY81" fmla="*/ 459581 h 866775"/>
                <a:gd name="connsiteX82" fmla="*/ 1868329 w 3171825"/>
                <a:gd name="connsiteY82" fmla="*/ 576739 h 866775"/>
                <a:gd name="connsiteX83" fmla="*/ 1980724 w 3171825"/>
                <a:gd name="connsiteY83" fmla="*/ 273844 h 866775"/>
                <a:gd name="connsiteX84" fmla="*/ 2074069 w 3171825"/>
                <a:gd name="connsiteY84" fmla="*/ 601504 h 866775"/>
                <a:gd name="connsiteX85" fmla="*/ 2198846 w 3171825"/>
                <a:gd name="connsiteY85" fmla="*/ 312896 h 866775"/>
                <a:gd name="connsiteX86" fmla="*/ 2307432 w 3171825"/>
                <a:gd name="connsiteY86" fmla="*/ 576739 h 866775"/>
                <a:gd name="connsiteX87" fmla="*/ 2412207 w 3171825"/>
                <a:gd name="connsiteY87" fmla="*/ 428149 h 866775"/>
                <a:gd name="connsiteX88" fmla="*/ 2521744 w 3171825"/>
                <a:gd name="connsiteY88" fmla="*/ 576739 h 866775"/>
                <a:gd name="connsiteX89" fmla="*/ 2618899 w 3171825"/>
                <a:gd name="connsiteY89" fmla="*/ 486251 h 866775"/>
                <a:gd name="connsiteX90" fmla="*/ 2670334 w 3171825"/>
                <a:gd name="connsiteY90" fmla="*/ 576739 h 866775"/>
                <a:gd name="connsiteX91" fmla="*/ 2803684 w 3171825"/>
                <a:gd name="connsiteY91" fmla="*/ 274796 h 866775"/>
                <a:gd name="connsiteX92" fmla="*/ 2947511 w 3171825"/>
                <a:gd name="connsiteY92" fmla="*/ 576739 h 866775"/>
                <a:gd name="connsiteX93" fmla="*/ 3040857 w 3171825"/>
                <a:gd name="connsiteY93" fmla="*/ 474821 h 866775"/>
                <a:gd name="connsiteX94" fmla="*/ 3121819 w 3171825"/>
                <a:gd name="connsiteY94" fmla="*/ 576739 h 866775"/>
                <a:gd name="connsiteX95" fmla="*/ 3169444 w 3171825"/>
                <a:gd name="connsiteY95" fmla="*/ 550069 h 866775"/>
                <a:gd name="connsiteX96" fmla="*/ 3092291 w 3171825"/>
                <a:gd name="connsiteY96" fmla="*/ 287179 h 866775"/>
                <a:gd name="connsiteX97" fmla="*/ 1267301 w 3171825"/>
                <a:gd name="connsiteY97" fmla="*/ 806291 h 866775"/>
                <a:gd name="connsiteX98" fmla="*/ 1226344 w 3171825"/>
                <a:gd name="connsiteY98" fmla="*/ 751999 h 866775"/>
                <a:gd name="connsiteX99" fmla="*/ 1353026 w 3171825"/>
                <a:gd name="connsiteY99" fmla="*/ 597694 h 866775"/>
                <a:gd name="connsiteX100" fmla="*/ 1267301 w 3171825"/>
                <a:gd name="connsiteY100" fmla="*/ 806291 h 866775"/>
                <a:gd name="connsiteX101" fmla="*/ 1614964 w 3171825"/>
                <a:gd name="connsiteY101" fmla="*/ 257651 h 866775"/>
                <a:gd name="connsiteX102" fmla="*/ 1653064 w 3171825"/>
                <a:gd name="connsiteY102" fmla="*/ 315754 h 866775"/>
                <a:gd name="connsiteX103" fmla="*/ 1569244 w 3171825"/>
                <a:gd name="connsiteY103" fmla="*/ 438626 h 866775"/>
                <a:gd name="connsiteX104" fmla="*/ 1614964 w 3171825"/>
                <a:gd name="connsiteY104" fmla="*/ 257651 h 866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</a:cxnLst>
              <a:rect l="l" t="t" r="r" b="b"/>
              <a:pathLst>
                <a:path w="3171825" h="866775">
                  <a:moveTo>
                    <a:pt x="3092291" y="287179"/>
                  </a:moveTo>
                  <a:cubicBezTo>
                    <a:pt x="3092291" y="241459"/>
                    <a:pt x="3089434" y="211931"/>
                    <a:pt x="3059907" y="211931"/>
                  </a:cubicBezTo>
                  <a:cubicBezTo>
                    <a:pt x="3046571" y="211931"/>
                    <a:pt x="3039904" y="214789"/>
                    <a:pt x="3027521" y="218599"/>
                  </a:cubicBezTo>
                  <a:cubicBezTo>
                    <a:pt x="3037999" y="371951"/>
                    <a:pt x="3003709" y="507206"/>
                    <a:pt x="2960846" y="507206"/>
                  </a:cubicBezTo>
                  <a:cubicBezTo>
                    <a:pt x="2905601" y="507206"/>
                    <a:pt x="2933224" y="178594"/>
                    <a:pt x="2816066" y="178594"/>
                  </a:cubicBezTo>
                  <a:cubicBezTo>
                    <a:pt x="2707482" y="178594"/>
                    <a:pt x="2692241" y="440531"/>
                    <a:pt x="2679859" y="440531"/>
                  </a:cubicBezTo>
                  <a:cubicBezTo>
                    <a:pt x="2671286" y="440531"/>
                    <a:pt x="2670334" y="371951"/>
                    <a:pt x="2670334" y="319564"/>
                  </a:cubicBezTo>
                  <a:cubicBezTo>
                    <a:pt x="2675096" y="294799"/>
                    <a:pt x="2677001" y="271939"/>
                    <a:pt x="2677001" y="254794"/>
                  </a:cubicBezTo>
                  <a:cubicBezTo>
                    <a:pt x="2677001" y="230029"/>
                    <a:pt x="2667476" y="188119"/>
                    <a:pt x="2611279" y="209074"/>
                  </a:cubicBezTo>
                  <a:cubicBezTo>
                    <a:pt x="2613184" y="396716"/>
                    <a:pt x="2576036" y="510064"/>
                    <a:pt x="2533174" y="510064"/>
                  </a:cubicBezTo>
                  <a:cubicBezTo>
                    <a:pt x="2471261" y="510064"/>
                    <a:pt x="2470309" y="340519"/>
                    <a:pt x="2470309" y="292894"/>
                  </a:cubicBezTo>
                  <a:cubicBezTo>
                    <a:pt x="2470309" y="247174"/>
                    <a:pt x="2473166" y="186214"/>
                    <a:pt x="2405539" y="208121"/>
                  </a:cubicBezTo>
                  <a:cubicBezTo>
                    <a:pt x="2395061" y="371951"/>
                    <a:pt x="2352199" y="494824"/>
                    <a:pt x="2325529" y="494824"/>
                  </a:cubicBezTo>
                  <a:cubicBezTo>
                    <a:pt x="2285524" y="494824"/>
                    <a:pt x="2293144" y="211931"/>
                    <a:pt x="2206466" y="211931"/>
                  </a:cubicBezTo>
                  <a:cubicBezTo>
                    <a:pt x="2128361" y="211931"/>
                    <a:pt x="2103596" y="479584"/>
                    <a:pt x="2087404" y="479584"/>
                  </a:cubicBezTo>
                  <a:cubicBezTo>
                    <a:pt x="2057876" y="479584"/>
                    <a:pt x="2096929" y="178594"/>
                    <a:pt x="1983581" y="178594"/>
                  </a:cubicBezTo>
                  <a:cubicBezTo>
                    <a:pt x="1924526" y="178594"/>
                    <a:pt x="1900714" y="279559"/>
                    <a:pt x="1877854" y="391954"/>
                  </a:cubicBezTo>
                  <a:cubicBezTo>
                    <a:pt x="1873091" y="413861"/>
                    <a:pt x="1868329" y="414814"/>
                    <a:pt x="1867376" y="390049"/>
                  </a:cubicBezTo>
                  <a:cubicBezTo>
                    <a:pt x="1866424" y="370046"/>
                    <a:pt x="1866424" y="347186"/>
                    <a:pt x="1866424" y="327184"/>
                  </a:cubicBezTo>
                  <a:cubicBezTo>
                    <a:pt x="1894999" y="213836"/>
                    <a:pt x="1859756" y="171926"/>
                    <a:pt x="1807369" y="202406"/>
                  </a:cubicBezTo>
                  <a:cubicBezTo>
                    <a:pt x="1824514" y="411004"/>
                    <a:pt x="1728311" y="512921"/>
                    <a:pt x="1654969" y="512921"/>
                  </a:cubicBezTo>
                  <a:cubicBezTo>
                    <a:pt x="1628299" y="512921"/>
                    <a:pt x="1607344" y="501491"/>
                    <a:pt x="1592104" y="483394"/>
                  </a:cubicBezTo>
                  <a:cubicBezTo>
                    <a:pt x="1680686" y="429101"/>
                    <a:pt x="1719739" y="367189"/>
                    <a:pt x="1719739" y="306229"/>
                  </a:cubicBezTo>
                  <a:cubicBezTo>
                    <a:pt x="1719739" y="240506"/>
                    <a:pt x="1681639" y="202406"/>
                    <a:pt x="1619726" y="202406"/>
                  </a:cubicBezTo>
                  <a:cubicBezTo>
                    <a:pt x="1532096" y="202406"/>
                    <a:pt x="1483519" y="292894"/>
                    <a:pt x="1483519" y="369094"/>
                  </a:cubicBezTo>
                  <a:cubicBezTo>
                    <a:pt x="1483519" y="410051"/>
                    <a:pt x="1491139" y="445294"/>
                    <a:pt x="1503521" y="473869"/>
                  </a:cubicBezTo>
                  <a:cubicBezTo>
                    <a:pt x="1473041" y="488156"/>
                    <a:pt x="1445419" y="500539"/>
                    <a:pt x="1418749" y="512921"/>
                  </a:cubicBezTo>
                  <a:cubicBezTo>
                    <a:pt x="1416844" y="433864"/>
                    <a:pt x="1407319" y="350996"/>
                    <a:pt x="1400651" y="274796"/>
                  </a:cubicBezTo>
                  <a:cubicBezTo>
                    <a:pt x="1353979" y="262414"/>
                    <a:pt x="1340644" y="284321"/>
                    <a:pt x="1336834" y="326231"/>
                  </a:cubicBezTo>
                  <a:cubicBezTo>
                    <a:pt x="1328261" y="420529"/>
                    <a:pt x="1293971" y="479584"/>
                    <a:pt x="1262539" y="479584"/>
                  </a:cubicBezTo>
                  <a:cubicBezTo>
                    <a:pt x="1239679" y="479584"/>
                    <a:pt x="1225391" y="451009"/>
                    <a:pt x="1223486" y="421481"/>
                  </a:cubicBezTo>
                  <a:cubicBezTo>
                    <a:pt x="1214914" y="270034"/>
                    <a:pt x="1337786" y="228124"/>
                    <a:pt x="1402556" y="250031"/>
                  </a:cubicBezTo>
                  <a:cubicBezTo>
                    <a:pt x="1415891" y="216694"/>
                    <a:pt x="1401604" y="192881"/>
                    <a:pt x="1343501" y="192881"/>
                  </a:cubicBezTo>
                  <a:cubicBezTo>
                    <a:pt x="1273016" y="192881"/>
                    <a:pt x="1220629" y="235744"/>
                    <a:pt x="1181576" y="290989"/>
                  </a:cubicBezTo>
                  <a:cubicBezTo>
                    <a:pt x="1155859" y="327184"/>
                    <a:pt x="1126331" y="353854"/>
                    <a:pt x="1086326" y="385286"/>
                  </a:cubicBezTo>
                  <a:cubicBezTo>
                    <a:pt x="1087279" y="375761"/>
                    <a:pt x="1088231" y="367189"/>
                    <a:pt x="1088231" y="358616"/>
                  </a:cubicBezTo>
                  <a:cubicBezTo>
                    <a:pt x="1088231" y="251936"/>
                    <a:pt x="1030129" y="204311"/>
                    <a:pt x="974884" y="204311"/>
                  </a:cubicBezTo>
                  <a:cubicBezTo>
                    <a:pt x="929164" y="204311"/>
                    <a:pt x="900589" y="231934"/>
                    <a:pt x="883444" y="273844"/>
                  </a:cubicBezTo>
                  <a:cubicBezTo>
                    <a:pt x="879634" y="231934"/>
                    <a:pt x="871061" y="213836"/>
                    <a:pt x="846296" y="213836"/>
                  </a:cubicBezTo>
                  <a:cubicBezTo>
                    <a:pt x="835819" y="213836"/>
                    <a:pt x="821531" y="216694"/>
                    <a:pt x="805339" y="224314"/>
                  </a:cubicBezTo>
                  <a:cubicBezTo>
                    <a:pt x="812959" y="248126"/>
                    <a:pt x="814864" y="300514"/>
                    <a:pt x="814864" y="334804"/>
                  </a:cubicBezTo>
                  <a:cubicBezTo>
                    <a:pt x="814864" y="463391"/>
                    <a:pt x="777716" y="520541"/>
                    <a:pt x="742474" y="520541"/>
                  </a:cubicBezTo>
                  <a:cubicBezTo>
                    <a:pt x="701516" y="520541"/>
                    <a:pt x="695801" y="368141"/>
                    <a:pt x="691991" y="309086"/>
                  </a:cubicBezTo>
                  <a:cubicBezTo>
                    <a:pt x="687229" y="307181"/>
                    <a:pt x="681514" y="305276"/>
                    <a:pt x="671989" y="305276"/>
                  </a:cubicBezTo>
                  <a:cubicBezTo>
                    <a:pt x="635794" y="305276"/>
                    <a:pt x="631031" y="354806"/>
                    <a:pt x="621506" y="399574"/>
                  </a:cubicBezTo>
                  <a:cubicBezTo>
                    <a:pt x="611029" y="450056"/>
                    <a:pt x="582454" y="512921"/>
                    <a:pt x="539591" y="512921"/>
                  </a:cubicBezTo>
                  <a:cubicBezTo>
                    <a:pt x="513874" y="512921"/>
                    <a:pt x="497681" y="488156"/>
                    <a:pt x="495776" y="443389"/>
                  </a:cubicBezTo>
                  <a:cubicBezTo>
                    <a:pt x="491966" y="352901"/>
                    <a:pt x="567214" y="245269"/>
                    <a:pt x="685324" y="278606"/>
                  </a:cubicBezTo>
                  <a:cubicBezTo>
                    <a:pt x="700564" y="242411"/>
                    <a:pt x="676751" y="214789"/>
                    <a:pt x="627221" y="214789"/>
                  </a:cubicBezTo>
                  <a:cubicBezTo>
                    <a:pt x="540544" y="214789"/>
                    <a:pt x="469106" y="279559"/>
                    <a:pt x="437674" y="355759"/>
                  </a:cubicBezTo>
                  <a:cubicBezTo>
                    <a:pt x="406241" y="426244"/>
                    <a:pt x="350996" y="529114"/>
                    <a:pt x="237649" y="529114"/>
                  </a:cubicBezTo>
                  <a:cubicBezTo>
                    <a:pt x="157639" y="529114"/>
                    <a:pt x="97631" y="459581"/>
                    <a:pt x="97631" y="313849"/>
                  </a:cubicBezTo>
                  <a:cubicBezTo>
                    <a:pt x="97631" y="188119"/>
                    <a:pt x="176689" y="69056"/>
                    <a:pt x="261461" y="69056"/>
                  </a:cubicBezTo>
                  <a:cubicBezTo>
                    <a:pt x="320516" y="69056"/>
                    <a:pt x="333851" y="127159"/>
                    <a:pt x="329089" y="181451"/>
                  </a:cubicBezTo>
                  <a:cubicBezTo>
                    <a:pt x="359569" y="206216"/>
                    <a:pt x="410051" y="183356"/>
                    <a:pt x="410051" y="121444"/>
                  </a:cubicBezTo>
                  <a:cubicBezTo>
                    <a:pt x="410051" y="79534"/>
                    <a:pt x="375761" y="7144"/>
                    <a:pt x="265271" y="7144"/>
                  </a:cubicBezTo>
                  <a:cubicBezTo>
                    <a:pt x="128111" y="7144"/>
                    <a:pt x="7144" y="144304"/>
                    <a:pt x="7144" y="324326"/>
                  </a:cubicBezTo>
                  <a:cubicBezTo>
                    <a:pt x="7144" y="498634"/>
                    <a:pt x="95726" y="601504"/>
                    <a:pt x="220504" y="601504"/>
                  </a:cubicBezTo>
                  <a:cubicBezTo>
                    <a:pt x="299561" y="601504"/>
                    <a:pt x="373856" y="556736"/>
                    <a:pt x="425291" y="472916"/>
                  </a:cubicBezTo>
                  <a:cubicBezTo>
                    <a:pt x="438626" y="545306"/>
                    <a:pt x="488156" y="576739"/>
                    <a:pt x="525304" y="576739"/>
                  </a:cubicBezTo>
                  <a:cubicBezTo>
                    <a:pt x="585311" y="576739"/>
                    <a:pt x="624364" y="537686"/>
                    <a:pt x="646271" y="485299"/>
                  </a:cubicBezTo>
                  <a:cubicBezTo>
                    <a:pt x="659606" y="537686"/>
                    <a:pt x="688181" y="576739"/>
                    <a:pt x="734854" y="576739"/>
                  </a:cubicBezTo>
                  <a:cubicBezTo>
                    <a:pt x="768191" y="576739"/>
                    <a:pt x="793909" y="559594"/>
                    <a:pt x="812959" y="532924"/>
                  </a:cubicBezTo>
                  <a:cubicBezTo>
                    <a:pt x="805339" y="716756"/>
                    <a:pt x="795814" y="832961"/>
                    <a:pt x="904399" y="810101"/>
                  </a:cubicBezTo>
                  <a:cubicBezTo>
                    <a:pt x="887254" y="757714"/>
                    <a:pt x="882491" y="663416"/>
                    <a:pt x="882491" y="577691"/>
                  </a:cubicBezTo>
                  <a:cubicBezTo>
                    <a:pt x="882491" y="344329"/>
                    <a:pt x="920591" y="267176"/>
                    <a:pt x="969169" y="267176"/>
                  </a:cubicBezTo>
                  <a:cubicBezTo>
                    <a:pt x="1004411" y="267176"/>
                    <a:pt x="1015841" y="311944"/>
                    <a:pt x="1015841" y="359569"/>
                  </a:cubicBezTo>
                  <a:cubicBezTo>
                    <a:pt x="1015841" y="385286"/>
                    <a:pt x="1012984" y="413861"/>
                    <a:pt x="1007269" y="440531"/>
                  </a:cubicBezTo>
                  <a:cubicBezTo>
                    <a:pt x="948214" y="477679"/>
                    <a:pt x="900589" y="507206"/>
                    <a:pt x="900589" y="545306"/>
                  </a:cubicBezTo>
                  <a:cubicBezTo>
                    <a:pt x="900589" y="574834"/>
                    <a:pt x="922496" y="577691"/>
                    <a:pt x="941546" y="577691"/>
                  </a:cubicBezTo>
                  <a:cubicBezTo>
                    <a:pt x="987266" y="577691"/>
                    <a:pt x="1041559" y="532924"/>
                    <a:pt x="1072039" y="449104"/>
                  </a:cubicBezTo>
                  <a:cubicBezTo>
                    <a:pt x="1098709" y="432911"/>
                    <a:pt x="1125379" y="414814"/>
                    <a:pt x="1150144" y="390049"/>
                  </a:cubicBezTo>
                  <a:cubicBezTo>
                    <a:pt x="1149191" y="398621"/>
                    <a:pt x="1149191" y="407194"/>
                    <a:pt x="1149191" y="415766"/>
                  </a:cubicBezTo>
                  <a:cubicBezTo>
                    <a:pt x="1149191" y="499586"/>
                    <a:pt x="1185386" y="550069"/>
                    <a:pt x="1244441" y="550069"/>
                  </a:cubicBezTo>
                  <a:cubicBezTo>
                    <a:pt x="1290161" y="550069"/>
                    <a:pt x="1324451" y="517684"/>
                    <a:pt x="1349216" y="469106"/>
                  </a:cubicBezTo>
                  <a:cubicBezTo>
                    <a:pt x="1351121" y="496729"/>
                    <a:pt x="1352074" y="523399"/>
                    <a:pt x="1352074" y="547211"/>
                  </a:cubicBezTo>
                  <a:cubicBezTo>
                    <a:pt x="1258729" y="590074"/>
                    <a:pt x="1155859" y="633889"/>
                    <a:pt x="1155859" y="754856"/>
                  </a:cubicBezTo>
                  <a:cubicBezTo>
                    <a:pt x="1155859" y="817721"/>
                    <a:pt x="1201579" y="864394"/>
                    <a:pt x="1259681" y="864394"/>
                  </a:cubicBezTo>
                  <a:cubicBezTo>
                    <a:pt x="1389221" y="864394"/>
                    <a:pt x="1418749" y="728186"/>
                    <a:pt x="1419701" y="569119"/>
                  </a:cubicBezTo>
                  <a:cubicBezTo>
                    <a:pt x="1461611" y="551021"/>
                    <a:pt x="1493044" y="536734"/>
                    <a:pt x="1529239" y="518636"/>
                  </a:cubicBezTo>
                  <a:cubicBezTo>
                    <a:pt x="1560671" y="557689"/>
                    <a:pt x="1602581" y="576739"/>
                    <a:pt x="1640681" y="576739"/>
                  </a:cubicBezTo>
                  <a:cubicBezTo>
                    <a:pt x="1714024" y="576739"/>
                    <a:pt x="1768316" y="537686"/>
                    <a:pt x="1813084" y="459581"/>
                  </a:cubicBezTo>
                  <a:cubicBezTo>
                    <a:pt x="1820704" y="519589"/>
                    <a:pt x="1835944" y="576739"/>
                    <a:pt x="1868329" y="576739"/>
                  </a:cubicBezTo>
                  <a:cubicBezTo>
                    <a:pt x="1926431" y="576739"/>
                    <a:pt x="1937861" y="273844"/>
                    <a:pt x="1980724" y="273844"/>
                  </a:cubicBezTo>
                  <a:cubicBezTo>
                    <a:pt x="2014061" y="273844"/>
                    <a:pt x="1986439" y="601504"/>
                    <a:pt x="2074069" y="601504"/>
                  </a:cubicBezTo>
                  <a:cubicBezTo>
                    <a:pt x="2148364" y="601504"/>
                    <a:pt x="2162651" y="312896"/>
                    <a:pt x="2198846" y="312896"/>
                  </a:cubicBezTo>
                  <a:cubicBezTo>
                    <a:pt x="2224564" y="312896"/>
                    <a:pt x="2226469" y="576739"/>
                    <a:pt x="2307432" y="576739"/>
                  </a:cubicBezTo>
                  <a:cubicBezTo>
                    <a:pt x="2347436" y="576739"/>
                    <a:pt x="2390299" y="529114"/>
                    <a:pt x="2412207" y="428149"/>
                  </a:cubicBezTo>
                  <a:cubicBezTo>
                    <a:pt x="2422684" y="494824"/>
                    <a:pt x="2456021" y="576739"/>
                    <a:pt x="2521744" y="576739"/>
                  </a:cubicBezTo>
                  <a:cubicBezTo>
                    <a:pt x="2559844" y="576739"/>
                    <a:pt x="2593182" y="537686"/>
                    <a:pt x="2618899" y="486251"/>
                  </a:cubicBezTo>
                  <a:cubicBezTo>
                    <a:pt x="2625566" y="539591"/>
                    <a:pt x="2640807" y="576739"/>
                    <a:pt x="2670334" y="576739"/>
                  </a:cubicBezTo>
                  <a:cubicBezTo>
                    <a:pt x="2746534" y="576739"/>
                    <a:pt x="2743676" y="274796"/>
                    <a:pt x="2803684" y="274796"/>
                  </a:cubicBezTo>
                  <a:cubicBezTo>
                    <a:pt x="2850357" y="274796"/>
                    <a:pt x="2836069" y="576739"/>
                    <a:pt x="2947511" y="576739"/>
                  </a:cubicBezTo>
                  <a:cubicBezTo>
                    <a:pt x="3000851" y="576739"/>
                    <a:pt x="3025616" y="531971"/>
                    <a:pt x="3040857" y="474821"/>
                  </a:cubicBezTo>
                  <a:cubicBezTo>
                    <a:pt x="3061811" y="558641"/>
                    <a:pt x="3094196" y="576739"/>
                    <a:pt x="3121819" y="576739"/>
                  </a:cubicBezTo>
                  <a:cubicBezTo>
                    <a:pt x="3138964" y="576739"/>
                    <a:pt x="3152299" y="571024"/>
                    <a:pt x="3169444" y="550069"/>
                  </a:cubicBezTo>
                  <a:cubicBezTo>
                    <a:pt x="3085624" y="511969"/>
                    <a:pt x="3092291" y="375761"/>
                    <a:pt x="3092291" y="287179"/>
                  </a:cubicBezTo>
                  <a:close/>
                  <a:moveTo>
                    <a:pt x="1267301" y="806291"/>
                  </a:moveTo>
                  <a:cubicBezTo>
                    <a:pt x="1240631" y="806291"/>
                    <a:pt x="1226344" y="780574"/>
                    <a:pt x="1226344" y="751999"/>
                  </a:cubicBezTo>
                  <a:cubicBezTo>
                    <a:pt x="1226344" y="674846"/>
                    <a:pt x="1283494" y="632936"/>
                    <a:pt x="1353026" y="597694"/>
                  </a:cubicBezTo>
                  <a:cubicBezTo>
                    <a:pt x="1349216" y="768191"/>
                    <a:pt x="1310164" y="806291"/>
                    <a:pt x="1267301" y="806291"/>
                  </a:cubicBezTo>
                  <a:close/>
                  <a:moveTo>
                    <a:pt x="1614964" y="257651"/>
                  </a:moveTo>
                  <a:cubicBezTo>
                    <a:pt x="1640681" y="257651"/>
                    <a:pt x="1655921" y="281464"/>
                    <a:pt x="1653064" y="315754"/>
                  </a:cubicBezTo>
                  <a:cubicBezTo>
                    <a:pt x="1650206" y="355759"/>
                    <a:pt x="1620679" y="402431"/>
                    <a:pt x="1569244" y="438626"/>
                  </a:cubicBezTo>
                  <a:cubicBezTo>
                    <a:pt x="1543526" y="362426"/>
                    <a:pt x="1563529" y="257651"/>
                    <a:pt x="1614964" y="257651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800"/>
            </a:p>
          </p:txBody>
        </p:sp>
        <p:sp>
          <p:nvSpPr>
            <p:cNvPr id="13" name="Freeform: Shape 5">
              <a:extLst>
                <a:ext uri="{FF2B5EF4-FFF2-40B4-BE49-F238E27FC236}">
                  <a16:creationId xmlns:a16="http://schemas.microsoft.com/office/drawing/2014/main" id="{05CFBE72-0371-75B9-898F-07585635B52C}"/>
                </a:ext>
              </a:extLst>
            </p:cNvPr>
            <p:cNvSpPr/>
            <p:nvPr/>
          </p:nvSpPr>
          <p:spPr>
            <a:xfrm>
              <a:off x="6953539" y="5402609"/>
              <a:ext cx="74112" cy="81524"/>
            </a:xfrm>
            <a:custGeom>
              <a:avLst/>
              <a:gdLst>
                <a:gd name="connsiteX0" fmla="*/ 51942 w 95250"/>
                <a:gd name="connsiteY0" fmla="*/ 99569 h 104775"/>
                <a:gd name="connsiteX1" fmla="*/ 93853 w 95250"/>
                <a:gd name="connsiteY1" fmla="*/ 51944 h 104775"/>
                <a:gd name="connsiteX2" fmla="*/ 51942 w 95250"/>
                <a:gd name="connsiteY2" fmla="*/ 7176 h 104775"/>
                <a:gd name="connsiteX3" fmla="*/ 7175 w 95250"/>
                <a:gd name="connsiteY3" fmla="*/ 54801 h 104775"/>
                <a:gd name="connsiteX4" fmla="*/ 51942 w 95250"/>
                <a:gd name="connsiteY4" fmla="*/ 99569 h 104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5250" h="104775">
                  <a:moveTo>
                    <a:pt x="51942" y="99569"/>
                  </a:moveTo>
                  <a:cubicBezTo>
                    <a:pt x="76707" y="98616"/>
                    <a:pt x="93853" y="77661"/>
                    <a:pt x="93853" y="51944"/>
                  </a:cubicBezTo>
                  <a:cubicBezTo>
                    <a:pt x="93853" y="26226"/>
                    <a:pt x="76707" y="6224"/>
                    <a:pt x="51942" y="7176"/>
                  </a:cubicBezTo>
                  <a:cubicBezTo>
                    <a:pt x="27178" y="8129"/>
                    <a:pt x="7175" y="29084"/>
                    <a:pt x="7175" y="54801"/>
                  </a:cubicBezTo>
                  <a:cubicBezTo>
                    <a:pt x="6222" y="80519"/>
                    <a:pt x="27178" y="100521"/>
                    <a:pt x="51942" y="99569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800"/>
            </a:p>
          </p:txBody>
        </p:sp>
        <p:sp>
          <p:nvSpPr>
            <p:cNvPr id="14" name="Freeform: Shape 6">
              <a:extLst>
                <a:ext uri="{FF2B5EF4-FFF2-40B4-BE49-F238E27FC236}">
                  <a16:creationId xmlns:a16="http://schemas.microsoft.com/office/drawing/2014/main" id="{2576038A-3386-9D73-0067-BFB5DEACF90C}"/>
                </a:ext>
              </a:extLst>
            </p:cNvPr>
            <p:cNvSpPr/>
            <p:nvPr/>
          </p:nvSpPr>
          <p:spPr>
            <a:xfrm>
              <a:off x="7436776" y="5416688"/>
              <a:ext cx="74112" cy="74112"/>
            </a:xfrm>
            <a:custGeom>
              <a:avLst/>
              <a:gdLst>
                <a:gd name="connsiteX0" fmla="*/ 48101 w 95250"/>
                <a:gd name="connsiteY0" fmla="*/ 94808 h 95250"/>
                <a:gd name="connsiteX1" fmla="*/ 89059 w 95250"/>
                <a:gd name="connsiteY1" fmla="*/ 49088 h 95250"/>
                <a:gd name="connsiteX2" fmla="*/ 48101 w 95250"/>
                <a:gd name="connsiteY2" fmla="*/ 7178 h 95250"/>
                <a:gd name="connsiteX3" fmla="*/ 7144 w 95250"/>
                <a:gd name="connsiteY3" fmla="*/ 52898 h 95250"/>
                <a:gd name="connsiteX4" fmla="*/ 48101 w 95250"/>
                <a:gd name="connsiteY4" fmla="*/ 94808 h 95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5250" h="95250">
                  <a:moveTo>
                    <a:pt x="48101" y="94808"/>
                  </a:moveTo>
                  <a:cubicBezTo>
                    <a:pt x="70961" y="93856"/>
                    <a:pt x="89059" y="73853"/>
                    <a:pt x="89059" y="49088"/>
                  </a:cubicBezTo>
                  <a:cubicBezTo>
                    <a:pt x="89059" y="25275"/>
                    <a:pt x="70961" y="6225"/>
                    <a:pt x="48101" y="7178"/>
                  </a:cubicBezTo>
                  <a:cubicBezTo>
                    <a:pt x="25241" y="8131"/>
                    <a:pt x="7144" y="28133"/>
                    <a:pt x="7144" y="52898"/>
                  </a:cubicBezTo>
                  <a:cubicBezTo>
                    <a:pt x="8096" y="76711"/>
                    <a:pt x="26194" y="95761"/>
                    <a:pt x="48101" y="94808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800"/>
            </a:p>
          </p:txBody>
        </p:sp>
        <p:sp>
          <p:nvSpPr>
            <p:cNvPr id="15" name="Freeform: Shape 7">
              <a:extLst>
                <a:ext uri="{FF2B5EF4-FFF2-40B4-BE49-F238E27FC236}">
                  <a16:creationId xmlns:a16="http://schemas.microsoft.com/office/drawing/2014/main" id="{32E84BB6-5500-095D-2587-055D5965FCC3}"/>
                </a:ext>
              </a:extLst>
            </p:cNvPr>
            <p:cNvSpPr/>
            <p:nvPr/>
          </p:nvSpPr>
          <p:spPr>
            <a:xfrm>
              <a:off x="7591670" y="5360390"/>
              <a:ext cx="526198" cy="452086"/>
            </a:xfrm>
            <a:custGeom>
              <a:avLst/>
              <a:gdLst>
                <a:gd name="connsiteX0" fmla="*/ 553879 w 676275"/>
                <a:gd name="connsiteY0" fmla="*/ 254794 h 581025"/>
                <a:gd name="connsiteX1" fmla="*/ 451009 w 676275"/>
                <a:gd name="connsiteY1" fmla="*/ 342424 h 581025"/>
                <a:gd name="connsiteX2" fmla="*/ 375761 w 676275"/>
                <a:gd name="connsiteY2" fmla="*/ 469106 h 581025"/>
                <a:gd name="connsiteX3" fmla="*/ 273844 w 676275"/>
                <a:gd name="connsiteY3" fmla="*/ 561499 h 581025"/>
                <a:gd name="connsiteX4" fmla="*/ 132874 w 676275"/>
                <a:gd name="connsiteY4" fmla="*/ 569119 h 581025"/>
                <a:gd name="connsiteX5" fmla="*/ 7144 w 676275"/>
                <a:gd name="connsiteY5" fmla="*/ 383381 h 581025"/>
                <a:gd name="connsiteX6" fmla="*/ 371951 w 676275"/>
                <a:gd name="connsiteY6" fmla="*/ 7144 h 581025"/>
                <a:gd name="connsiteX7" fmla="*/ 371951 w 676275"/>
                <a:gd name="connsiteY7" fmla="*/ 7144 h 581025"/>
                <a:gd name="connsiteX8" fmla="*/ 371951 w 676275"/>
                <a:gd name="connsiteY8" fmla="*/ 7144 h 581025"/>
                <a:gd name="connsiteX9" fmla="*/ 388144 w 676275"/>
                <a:gd name="connsiteY9" fmla="*/ 13811 h 581025"/>
                <a:gd name="connsiteX10" fmla="*/ 571024 w 676275"/>
                <a:gd name="connsiteY10" fmla="*/ 127159 h 581025"/>
                <a:gd name="connsiteX11" fmla="*/ 675799 w 676275"/>
                <a:gd name="connsiteY11" fmla="*/ 287179 h 581025"/>
                <a:gd name="connsiteX12" fmla="*/ 553879 w 676275"/>
                <a:gd name="connsiteY12" fmla="*/ 254794 h 581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676275" h="581025">
                  <a:moveTo>
                    <a:pt x="553879" y="254794"/>
                  </a:moveTo>
                  <a:cubicBezTo>
                    <a:pt x="507206" y="265271"/>
                    <a:pt x="475774" y="304324"/>
                    <a:pt x="451009" y="342424"/>
                  </a:cubicBezTo>
                  <a:cubicBezTo>
                    <a:pt x="424339" y="383381"/>
                    <a:pt x="403384" y="428149"/>
                    <a:pt x="375761" y="469106"/>
                  </a:cubicBezTo>
                  <a:cubicBezTo>
                    <a:pt x="349091" y="507206"/>
                    <a:pt x="316706" y="542449"/>
                    <a:pt x="273844" y="561499"/>
                  </a:cubicBezTo>
                  <a:cubicBezTo>
                    <a:pt x="229076" y="581501"/>
                    <a:pt x="179546" y="584359"/>
                    <a:pt x="132874" y="569119"/>
                  </a:cubicBezTo>
                  <a:cubicBezTo>
                    <a:pt x="58579" y="538639"/>
                    <a:pt x="7144" y="464344"/>
                    <a:pt x="7144" y="383381"/>
                  </a:cubicBezTo>
                  <a:cubicBezTo>
                    <a:pt x="7144" y="177641"/>
                    <a:pt x="290036" y="105251"/>
                    <a:pt x="371951" y="7144"/>
                  </a:cubicBezTo>
                  <a:cubicBezTo>
                    <a:pt x="371951" y="7144"/>
                    <a:pt x="371951" y="7144"/>
                    <a:pt x="371951" y="7144"/>
                  </a:cubicBezTo>
                  <a:lnTo>
                    <a:pt x="371951" y="7144"/>
                  </a:lnTo>
                  <a:cubicBezTo>
                    <a:pt x="377666" y="9049"/>
                    <a:pt x="382429" y="11906"/>
                    <a:pt x="388144" y="13811"/>
                  </a:cubicBezTo>
                  <a:cubicBezTo>
                    <a:pt x="454819" y="41434"/>
                    <a:pt x="517684" y="78581"/>
                    <a:pt x="571024" y="127159"/>
                  </a:cubicBezTo>
                  <a:cubicBezTo>
                    <a:pt x="620554" y="172879"/>
                    <a:pt x="657701" y="226219"/>
                    <a:pt x="675799" y="287179"/>
                  </a:cubicBezTo>
                  <a:cubicBezTo>
                    <a:pt x="646271" y="255746"/>
                    <a:pt x="595789" y="244316"/>
                    <a:pt x="553879" y="254794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800"/>
            </a:p>
          </p:txBody>
        </p:sp>
        <p:sp>
          <p:nvSpPr>
            <p:cNvPr id="16" name="Freeform: Shape 8">
              <a:extLst>
                <a:ext uri="{FF2B5EF4-FFF2-40B4-BE49-F238E27FC236}">
                  <a16:creationId xmlns:a16="http://schemas.microsoft.com/office/drawing/2014/main" id="{D81C7108-8FFA-272C-E210-714B7C2FDCCB}"/>
                </a:ext>
              </a:extLst>
            </p:cNvPr>
            <p:cNvSpPr/>
            <p:nvPr/>
          </p:nvSpPr>
          <p:spPr>
            <a:xfrm>
              <a:off x="7777693" y="5570011"/>
              <a:ext cx="355739" cy="289038"/>
            </a:xfrm>
            <a:custGeom>
              <a:avLst/>
              <a:gdLst>
                <a:gd name="connsiteX0" fmla="*/ 443389 w 457200"/>
                <a:gd name="connsiteY0" fmla="*/ 151121 h 371475"/>
                <a:gd name="connsiteX1" fmla="*/ 340519 w 457200"/>
                <a:gd name="connsiteY1" fmla="*/ 250181 h 371475"/>
                <a:gd name="connsiteX2" fmla="*/ 193834 w 457200"/>
                <a:gd name="connsiteY2" fmla="*/ 204461 h 371475"/>
                <a:gd name="connsiteX3" fmla="*/ 299561 w 457200"/>
                <a:gd name="connsiteY3" fmla="*/ 298759 h 371475"/>
                <a:gd name="connsiteX4" fmla="*/ 161449 w 457200"/>
                <a:gd name="connsiteY4" fmla="*/ 360671 h 371475"/>
                <a:gd name="connsiteX5" fmla="*/ 79534 w 457200"/>
                <a:gd name="connsiteY5" fmla="*/ 367339 h 371475"/>
                <a:gd name="connsiteX6" fmla="*/ 7144 w 457200"/>
                <a:gd name="connsiteY6" fmla="*/ 348289 h 371475"/>
                <a:gd name="connsiteX7" fmla="*/ 120491 w 457200"/>
                <a:gd name="connsiteY7" fmla="*/ 276851 h 371475"/>
                <a:gd name="connsiteX8" fmla="*/ 188119 w 457200"/>
                <a:gd name="connsiteY8" fmla="*/ 175886 h 371475"/>
                <a:gd name="connsiteX9" fmla="*/ 250031 w 457200"/>
                <a:gd name="connsiteY9" fmla="*/ 64444 h 371475"/>
                <a:gd name="connsiteX10" fmla="*/ 339566 w 457200"/>
                <a:gd name="connsiteY10" fmla="*/ 7294 h 371475"/>
                <a:gd name="connsiteX11" fmla="*/ 438626 w 457200"/>
                <a:gd name="connsiteY11" fmla="*/ 58729 h 371475"/>
                <a:gd name="connsiteX12" fmla="*/ 443389 w 457200"/>
                <a:gd name="connsiteY12" fmla="*/ 151121 h 371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57200" h="371475">
                  <a:moveTo>
                    <a:pt x="443389" y="151121"/>
                  </a:moveTo>
                  <a:cubicBezTo>
                    <a:pt x="428149" y="198746"/>
                    <a:pt x="389096" y="236846"/>
                    <a:pt x="340519" y="250181"/>
                  </a:cubicBezTo>
                  <a:cubicBezTo>
                    <a:pt x="285274" y="265421"/>
                    <a:pt x="230029" y="249229"/>
                    <a:pt x="193834" y="204461"/>
                  </a:cubicBezTo>
                  <a:cubicBezTo>
                    <a:pt x="197644" y="261611"/>
                    <a:pt x="243364" y="299711"/>
                    <a:pt x="299561" y="298759"/>
                  </a:cubicBezTo>
                  <a:cubicBezTo>
                    <a:pt x="263366" y="334954"/>
                    <a:pt x="210026" y="352099"/>
                    <a:pt x="161449" y="360671"/>
                  </a:cubicBezTo>
                  <a:cubicBezTo>
                    <a:pt x="134779" y="365434"/>
                    <a:pt x="107156" y="368291"/>
                    <a:pt x="79534" y="367339"/>
                  </a:cubicBezTo>
                  <a:cubicBezTo>
                    <a:pt x="55721" y="366386"/>
                    <a:pt x="27146" y="363529"/>
                    <a:pt x="7144" y="348289"/>
                  </a:cubicBezTo>
                  <a:cubicBezTo>
                    <a:pt x="50959" y="334954"/>
                    <a:pt x="90011" y="310189"/>
                    <a:pt x="120491" y="276851"/>
                  </a:cubicBezTo>
                  <a:cubicBezTo>
                    <a:pt x="148114" y="246371"/>
                    <a:pt x="169069" y="211129"/>
                    <a:pt x="188119" y="175886"/>
                  </a:cubicBezTo>
                  <a:cubicBezTo>
                    <a:pt x="208121" y="138739"/>
                    <a:pt x="225266" y="98734"/>
                    <a:pt x="250031" y="64444"/>
                  </a:cubicBezTo>
                  <a:cubicBezTo>
                    <a:pt x="271939" y="33964"/>
                    <a:pt x="300514" y="9199"/>
                    <a:pt x="339566" y="7294"/>
                  </a:cubicBezTo>
                  <a:cubicBezTo>
                    <a:pt x="379571" y="5389"/>
                    <a:pt x="419576" y="21581"/>
                    <a:pt x="438626" y="58729"/>
                  </a:cubicBezTo>
                  <a:cubicBezTo>
                    <a:pt x="453866" y="88256"/>
                    <a:pt x="452914" y="120641"/>
                    <a:pt x="443389" y="151121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800"/>
            </a:p>
          </p:txBody>
        </p:sp>
      </p:grpSp>
    </p:spTree>
    <p:extLst>
      <p:ext uri="{BB962C8B-B14F-4D97-AF65-F5344CB8AC3E}">
        <p14:creationId xmlns:p14="http://schemas.microsoft.com/office/powerpoint/2010/main" val="2958384452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ubtitle Grey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667AB06E-CA55-4893-BAFA-61FF4CCDFBD1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14971" y="1125538"/>
            <a:ext cx="11369042" cy="246221"/>
          </a:xfrm>
          <a:prstGeom prst="rect">
            <a:avLst/>
          </a:prstGeom>
        </p:spPr>
        <p:txBody>
          <a:bodyPr>
            <a:spAutoFit/>
          </a:bodyPr>
          <a:lstStyle>
            <a:lvl1pPr>
              <a:defRPr sz="1600" b="0">
                <a:solidFill>
                  <a:schemeClr val="tx1"/>
                </a:solidFill>
                <a:latin typeface="Ubuntu Light" panose="020B0304030602030204" pitchFamily="34" charset="0"/>
              </a:defRPr>
            </a:lvl1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6963528-AA21-5972-C236-27F2D7209C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447385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ubtitle Content Grey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667AB06E-CA55-4893-BAFA-61FF4CCDFBD1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14971" y="1125538"/>
            <a:ext cx="11369042" cy="246221"/>
          </a:xfrm>
          <a:prstGeom prst="rect">
            <a:avLst/>
          </a:prstGeom>
        </p:spPr>
        <p:txBody>
          <a:bodyPr>
            <a:spAutoFit/>
          </a:bodyPr>
          <a:lstStyle>
            <a:lvl1pPr>
              <a:defRPr sz="1600" b="0">
                <a:solidFill>
                  <a:schemeClr val="tx1"/>
                </a:solidFill>
                <a:latin typeface="Ubuntu Light" panose="020B0304030602030204" pitchFamily="34" charset="0"/>
              </a:defRPr>
            </a:lvl1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C8D4D202-FD32-49BA-88CC-B39D2339504A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414971" y="1624108"/>
            <a:ext cx="11369042" cy="4829080"/>
          </a:xfrm>
          <a:prstGeom prst="rect">
            <a:avLst/>
          </a:prstGeom>
        </p:spPr>
        <p:txBody>
          <a:bodyPr>
            <a:no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de-DE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2564CED-1C28-DF10-1067-5941504A95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561452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Empty Grey"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6633735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and picture 1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8">
            <a:extLst>
              <a:ext uri="{FF2B5EF4-FFF2-40B4-BE49-F238E27FC236}">
                <a16:creationId xmlns:a16="http://schemas.microsoft.com/office/drawing/2014/main" id="{6C4F5EE7-6CA6-23D5-2788-911B0B2A43B3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8040215" y="1122907"/>
            <a:ext cx="4151785" cy="5735093"/>
          </a:xfrm>
          <a:custGeom>
            <a:avLst/>
            <a:gdLst>
              <a:gd name="connsiteX0" fmla="*/ 0 w 6888162"/>
              <a:gd name="connsiteY0" fmla="*/ 0 h 6858000"/>
              <a:gd name="connsiteX1" fmla="*/ 6888162 w 6888162"/>
              <a:gd name="connsiteY1" fmla="*/ 0 h 6858000"/>
              <a:gd name="connsiteX2" fmla="*/ 6888162 w 6888162"/>
              <a:gd name="connsiteY2" fmla="*/ 6858000 h 6858000"/>
              <a:gd name="connsiteX3" fmla="*/ 0 w 6888162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888162" h="6858000">
                <a:moveTo>
                  <a:pt x="0" y="0"/>
                </a:moveTo>
                <a:lnTo>
                  <a:pt x="6888162" y="0"/>
                </a:lnTo>
                <a:lnTo>
                  <a:pt x="6888162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>
            <a:lvl1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de-DE"/>
              <a:t>Insert Picture and send </a:t>
            </a:r>
            <a:r>
              <a:rPr lang="de-DE" err="1"/>
              <a:t>to</a:t>
            </a:r>
            <a:r>
              <a:rPr lang="de-DE"/>
              <a:t> back</a:t>
            </a:r>
          </a:p>
        </p:txBody>
      </p:sp>
      <p:sp>
        <p:nvSpPr>
          <p:cNvPr id="14" name="Text Placeholder 9">
            <a:extLst>
              <a:ext uri="{FF2B5EF4-FFF2-40B4-BE49-F238E27FC236}">
                <a16:creationId xmlns:a16="http://schemas.microsoft.com/office/drawing/2014/main" id="{98C3DB19-4889-48D4-AFFB-A1B288723D76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14971" y="1125538"/>
            <a:ext cx="7409221" cy="246221"/>
          </a:xfrm>
          <a:prstGeom prst="rect">
            <a:avLst/>
          </a:prstGeom>
        </p:spPr>
        <p:txBody>
          <a:bodyPr wrap="square" lIns="0" rIns="72000">
            <a:spAutoFit/>
          </a:bodyPr>
          <a:lstStyle>
            <a:lvl1pPr>
              <a:defRPr sz="1600" b="0">
                <a:solidFill>
                  <a:schemeClr val="tx1"/>
                </a:solidFill>
                <a:latin typeface="Ubuntu Light" panose="020B0304030602030204" pitchFamily="34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Text Placeholder 7">
            <a:extLst>
              <a:ext uri="{FF2B5EF4-FFF2-40B4-BE49-F238E27FC236}">
                <a16:creationId xmlns:a16="http://schemas.microsoft.com/office/drawing/2014/main" id="{23C25D57-CF8D-453D-9648-5B7859B01F04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414971" y="1628800"/>
            <a:ext cx="7409221" cy="4824388"/>
          </a:xfrm>
          <a:prstGeom prst="rect">
            <a:avLst/>
          </a:prstGeom>
        </p:spPr>
        <p:txBody>
          <a:bodyPr rIns="216000">
            <a:noAutofit/>
          </a:bodyPr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050C691-8B76-E01C-4EF1-3EB567E0EB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42773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5065">
          <p15:clr>
            <a:srgbClr val="FBAE40"/>
          </p15:clr>
        </p15:guide>
      </p15:sldGuideLst>
    </p:ext>
  </p:extLs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and picture 2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8">
            <a:extLst>
              <a:ext uri="{FF2B5EF4-FFF2-40B4-BE49-F238E27FC236}">
                <a16:creationId xmlns:a16="http://schemas.microsoft.com/office/drawing/2014/main" id="{97BD40BB-A2F0-F646-3CC2-596CC4195838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096000" y="1122907"/>
            <a:ext cx="6096001" cy="5735093"/>
          </a:xfrm>
          <a:custGeom>
            <a:avLst/>
            <a:gdLst>
              <a:gd name="connsiteX0" fmla="*/ 0 w 6888162"/>
              <a:gd name="connsiteY0" fmla="*/ 0 h 6858000"/>
              <a:gd name="connsiteX1" fmla="*/ 6888162 w 6888162"/>
              <a:gd name="connsiteY1" fmla="*/ 0 h 6858000"/>
              <a:gd name="connsiteX2" fmla="*/ 6888162 w 6888162"/>
              <a:gd name="connsiteY2" fmla="*/ 6858000 h 6858000"/>
              <a:gd name="connsiteX3" fmla="*/ 0 w 6888162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888162" h="6858000">
                <a:moveTo>
                  <a:pt x="0" y="0"/>
                </a:moveTo>
                <a:lnTo>
                  <a:pt x="6888162" y="0"/>
                </a:lnTo>
                <a:lnTo>
                  <a:pt x="6888162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>
            <a:lvl1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de-DE"/>
              <a:t>Insert Picture and send </a:t>
            </a:r>
            <a:r>
              <a:rPr lang="de-DE" err="1"/>
              <a:t>to</a:t>
            </a:r>
            <a:r>
              <a:rPr lang="de-DE"/>
              <a:t> back</a:t>
            </a:r>
          </a:p>
        </p:txBody>
      </p:sp>
      <p:sp>
        <p:nvSpPr>
          <p:cNvPr id="16" name="Text Placeholder 9">
            <a:extLst>
              <a:ext uri="{FF2B5EF4-FFF2-40B4-BE49-F238E27FC236}">
                <a16:creationId xmlns:a16="http://schemas.microsoft.com/office/drawing/2014/main" id="{859F9A52-5C59-4371-8261-06DAE7261AF2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14971" y="1125538"/>
            <a:ext cx="5545800" cy="246221"/>
          </a:xfrm>
          <a:prstGeom prst="rect">
            <a:avLst/>
          </a:prstGeom>
        </p:spPr>
        <p:txBody>
          <a:bodyPr wrap="square" lIns="0" rIns="72000">
            <a:spAutoFit/>
          </a:bodyPr>
          <a:lstStyle>
            <a:lvl1pPr>
              <a:defRPr sz="1600" b="0">
                <a:solidFill>
                  <a:schemeClr val="tx1"/>
                </a:solidFill>
                <a:latin typeface="Ubuntu Light" panose="020B0304030602030204" pitchFamily="34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Text Placeholder 7">
            <a:extLst>
              <a:ext uri="{FF2B5EF4-FFF2-40B4-BE49-F238E27FC236}">
                <a16:creationId xmlns:a16="http://schemas.microsoft.com/office/drawing/2014/main" id="{8F1655B6-7DE6-4895-863F-EF917B2F07E5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414971" y="1628775"/>
            <a:ext cx="5545137" cy="4824413"/>
          </a:xfrm>
          <a:prstGeom prst="rect">
            <a:avLst/>
          </a:prstGeom>
        </p:spPr>
        <p:txBody>
          <a:bodyPr rIns="216000">
            <a:noAutofit/>
          </a:bodyPr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0C572A4-9113-ABE4-A840-37A9AAC56C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3375171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and picture 3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>
            <a:extLst>
              <a:ext uri="{FF2B5EF4-FFF2-40B4-BE49-F238E27FC236}">
                <a16:creationId xmlns:a16="http://schemas.microsoft.com/office/drawing/2014/main" id="{FB58C20F-AA44-45A0-8BD7-3F72A12E08AD}"/>
              </a:ext>
            </a:extLst>
          </p:cNvPr>
          <p:cNvSpPr/>
          <p:nvPr/>
        </p:nvSpPr>
        <p:spPr>
          <a:xfrm>
            <a:off x="0" y="0"/>
            <a:ext cx="4073664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 Placeholder 9">
            <a:extLst>
              <a:ext uri="{FF2B5EF4-FFF2-40B4-BE49-F238E27FC236}">
                <a16:creationId xmlns:a16="http://schemas.microsoft.com/office/drawing/2014/main" id="{8003CB7C-5AB2-4487-B779-DFE57F79C583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4444744" y="1125538"/>
            <a:ext cx="6984000" cy="246221"/>
          </a:xfrm>
          <a:prstGeom prst="rect">
            <a:avLst/>
          </a:prstGeom>
        </p:spPr>
        <p:txBody>
          <a:bodyPr wrap="square" lIns="0" rIns="72000">
            <a:spAutoFit/>
          </a:bodyPr>
          <a:lstStyle>
            <a:lvl1pPr>
              <a:defRPr sz="1600" b="0">
                <a:solidFill>
                  <a:schemeClr val="tx1"/>
                </a:solidFill>
                <a:latin typeface="Ubuntu Light" panose="020B0304030602030204" pitchFamily="34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Text Placeholder 6">
            <a:extLst>
              <a:ext uri="{FF2B5EF4-FFF2-40B4-BE49-F238E27FC236}">
                <a16:creationId xmlns:a16="http://schemas.microsoft.com/office/drawing/2014/main" id="{9219CA61-951E-46A4-A7C6-8A4C09FDC629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4445407" y="1628774"/>
            <a:ext cx="6962544" cy="4824413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0DD7751A-AC4E-473A-B544-73973FAE9468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0" y="0"/>
            <a:ext cx="4223792" cy="685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icon to add picture and send picture to back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0A52824-0DEF-7B5E-1D4F-BCBC062D66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39384" y="260350"/>
            <a:ext cx="6984000" cy="7921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5763032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and picture 4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>
            <a:extLst>
              <a:ext uri="{FF2B5EF4-FFF2-40B4-BE49-F238E27FC236}">
                <a16:creationId xmlns:a16="http://schemas.microsoft.com/office/drawing/2014/main" id="{08930BD6-6C9D-490A-BF02-403245ED990A}"/>
              </a:ext>
            </a:extLst>
          </p:cNvPr>
          <p:cNvSpPr/>
          <p:nvPr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 Placeholder 9">
            <a:extLst>
              <a:ext uri="{FF2B5EF4-FFF2-40B4-BE49-F238E27FC236}">
                <a16:creationId xmlns:a16="http://schemas.microsoft.com/office/drawing/2014/main" id="{7895A1A3-A6AA-456A-98DD-23651F1D1DBB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384032" y="1125538"/>
            <a:ext cx="5063967" cy="246221"/>
          </a:xfrm>
          <a:prstGeom prst="rect">
            <a:avLst/>
          </a:prstGeom>
        </p:spPr>
        <p:txBody>
          <a:bodyPr wrap="square" lIns="0" rIns="72000">
            <a:spAutoFit/>
          </a:bodyPr>
          <a:lstStyle>
            <a:lvl1pPr>
              <a:defRPr sz="1600" b="0">
                <a:solidFill>
                  <a:schemeClr val="tx1"/>
                </a:solidFill>
                <a:latin typeface="Ubuntu Light" panose="020B0304030602030204" pitchFamily="34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Text Placeholder 7">
            <a:extLst>
              <a:ext uri="{FF2B5EF4-FFF2-40B4-BE49-F238E27FC236}">
                <a16:creationId xmlns:a16="http://schemas.microsoft.com/office/drawing/2014/main" id="{3F2C12DC-68D5-4DF5-891E-DAEB8A4AB654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6384032" y="1627200"/>
            <a:ext cx="5063967" cy="4825988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3AAAC9D4-CD35-41A1-A14D-B18A58A2866E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icon to add picture and send picture to back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A7337B1-E3AC-A7E5-7836-78F324F9FF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59417" y="260350"/>
            <a:ext cx="5063967" cy="7921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8689449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 Dark Grey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D8E58F-8094-1E41-530A-1113B38797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3550266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ubtitle Dark Grey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Placeholder 9">
            <a:extLst>
              <a:ext uri="{FF2B5EF4-FFF2-40B4-BE49-F238E27FC236}">
                <a16:creationId xmlns:a16="http://schemas.microsoft.com/office/drawing/2014/main" id="{C1949725-ACD2-44C4-85AF-10B39EC61473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14971" y="1125538"/>
            <a:ext cx="11369042" cy="246221"/>
          </a:xfrm>
          <a:prstGeom prst="rect">
            <a:avLst/>
          </a:prstGeom>
        </p:spPr>
        <p:txBody>
          <a:bodyPr lIns="0">
            <a:spAutoFit/>
          </a:bodyPr>
          <a:lstStyle>
            <a:lvl1pPr>
              <a:defRPr sz="1600" b="0">
                <a:solidFill>
                  <a:schemeClr val="bg1"/>
                </a:solidFill>
                <a:latin typeface="Ubuntu Light" panose="020B0304030602030204" pitchFamily="34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D771E05-0646-A062-8DD0-B00651AE6E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2135546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ubtitle Content Dark Grey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667AB06E-CA55-4893-BAFA-61FF4CCDFBD1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14971" y="1125538"/>
            <a:ext cx="11369042" cy="246221"/>
          </a:xfrm>
          <a:prstGeom prst="rect">
            <a:avLst/>
          </a:prstGeom>
        </p:spPr>
        <p:txBody>
          <a:bodyPr>
            <a:spAutoFit/>
          </a:bodyPr>
          <a:lstStyle>
            <a:lvl1pPr>
              <a:defRPr sz="1600" b="0">
                <a:solidFill>
                  <a:schemeClr val="bg1"/>
                </a:solidFill>
                <a:latin typeface="Ubuntu Light" panose="020B0304030602030204" pitchFamily="34" charset="0"/>
              </a:defRPr>
            </a:lvl1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C8D4D202-FD32-49BA-88CC-B39D2339504A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414971" y="1624108"/>
            <a:ext cx="11369042" cy="482908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de-DE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2564CED-1C28-DF10-1067-5941504A95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25489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 2a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title">
            <a:extLst>
              <a:ext uri="{FF2B5EF4-FFF2-40B4-BE49-F238E27FC236}">
                <a16:creationId xmlns:a16="http://schemas.microsoft.com/office/drawing/2014/main" id="{A762397C-7EE3-E752-C3C7-E1EB83F8081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370" y="3676570"/>
            <a:ext cx="5545138" cy="246221"/>
          </a:xfrm>
          <a:prstGeom prst="rect">
            <a:avLst/>
          </a:prstGeom>
        </p:spPr>
        <p:txBody>
          <a:bodyPr wrap="square" lIns="18000" tIns="0" rIns="0" anchor="b" anchorCtr="0">
            <a:spAutoFit/>
          </a:bodyPr>
          <a:lstStyle>
            <a:lvl1pPr marL="0" indent="0" algn="l">
              <a:buNone/>
              <a:defRPr sz="1600">
                <a:solidFill>
                  <a:schemeClr val="bg1"/>
                </a:solidFill>
                <a:latin typeface="Ubuntu Light" panose="020B030403060203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GB"/>
          </a:p>
        </p:txBody>
      </p:sp>
      <p:sp>
        <p:nvSpPr>
          <p:cNvPr id="5" name="Title">
            <a:extLst>
              <a:ext uri="{FF2B5EF4-FFF2-40B4-BE49-F238E27FC236}">
                <a16:creationId xmlns:a16="http://schemas.microsoft.com/office/drawing/2014/main" id="{EA67FB30-5217-5F8D-B4ED-781E4E0C897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07368" y="1343944"/>
            <a:ext cx="5545139" cy="2326627"/>
          </a:xfrm>
        </p:spPr>
        <p:txBody>
          <a:bodyPr wrap="square" lIns="0" tIns="0" rIns="0" bIns="0" anchor="t" anchorCtr="0">
            <a:noAutofit/>
          </a:bodyPr>
          <a:lstStyle>
            <a:lvl1pPr algn="l">
              <a:lnSpc>
                <a:spcPct val="90000"/>
              </a:lnSpc>
              <a:tabLst>
                <a:tab pos="1258888" algn="l"/>
              </a:tabLst>
              <a:defRPr sz="5400" b="0" cap="none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fr-FR"/>
              <a:t>Modifiez le style du titre</a:t>
            </a:r>
            <a:endParaRPr lang="en-GB"/>
          </a:p>
        </p:txBody>
      </p:sp>
      <p:sp>
        <p:nvSpPr>
          <p:cNvPr id="20" name="Text Placeholder 8">
            <a:extLst>
              <a:ext uri="{FF2B5EF4-FFF2-40B4-BE49-F238E27FC236}">
                <a16:creationId xmlns:a16="http://schemas.microsoft.com/office/drawing/2014/main" id="{04E8B402-A28C-9742-E11A-B00843CA0ED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07368" y="1051220"/>
            <a:ext cx="5545139" cy="215444"/>
          </a:xfrm>
        </p:spPr>
        <p:txBody>
          <a:bodyPr vert="horz" wrap="square" lIns="18000" tIns="0" rIns="0" bIns="0" rtlCol="0" anchor="t" anchorCtr="0">
            <a:spAutoFit/>
          </a:bodyPr>
          <a:lstStyle>
            <a:lvl1pPr>
              <a:defRPr lang="en-US" sz="1400" dirty="0">
                <a:solidFill>
                  <a:schemeClr val="bg1"/>
                </a:solidFill>
                <a:latin typeface="Ubuntu Light" panose="020B0304030602030204" pitchFamily="34" charset="0"/>
              </a:defRPr>
            </a:lvl1pPr>
          </a:lstStyle>
          <a:p>
            <a:pPr lvl="0"/>
            <a:r>
              <a:rPr lang="en-US"/>
              <a:t>Optional: Click to insert name</a:t>
            </a:r>
          </a:p>
        </p:txBody>
      </p:sp>
      <p:grpSp>
        <p:nvGrpSpPr>
          <p:cNvPr id="11" name="Group 2">
            <a:extLst>
              <a:ext uri="{FF2B5EF4-FFF2-40B4-BE49-F238E27FC236}">
                <a16:creationId xmlns:a16="http://schemas.microsoft.com/office/drawing/2014/main" id="{B242E001-D9F4-2560-DB75-071A41686F76}"/>
              </a:ext>
            </a:extLst>
          </p:cNvPr>
          <p:cNvGrpSpPr>
            <a:grpSpLocks noChangeAspect="1"/>
          </p:cNvGrpSpPr>
          <p:nvPr/>
        </p:nvGrpSpPr>
        <p:grpSpPr>
          <a:xfrm>
            <a:off x="443568" y="6021288"/>
            <a:ext cx="1872000" cy="420870"/>
            <a:chOff x="5094083" y="5360390"/>
            <a:chExt cx="3039349" cy="683316"/>
          </a:xfrm>
        </p:grpSpPr>
        <p:sp>
          <p:nvSpPr>
            <p:cNvPr id="12" name="Freeform: Shape 4">
              <a:extLst>
                <a:ext uri="{FF2B5EF4-FFF2-40B4-BE49-F238E27FC236}">
                  <a16:creationId xmlns:a16="http://schemas.microsoft.com/office/drawing/2014/main" id="{EA7AFA45-4D31-33E6-2A2F-BCAA05222BE0}"/>
                </a:ext>
              </a:extLst>
            </p:cNvPr>
            <p:cNvSpPr/>
            <p:nvPr/>
          </p:nvSpPr>
          <p:spPr>
            <a:xfrm>
              <a:off x="5094083" y="5369283"/>
              <a:ext cx="2467942" cy="674423"/>
            </a:xfrm>
            <a:custGeom>
              <a:avLst/>
              <a:gdLst>
                <a:gd name="connsiteX0" fmla="*/ 3092291 w 3171825"/>
                <a:gd name="connsiteY0" fmla="*/ 287179 h 866775"/>
                <a:gd name="connsiteX1" fmla="*/ 3059907 w 3171825"/>
                <a:gd name="connsiteY1" fmla="*/ 211931 h 866775"/>
                <a:gd name="connsiteX2" fmla="*/ 3027521 w 3171825"/>
                <a:gd name="connsiteY2" fmla="*/ 218599 h 866775"/>
                <a:gd name="connsiteX3" fmla="*/ 2960846 w 3171825"/>
                <a:gd name="connsiteY3" fmla="*/ 507206 h 866775"/>
                <a:gd name="connsiteX4" fmla="*/ 2816066 w 3171825"/>
                <a:gd name="connsiteY4" fmla="*/ 178594 h 866775"/>
                <a:gd name="connsiteX5" fmla="*/ 2679859 w 3171825"/>
                <a:gd name="connsiteY5" fmla="*/ 440531 h 866775"/>
                <a:gd name="connsiteX6" fmla="*/ 2670334 w 3171825"/>
                <a:gd name="connsiteY6" fmla="*/ 319564 h 866775"/>
                <a:gd name="connsiteX7" fmla="*/ 2677001 w 3171825"/>
                <a:gd name="connsiteY7" fmla="*/ 254794 h 866775"/>
                <a:gd name="connsiteX8" fmla="*/ 2611279 w 3171825"/>
                <a:gd name="connsiteY8" fmla="*/ 209074 h 866775"/>
                <a:gd name="connsiteX9" fmla="*/ 2533174 w 3171825"/>
                <a:gd name="connsiteY9" fmla="*/ 510064 h 866775"/>
                <a:gd name="connsiteX10" fmla="*/ 2470309 w 3171825"/>
                <a:gd name="connsiteY10" fmla="*/ 292894 h 866775"/>
                <a:gd name="connsiteX11" fmla="*/ 2405539 w 3171825"/>
                <a:gd name="connsiteY11" fmla="*/ 208121 h 866775"/>
                <a:gd name="connsiteX12" fmla="*/ 2325529 w 3171825"/>
                <a:gd name="connsiteY12" fmla="*/ 494824 h 866775"/>
                <a:gd name="connsiteX13" fmla="*/ 2206466 w 3171825"/>
                <a:gd name="connsiteY13" fmla="*/ 211931 h 866775"/>
                <a:gd name="connsiteX14" fmla="*/ 2087404 w 3171825"/>
                <a:gd name="connsiteY14" fmla="*/ 479584 h 866775"/>
                <a:gd name="connsiteX15" fmla="*/ 1983581 w 3171825"/>
                <a:gd name="connsiteY15" fmla="*/ 178594 h 866775"/>
                <a:gd name="connsiteX16" fmla="*/ 1877854 w 3171825"/>
                <a:gd name="connsiteY16" fmla="*/ 391954 h 866775"/>
                <a:gd name="connsiteX17" fmla="*/ 1867376 w 3171825"/>
                <a:gd name="connsiteY17" fmla="*/ 390049 h 866775"/>
                <a:gd name="connsiteX18" fmla="*/ 1866424 w 3171825"/>
                <a:gd name="connsiteY18" fmla="*/ 327184 h 866775"/>
                <a:gd name="connsiteX19" fmla="*/ 1807369 w 3171825"/>
                <a:gd name="connsiteY19" fmla="*/ 202406 h 866775"/>
                <a:gd name="connsiteX20" fmla="*/ 1654969 w 3171825"/>
                <a:gd name="connsiteY20" fmla="*/ 512921 h 866775"/>
                <a:gd name="connsiteX21" fmla="*/ 1592104 w 3171825"/>
                <a:gd name="connsiteY21" fmla="*/ 483394 h 866775"/>
                <a:gd name="connsiteX22" fmla="*/ 1719739 w 3171825"/>
                <a:gd name="connsiteY22" fmla="*/ 306229 h 866775"/>
                <a:gd name="connsiteX23" fmla="*/ 1619726 w 3171825"/>
                <a:gd name="connsiteY23" fmla="*/ 202406 h 866775"/>
                <a:gd name="connsiteX24" fmla="*/ 1483519 w 3171825"/>
                <a:gd name="connsiteY24" fmla="*/ 369094 h 866775"/>
                <a:gd name="connsiteX25" fmla="*/ 1503521 w 3171825"/>
                <a:gd name="connsiteY25" fmla="*/ 473869 h 866775"/>
                <a:gd name="connsiteX26" fmla="*/ 1418749 w 3171825"/>
                <a:gd name="connsiteY26" fmla="*/ 512921 h 866775"/>
                <a:gd name="connsiteX27" fmla="*/ 1400651 w 3171825"/>
                <a:gd name="connsiteY27" fmla="*/ 274796 h 866775"/>
                <a:gd name="connsiteX28" fmla="*/ 1336834 w 3171825"/>
                <a:gd name="connsiteY28" fmla="*/ 326231 h 866775"/>
                <a:gd name="connsiteX29" fmla="*/ 1262539 w 3171825"/>
                <a:gd name="connsiteY29" fmla="*/ 479584 h 866775"/>
                <a:gd name="connsiteX30" fmla="*/ 1223486 w 3171825"/>
                <a:gd name="connsiteY30" fmla="*/ 421481 h 866775"/>
                <a:gd name="connsiteX31" fmla="*/ 1402556 w 3171825"/>
                <a:gd name="connsiteY31" fmla="*/ 250031 h 866775"/>
                <a:gd name="connsiteX32" fmla="*/ 1343501 w 3171825"/>
                <a:gd name="connsiteY32" fmla="*/ 192881 h 866775"/>
                <a:gd name="connsiteX33" fmla="*/ 1181576 w 3171825"/>
                <a:gd name="connsiteY33" fmla="*/ 290989 h 866775"/>
                <a:gd name="connsiteX34" fmla="*/ 1086326 w 3171825"/>
                <a:gd name="connsiteY34" fmla="*/ 385286 h 866775"/>
                <a:gd name="connsiteX35" fmla="*/ 1088231 w 3171825"/>
                <a:gd name="connsiteY35" fmla="*/ 358616 h 866775"/>
                <a:gd name="connsiteX36" fmla="*/ 974884 w 3171825"/>
                <a:gd name="connsiteY36" fmla="*/ 204311 h 866775"/>
                <a:gd name="connsiteX37" fmla="*/ 883444 w 3171825"/>
                <a:gd name="connsiteY37" fmla="*/ 273844 h 866775"/>
                <a:gd name="connsiteX38" fmla="*/ 846296 w 3171825"/>
                <a:gd name="connsiteY38" fmla="*/ 213836 h 866775"/>
                <a:gd name="connsiteX39" fmla="*/ 805339 w 3171825"/>
                <a:gd name="connsiteY39" fmla="*/ 224314 h 866775"/>
                <a:gd name="connsiteX40" fmla="*/ 814864 w 3171825"/>
                <a:gd name="connsiteY40" fmla="*/ 334804 h 866775"/>
                <a:gd name="connsiteX41" fmla="*/ 742474 w 3171825"/>
                <a:gd name="connsiteY41" fmla="*/ 520541 h 866775"/>
                <a:gd name="connsiteX42" fmla="*/ 691991 w 3171825"/>
                <a:gd name="connsiteY42" fmla="*/ 309086 h 866775"/>
                <a:gd name="connsiteX43" fmla="*/ 671989 w 3171825"/>
                <a:gd name="connsiteY43" fmla="*/ 305276 h 866775"/>
                <a:gd name="connsiteX44" fmla="*/ 621506 w 3171825"/>
                <a:gd name="connsiteY44" fmla="*/ 399574 h 866775"/>
                <a:gd name="connsiteX45" fmla="*/ 539591 w 3171825"/>
                <a:gd name="connsiteY45" fmla="*/ 512921 h 866775"/>
                <a:gd name="connsiteX46" fmla="*/ 495776 w 3171825"/>
                <a:gd name="connsiteY46" fmla="*/ 443389 h 866775"/>
                <a:gd name="connsiteX47" fmla="*/ 685324 w 3171825"/>
                <a:gd name="connsiteY47" fmla="*/ 278606 h 866775"/>
                <a:gd name="connsiteX48" fmla="*/ 627221 w 3171825"/>
                <a:gd name="connsiteY48" fmla="*/ 214789 h 866775"/>
                <a:gd name="connsiteX49" fmla="*/ 437674 w 3171825"/>
                <a:gd name="connsiteY49" fmla="*/ 355759 h 866775"/>
                <a:gd name="connsiteX50" fmla="*/ 237649 w 3171825"/>
                <a:gd name="connsiteY50" fmla="*/ 529114 h 866775"/>
                <a:gd name="connsiteX51" fmla="*/ 97631 w 3171825"/>
                <a:gd name="connsiteY51" fmla="*/ 313849 h 866775"/>
                <a:gd name="connsiteX52" fmla="*/ 261461 w 3171825"/>
                <a:gd name="connsiteY52" fmla="*/ 69056 h 866775"/>
                <a:gd name="connsiteX53" fmla="*/ 329089 w 3171825"/>
                <a:gd name="connsiteY53" fmla="*/ 181451 h 866775"/>
                <a:gd name="connsiteX54" fmla="*/ 410051 w 3171825"/>
                <a:gd name="connsiteY54" fmla="*/ 121444 h 866775"/>
                <a:gd name="connsiteX55" fmla="*/ 265271 w 3171825"/>
                <a:gd name="connsiteY55" fmla="*/ 7144 h 866775"/>
                <a:gd name="connsiteX56" fmla="*/ 7144 w 3171825"/>
                <a:gd name="connsiteY56" fmla="*/ 324326 h 866775"/>
                <a:gd name="connsiteX57" fmla="*/ 220504 w 3171825"/>
                <a:gd name="connsiteY57" fmla="*/ 601504 h 866775"/>
                <a:gd name="connsiteX58" fmla="*/ 425291 w 3171825"/>
                <a:gd name="connsiteY58" fmla="*/ 472916 h 866775"/>
                <a:gd name="connsiteX59" fmla="*/ 525304 w 3171825"/>
                <a:gd name="connsiteY59" fmla="*/ 576739 h 866775"/>
                <a:gd name="connsiteX60" fmla="*/ 646271 w 3171825"/>
                <a:gd name="connsiteY60" fmla="*/ 485299 h 866775"/>
                <a:gd name="connsiteX61" fmla="*/ 734854 w 3171825"/>
                <a:gd name="connsiteY61" fmla="*/ 576739 h 866775"/>
                <a:gd name="connsiteX62" fmla="*/ 812959 w 3171825"/>
                <a:gd name="connsiteY62" fmla="*/ 532924 h 866775"/>
                <a:gd name="connsiteX63" fmla="*/ 904399 w 3171825"/>
                <a:gd name="connsiteY63" fmla="*/ 810101 h 866775"/>
                <a:gd name="connsiteX64" fmla="*/ 882491 w 3171825"/>
                <a:gd name="connsiteY64" fmla="*/ 577691 h 866775"/>
                <a:gd name="connsiteX65" fmla="*/ 969169 w 3171825"/>
                <a:gd name="connsiteY65" fmla="*/ 267176 h 866775"/>
                <a:gd name="connsiteX66" fmla="*/ 1015841 w 3171825"/>
                <a:gd name="connsiteY66" fmla="*/ 359569 h 866775"/>
                <a:gd name="connsiteX67" fmla="*/ 1007269 w 3171825"/>
                <a:gd name="connsiteY67" fmla="*/ 440531 h 866775"/>
                <a:gd name="connsiteX68" fmla="*/ 900589 w 3171825"/>
                <a:gd name="connsiteY68" fmla="*/ 545306 h 866775"/>
                <a:gd name="connsiteX69" fmla="*/ 941546 w 3171825"/>
                <a:gd name="connsiteY69" fmla="*/ 577691 h 866775"/>
                <a:gd name="connsiteX70" fmla="*/ 1072039 w 3171825"/>
                <a:gd name="connsiteY70" fmla="*/ 449104 h 866775"/>
                <a:gd name="connsiteX71" fmla="*/ 1150144 w 3171825"/>
                <a:gd name="connsiteY71" fmla="*/ 390049 h 866775"/>
                <a:gd name="connsiteX72" fmla="*/ 1149191 w 3171825"/>
                <a:gd name="connsiteY72" fmla="*/ 415766 h 866775"/>
                <a:gd name="connsiteX73" fmla="*/ 1244441 w 3171825"/>
                <a:gd name="connsiteY73" fmla="*/ 550069 h 866775"/>
                <a:gd name="connsiteX74" fmla="*/ 1349216 w 3171825"/>
                <a:gd name="connsiteY74" fmla="*/ 469106 h 866775"/>
                <a:gd name="connsiteX75" fmla="*/ 1352074 w 3171825"/>
                <a:gd name="connsiteY75" fmla="*/ 547211 h 866775"/>
                <a:gd name="connsiteX76" fmla="*/ 1155859 w 3171825"/>
                <a:gd name="connsiteY76" fmla="*/ 754856 h 866775"/>
                <a:gd name="connsiteX77" fmla="*/ 1259681 w 3171825"/>
                <a:gd name="connsiteY77" fmla="*/ 864394 h 866775"/>
                <a:gd name="connsiteX78" fmla="*/ 1419701 w 3171825"/>
                <a:gd name="connsiteY78" fmla="*/ 569119 h 866775"/>
                <a:gd name="connsiteX79" fmla="*/ 1529239 w 3171825"/>
                <a:gd name="connsiteY79" fmla="*/ 518636 h 866775"/>
                <a:gd name="connsiteX80" fmla="*/ 1640681 w 3171825"/>
                <a:gd name="connsiteY80" fmla="*/ 576739 h 866775"/>
                <a:gd name="connsiteX81" fmla="*/ 1813084 w 3171825"/>
                <a:gd name="connsiteY81" fmla="*/ 459581 h 866775"/>
                <a:gd name="connsiteX82" fmla="*/ 1868329 w 3171825"/>
                <a:gd name="connsiteY82" fmla="*/ 576739 h 866775"/>
                <a:gd name="connsiteX83" fmla="*/ 1980724 w 3171825"/>
                <a:gd name="connsiteY83" fmla="*/ 273844 h 866775"/>
                <a:gd name="connsiteX84" fmla="*/ 2074069 w 3171825"/>
                <a:gd name="connsiteY84" fmla="*/ 601504 h 866775"/>
                <a:gd name="connsiteX85" fmla="*/ 2198846 w 3171825"/>
                <a:gd name="connsiteY85" fmla="*/ 312896 h 866775"/>
                <a:gd name="connsiteX86" fmla="*/ 2307432 w 3171825"/>
                <a:gd name="connsiteY86" fmla="*/ 576739 h 866775"/>
                <a:gd name="connsiteX87" fmla="*/ 2412207 w 3171825"/>
                <a:gd name="connsiteY87" fmla="*/ 428149 h 866775"/>
                <a:gd name="connsiteX88" fmla="*/ 2521744 w 3171825"/>
                <a:gd name="connsiteY88" fmla="*/ 576739 h 866775"/>
                <a:gd name="connsiteX89" fmla="*/ 2618899 w 3171825"/>
                <a:gd name="connsiteY89" fmla="*/ 486251 h 866775"/>
                <a:gd name="connsiteX90" fmla="*/ 2670334 w 3171825"/>
                <a:gd name="connsiteY90" fmla="*/ 576739 h 866775"/>
                <a:gd name="connsiteX91" fmla="*/ 2803684 w 3171825"/>
                <a:gd name="connsiteY91" fmla="*/ 274796 h 866775"/>
                <a:gd name="connsiteX92" fmla="*/ 2947511 w 3171825"/>
                <a:gd name="connsiteY92" fmla="*/ 576739 h 866775"/>
                <a:gd name="connsiteX93" fmla="*/ 3040857 w 3171825"/>
                <a:gd name="connsiteY93" fmla="*/ 474821 h 866775"/>
                <a:gd name="connsiteX94" fmla="*/ 3121819 w 3171825"/>
                <a:gd name="connsiteY94" fmla="*/ 576739 h 866775"/>
                <a:gd name="connsiteX95" fmla="*/ 3169444 w 3171825"/>
                <a:gd name="connsiteY95" fmla="*/ 550069 h 866775"/>
                <a:gd name="connsiteX96" fmla="*/ 3092291 w 3171825"/>
                <a:gd name="connsiteY96" fmla="*/ 287179 h 866775"/>
                <a:gd name="connsiteX97" fmla="*/ 1267301 w 3171825"/>
                <a:gd name="connsiteY97" fmla="*/ 806291 h 866775"/>
                <a:gd name="connsiteX98" fmla="*/ 1226344 w 3171825"/>
                <a:gd name="connsiteY98" fmla="*/ 751999 h 866775"/>
                <a:gd name="connsiteX99" fmla="*/ 1353026 w 3171825"/>
                <a:gd name="connsiteY99" fmla="*/ 597694 h 866775"/>
                <a:gd name="connsiteX100" fmla="*/ 1267301 w 3171825"/>
                <a:gd name="connsiteY100" fmla="*/ 806291 h 866775"/>
                <a:gd name="connsiteX101" fmla="*/ 1614964 w 3171825"/>
                <a:gd name="connsiteY101" fmla="*/ 257651 h 866775"/>
                <a:gd name="connsiteX102" fmla="*/ 1653064 w 3171825"/>
                <a:gd name="connsiteY102" fmla="*/ 315754 h 866775"/>
                <a:gd name="connsiteX103" fmla="*/ 1569244 w 3171825"/>
                <a:gd name="connsiteY103" fmla="*/ 438626 h 866775"/>
                <a:gd name="connsiteX104" fmla="*/ 1614964 w 3171825"/>
                <a:gd name="connsiteY104" fmla="*/ 257651 h 866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</a:cxnLst>
              <a:rect l="l" t="t" r="r" b="b"/>
              <a:pathLst>
                <a:path w="3171825" h="866775">
                  <a:moveTo>
                    <a:pt x="3092291" y="287179"/>
                  </a:moveTo>
                  <a:cubicBezTo>
                    <a:pt x="3092291" y="241459"/>
                    <a:pt x="3089434" y="211931"/>
                    <a:pt x="3059907" y="211931"/>
                  </a:cubicBezTo>
                  <a:cubicBezTo>
                    <a:pt x="3046571" y="211931"/>
                    <a:pt x="3039904" y="214789"/>
                    <a:pt x="3027521" y="218599"/>
                  </a:cubicBezTo>
                  <a:cubicBezTo>
                    <a:pt x="3037999" y="371951"/>
                    <a:pt x="3003709" y="507206"/>
                    <a:pt x="2960846" y="507206"/>
                  </a:cubicBezTo>
                  <a:cubicBezTo>
                    <a:pt x="2905601" y="507206"/>
                    <a:pt x="2933224" y="178594"/>
                    <a:pt x="2816066" y="178594"/>
                  </a:cubicBezTo>
                  <a:cubicBezTo>
                    <a:pt x="2707482" y="178594"/>
                    <a:pt x="2692241" y="440531"/>
                    <a:pt x="2679859" y="440531"/>
                  </a:cubicBezTo>
                  <a:cubicBezTo>
                    <a:pt x="2671286" y="440531"/>
                    <a:pt x="2670334" y="371951"/>
                    <a:pt x="2670334" y="319564"/>
                  </a:cubicBezTo>
                  <a:cubicBezTo>
                    <a:pt x="2675096" y="294799"/>
                    <a:pt x="2677001" y="271939"/>
                    <a:pt x="2677001" y="254794"/>
                  </a:cubicBezTo>
                  <a:cubicBezTo>
                    <a:pt x="2677001" y="230029"/>
                    <a:pt x="2667476" y="188119"/>
                    <a:pt x="2611279" y="209074"/>
                  </a:cubicBezTo>
                  <a:cubicBezTo>
                    <a:pt x="2613184" y="396716"/>
                    <a:pt x="2576036" y="510064"/>
                    <a:pt x="2533174" y="510064"/>
                  </a:cubicBezTo>
                  <a:cubicBezTo>
                    <a:pt x="2471261" y="510064"/>
                    <a:pt x="2470309" y="340519"/>
                    <a:pt x="2470309" y="292894"/>
                  </a:cubicBezTo>
                  <a:cubicBezTo>
                    <a:pt x="2470309" y="247174"/>
                    <a:pt x="2473166" y="186214"/>
                    <a:pt x="2405539" y="208121"/>
                  </a:cubicBezTo>
                  <a:cubicBezTo>
                    <a:pt x="2395061" y="371951"/>
                    <a:pt x="2352199" y="494824"/>
                    <a:pt x="2325529" y="494824"/>
                  </a:cubicBezTo>
                  <a:cubicBezTo>
                    <a:pt x="2285524" y="494824"/>
                    <a:pt x="2293144" y="211931"/>
                    <a:pt x="2206466" y="211931"/>
                  </a:cubicBezTo>
                  <a:cubicBezTo>
                    <a:pt x="2128361" y="211931"/>
                    <a:pt x="2103596" y="479584"/>
                    <a:pt x="2087404" y="479584"/>
                  </a:cubicBezTo>
                  <a:cubicBezTo>
                    <a:pt x="2057876" y="479584"/>
                    <a:pt x="2096929" y="178594"/>
                    <a:pt x="1983581" y="178594"/>
                  </a:cubicBezTo>
                  <a:cubicBezTo>
                    <a:pt x="1924526" y="178594"/>
                    <a:pt x="1900714" y="279559"/>
                    <a:pt x="1877854" y="391954"/>
                  </a:cubicBezTo>
                  <a:cubicBezTo>
                    <a:pt x="1873091" y="413861"/>
                    <a:pt x="1868329" y="414814"/>
                    <a:pt x="1867376" y="390049"/>
                  </a:cubicBezTo>
                  <a:cubicBezTo>
                    <a:pt x="1866424" y="370046"/>
                    <a:pt x="1866424" y="347186"/>
                    <a:pt x="1866424" y="327184"/>
                  </a:cubicBezTo>
                  <a:cubicBezTo>
                    <a:pt x="1894999" y="213836"/>
                    <a:pt x="1859756" y="171926"/>
                    <a:pt x="1807369" y="202406"/>
                  </a:cubicBezTo>
                  <a:cubicBezTo>
                    <a:pt x="1824514" y="411004"/>
                    <a:pt x="1728311" y="512921"/>
                    <a:pt x="1654969" y="512921"/>
                  </a:cubicBezTo>
                  <a:cubicBezTo>
                    <a:pt x="1628299" y="512921"/>
                    <a:pt x="1607344" y="501491"/>
                    <a:pt x="1592104" y="483394"/>
                  </a:cubicBezTo>
                  <a:cubicBezTo>
                    <a:pt x="1680686" y="429101"/>
                    <a:pt x="1719739" y="367189"/>
                    <a:pt x="1719739" y="306229"/>
                  </a:cubicBezTo>
                  <a:cubicBezTo>
                    <a:pt x="1719739" y="240506"/>
                    <a:pt x="1681639" y="202406"/>
                    <a:pt x="1619726" y="202406"/>
                  </a:cubicBezTo>
                  <a:cubicBezTo>
                    <a:pt x="1532096" y="202406"/>
                    <a:pt x="1483519" y="292894"/>
                    <a:pt x="1483519" y="369094"/>
                  </a:cubicBezTo>
                  <a:cubicBezTo>
                    <a:pt x="1483519" y="410051"/>
                    <a:pt x="1491139" y="445294"/>
                    <a:pt x="1503521" y="473869"/>
                  </a:cubicBezTo>
                  <a:cubicBezTo>
                    <a:pt x="1473041" y="488156"/>
                    <a:pt x="1445419" y="500539"/>
                    <a:pt x="1418749" y="512921"/>
                  </a:cubicBezTo>
                  <a:cubicBezTo>
                    <a:pt x="1416844" y="433864"/>
                    <a:pt x="1407319" y="350996"/>
                    <a:pt x="1400651" y="274796"/>
                  </a:cubicBezTo>
                  <a:cubicBezTo>
                    <a:pt x="1353979" y="262414"/>
                    <a:pt x="1340644" y="284321"/>
                    <a:pt x="1336834" y="326231"/>
                  </a:cubicBezTo>
                  <a:cubicBezTo>
                    <a:pt x="1328261" y="420529"/>
                    <a:pt x="1293971" y="479584"/>
                    <a:pt x="1262539" y="479584"/>
                  </a:cubicBezTo>
                  <a:cubicBezTo>
                    <a:pt x="1239679" y="479584"/>
                    <a:pt x="1225391" y="451009"/>
                    <a:pt x="1223486" y="421481"/>
                  </a:cubicBezTo>
                  <a:cubicBezTo>
                    <a:pt x="1214914" y="270034"/>
                    <a:pt x="1337786" y="228124"/>
                    <a:pt x="1402556" y="250031"/>
                  </a:cubicBezTo>
                  <a:cubicBezTo>
                    <a:pt x="1415891" y="216694"/>
                    <a:pt x="1401604" y="192881"/>
                    <a:pt x="1343501" y="192881"/>
                  </a:cubicBezTo>
                  <a:cubicBezTo>
                    <a:pt x="1273016" y="192881"/>
                    <a:pt x="1220629" y="235744"/>
                    <a:pt x="1181576" y="290989"/>
                  </a:cubicBezTo>
                  <a:cubicBezTo>
                    <a:pt x="1155859" y="327184"/>
                    <a:pt x="1126331" y="353854"/>
                    <a:pt x="1086326" y="385286"/>
                  </a:cubicBezTo>
                  <a:cubicBezTo>
                    <a:pt x="1087279" y="375761"/>
                    <a:pt x="1088231" y="367189"/>
                    <a:pt x="1088231" y="358616"/>
                  </a:cubicBezTo>
                  <a:cubicBezTo>
                    <a:pt x="1088231" y="251936"/>
                    <a:pt x="1030129" y="204311"/>
                    <a:pt x="974884" y="204311"/>
                  </a:cubicBezTo>
                  <a:cubicBezTo>
                    <a:pt x="929164" y="204311"/>
                    <a:pt x="900589" y="231934"/>
                    <a:pt x="883444" y="273844"/>
                  </a:cubicBezTo>
                  <a:cubicBezTo>
                    <a:pt x="879634" y="231934"/>
                    <a:pt x="871061" y="213836"/>
                    <a:pt x="846296" y="213836"/>
                  </a:cubicBezTo>
                  <a:cubicBezTo>
                    <a:pt x="835819" y="213836"/>
                    <a:pt x="821531" y="216694"/>
                    <a:pt x="805339" y="224314"/>
                  </a:cubicBezTo>
                  <a:cubicBezTo>
                    <a:pt x="812959" y="248126"/>
                    <a:pt x="814864" y="300514"/>
                    <a:pt x="814864" y="334804"/>
                  </a:cubicBezTo>
                  <a:cubicBezTo>
                    <a:pt x="814864" y="463391"/>
                    <a:pt x="777716" y="520541"/>
                    <a:pt x="742474" y="520541"/>
                  </a:cubicBezTo>
                  <a:cubicBezTo>
                    <a:pt x="701516" y="520541"/>
                    <a:pt x="695801" y="368141"/>
                    <a:pt x="691991" y="309086"/>
                  </a:cubicBezTo>
                  <a:cubicBezTo>
                    <a:pt x="687229" y="307181"/>
                    <a:pt x="681514" y="305276"/>
                    <a:pt x="671989" y="305276"/>
                  </a:cubicBezTo>
                  <a:cubicBezTo>
                    <a:pt x="635794" y="305276"/>
                    <a:pt x="631031" y="354806"/>
                    <a:pt x="621506" y="399574"/>
                  </a:cubicBezTo>
                  <a:cubicBezTo>
                    <a:pt x="611029" y="450056"/>
                    <a:pt x="582454" y="512921"/>
                    <a:pt x="539591" y="512921"/>
                  </a:cubicBezTo>
                  <a:cubicBezTo>
                    <a:pt x="513874" y="512921"/>
                    <a:pt x="497681" y="488156"/>
                    <a:pt x="495776" y="443389"/>
                  </a:cubicBezTo>
                  <a:cubicBezTo>
                    <a:pt x="491966" y="352901"/>
                    <a:pt x="567214" y="245269"/>
                    <a:pt x="685324" y="278606"/>
                  </a:cubicBezTo>
                  <a:cubicBezTo>
                    <a:pt x="700564" y="242411"/>
                    <a:pt x="676751" y="214789"/>
                    <a:pt x="627221" y="214789"/>
                  </a:cubicBezTo>
                  <a:cubicBezTo>
                    <a:pt x="540544" y="214789"/>
                    <a:pt x="469106" y="279559"/>
                    <a:pt x="437674" y="355759"/>
                  </a:cubicBezTo>
                  <a:cubicBezTo>
                    <a:pt x="406241" y="426244"/>
                    <a:pt x="350996" y="529114"/>
                    <a:pt x="237649" y="529114"/>
                  </a:cubicBezTo>
                  <a:cubicBezTo>
                    <a:pt x="157639" y="529114"/>
                    <a:pt x="97631" y="459581"/>
                    <a:pt x="97631" y="313849"/>
                  </a:cubicBezTo>
                  <a:cubicBezTo>
                    <a:pt x="97631" y="188119"/>
                    <a:pt x="176689" y="69056"/>
                    <a:pt x="261461" y="69056"/>
                  </a:cubicBezTo>
                  <a:cubicBezTo>
                    <a:pt x="320516" y="69056"/>
                    <a:pt x="333851" y="127159"/>
                    <a:pt x="329089" y="181451"/>
                  </a:cubicBezTo>
                  <a:cubicBezTo>
                    <a:pt x="359569" y="206216"/>
                    <a:pt x="410051" y="183356"/>
                    <a:pt x="410051" y="121444"/>
                  </a:cubicBezTo>
                  <a:cubicBezTo>
                    <a:pt x="410051" y="79534"/>
                    <a:pt x="375761" y="7144"/>
                    <a:pt x="265271" y="7144"/>
                  </a:cubicBezTo>
                  <a:cubicBezTo>
                    <a:pt x="128111" y="7144"/>
                    <a:pt x="7144" y="144304"/>
                    <a:pt x="7144" y="324326"/>
                  </a:cubicBezTo>
                  <a:cubicBezTo>
                    <a:pt x="7144" y="498634"/>
                    <a:pt x="95726" y="601504"/>
                    <a:pt x="220504" y="601504"/>
                  </a:cubicBezTo>
                  <a:cubicBezTo>
                    <a:pt x="299561" y="601504"/>
                    <a:pt x="373856" y="556736"/>
                    <a:pt x="425291" y="472916"/>
                  </a:cubicBezTo>
                  <a:cubicBezTo>
                    <a:pt x="438626" y="545306"/>
                    <a:pt x="488156" y="576739"/>
                    <a:pt x="525304" y="576739"/>
                  </a:cubicBezTo>
                  <a:cubicBezTo>
                    <a:pt x="585311" y="576739"/>
                    <a:pt x="624364" y="537686"/>
                    <a:pt x="646271" y="485299"/>
                  </a:cubicBezTo>
                  <a:cubicBezTo>
                    <a:pt x="659606" y="537686"/>
                    <a:pt x="688181" y="576739"/>
                    <a:pt x="734854" y="576739"/>
                  </a:cubicBezTo>
                  <a:cubicBezTo>
                    <a:pt x="768191" y="576739"/>
                    <a:pt x="793909" y="559594"/>
                    <a:pt x="812959" y="532924"/>
                  </a:cubicBezTo>
                  <a:cubicBezTo>
                    <a:pt x="805339" y="716756"/>
                    <a:pt x="795814" y="832961"/>
                    <a:pt x="904399" y="810101"/>
                  </a:cubicBezTo>
                  <a:cubicBezTo>
                    <a:pt x="887254" y="757714"/>
                    <a:pt x="882491" y="663416"/>
                    <a:pt x="882491" y="577691"/>
                  </a:cubicBezTo>
                  <a:cubicBezTo>
                    <a:pt x="882491" y="344329"/>
                    <a:pt x="920591" y="267176"/>
                    <a:pt x="969169" y="267176"/>
                  </a:cubicBezTo>
                  <a:cubicBezTo>
                    <a:pt x="1004411" y="267176"/>
                    <a:pt x="1015841" y="311944"/>
                    <a:pt x="1015841" y="359569"/>
                  </a:cubicBezTo>
                  <a:cubicBezTo>
                    <a:pt x="1015841" y="385286"/>
                    <a:pt x="1012984" y="413861"/>
                    <a:pt x="1007269" y="440531"/>
                  </a:cubicBezTo>
                  <a:cubicBezTo>
                    <a:pt x="948214" y="477679"/>
                    <a:pt x="900589" y="507206"/>
                    <a:pt x="900589" y="545306"/>
                  </a:cubicBezTo>
                  <a:cubicBezTo>
                    <a:pt x="900589" y="574834"/>
                    <a:pt x="922496" y="577691"/>
                    <a:pt x="941546" y="577691"/>
                  </a:cubicBezTo>
                  <a:cubicBezTo>
                    <a:pt x="987266" y="577691"/>
                    <a:pt x="1041559" y="532924"/>
                    <a:pt x="1072039" y="449104"/>
                  </a:cubicBezTo>
                  <a:cubicBezTo>
                    <a:pt x="1098709" y="432911"/>
                    <a:pt x="1125379" y="414814"/>
                    <a:pt x="1150144" y="390049"/>
                  </a:cubicBezTo>
                  <a:cubicBezTo>
                    <a:pt x="1149191" y="398621"/>
                    <a:pt x="1149191" y="407194"/>
                    <a:pt x="1149191" y="415766"/>
                  </a:cubicBezTo>
                  <a:cubicBezTo>
                    <a:pt x="1149191" y="499586"/>
                    <a:pt x="1185386" y="550069"/>
                    <a:pt x="1244441" y="550069"/>
                  </a:cubicBezTo>
                  <a:cubicBezTo>
                    <a:pt x="1290161" y="550069"/>
                    <a:pt x="1324451" y="517684"/>
                    <a:pt x="1349216" y="469106"/>
                  </a:cubicBezTo>
                  <a:cubicBezTo>
                    <a:pt x="1351121" y="496729"/>
                    <a:pt x="1352074" y="523399"/>
                    <a:pt x="1352074" y="547211"/>
                  </a:cubicBezTo>
                  <a:cubicBezTo>
                    <a:pt x="1258729" y="590074"/>
                    <a:pt x="1155859" y="633889"/>
                    <a:pt x="1155859" y="754856"/>
                  </a:cubicBezTo>
                  <a:cubicBezTo>
                    <a:pt x="1155859" y="817721"/>
                    <a:pt x="1201579" y="864394"/>
                    <a:pt x="1259681" y="864394"/>
                  </a:cubicBezTo>
                  <a:cubicBezTo>
                    <a:pt x="1389221" y="864394"/>
                    <a:pt x="1418749" y="728186"/>
                    <a:pt x="1419701" y="569119"/>
                  </a:cubicBezTo>
                  <a:cubicBezTo>
                    <a:pt x="1461611" y="551021"/>
                    <a:pt x="1493044" y="536734"/>
                    <a:pt x="1529239" y="518636"/>
                  </a:cubicBezTo>
                  <a:cubicBezTo>
                    <a:pt x="1560671" y="557689"/>
                    <a:pt x="1602581" y="576739"/>
                    <a:pt x="1640681" y="576739"/>
                  </a:cubicBezTo>
                  <a:cubicBezTo>
                    <a:pt x="1714024" y="576739"/>
                    <a:pt x="1768316" y="537686"/>
                    <a:pt x="1813084" y="459581"/>
                  </a:cubicBezTo>
                  <a:cubicBezTo>
                    <a:pt x="1820704" y="519589"/>
                    <a:pt x="1835944" y="576739"/>
                    <a:pt x="1868329" y="576739"/>
                  </a:cubicBezTo>
                  <a:cubicBezTo>
                    <a:pt x="1926431" y="576739"/>
                    <a:pt x="1937861" y="273844"/>
                    <a:pt x="1980724" y="273844"/>
                  </a:cubicBezTo>
                  <a:cubicBezTo>
                    <a:pt x="2014061" y="273844"/>
                    <a:pt x="1986439" y="601504"/>
                    <a:pt x="2074069" y="601504"/>
                  </a:cubicBezTo>
                  <a:cubicBezTo>
                    <a:pt x="2148364" y="601504"/>
                    <a:pt x="2162651" y="312896"/>
                    <a:pt x="2198846" y="312896"/>
                  </a:cubicBezTo>
                  <a:cubicBezTo>
                    <a:pt x="2224564" y="312896"/>
                    <a:pt x="2226469" y="576739"/>
                    <a:pt x="2307432" y="576739"/>
                  </a:cubicBezTo>
                  <a:cubicBezTo>
                    <a:pt x="2347436" y="576739"/>
                    <a:pt x="2390299" y="529114"/>
                    <a:pt x="2412207" y="428149"/>
                  </a:cubicBezTo>
                  <a:cubicBezTo>
                    <a:pt x="2422684" y="494824"/>
                    <a:pt x="2456021" y="576739"/>
                    <a:pt x="2521744" y="576739"/>
                  </a:cubicBezTo>
                  <a:cubicBezTo>
                    <a:pt x="2559844" y="576739"/>
                    <a:pt x="2593182" y="537686"/>
                    <a:pt x="2618899" y="486251"/>
                  </a:cubicBezTo>
                  <a:cubicBezTo>
                    <a:pt x="2625566" y="539591"/>
                    <a:pt x="2640807" y="576739"/>
                    <a:pt x="2670334" y="576739"/>
                  </a:cubicBezTo>
                  <a:cubicBezTo>
                    <a:pt x="2746534" y="576739"/>
                    <a:pt x="2743676" y="274796"/>
                    <a:pt x="2803684" y="274796"/>
                  </a:cubicBezTo>
                  <a:cubicBezTo>
                    <a:pt x="2850357" y="274796"/>
                    <a:pt x="2836069" y="576739"/>
                    <a:pt x="2947511" y="576739"/>
                  </a:cubicBezTo>
                  <a:cubicBezTo>
                    <a:pt x="3000851" y="576739"/>
                    <a:pt x="3025616" y="531971"/>
                    <a:pt x="3040857" y="474821"/>
                  </a:cubicBezTo>
                  <a:cubicBezTo>
                    <a:pt x="3061811" y="558641"/>
                    <a:pt x="3094196" y="576739"/>
                    <a:pt x="3121819" y="576739"/>
                  </a:cubicBezTo>
                  <a:cubicBezTo>
                    <a:pt x="3138964" y="576739"/>
                    <a:pt x="3152299" y="571024"/>
                    <a:pt x="3169444" y="550069"/>
                  </a:cubicBezTo>
                  <a:cubicBezTo>
                    <a:pt x="3085624" y="511969"/>
                    <a:pt x="3092291" y="375761"/>
                    <a:pt x="3092291" y="287179"/>
                  </a:cubicBezTo>
                  <a:close/>
                  <a:moveTo>
                    <a:pt x="1267301" y="806291"/>
                  </a:moveTo>
                  <a:cubicBezTo>
                    <a:pt x="1240631" y="806291"/>
                    <a:pt x="1226344" y="780574"/>
                    <a:pt x="1226344" y="751999"/>
                  </a:cubicBezTo>
                  <a:cubicBezTo>
                    <a:pt x="1226344" y="674846"/>
                    <a:pt x="1283494" y="632936"/>
                    <a:pt x="1353026" y="597694"/>
                  </a:cubicBezTo>
                  <a:cubicBezTo>
                    <a:pt x="1349216" y="768191"/>
                    <a:pt x="1310164" y="806291"/>
                    <a:pt x="1267301" y="806291"/>
                  </a:cubicBezTo>
                  <a:close/>
                  <a:moveTo>
                    <a:pt x="1614964" y="257651"/>
                  </a:moveTo>
                  <a:cubicBezTo>
                    <a:pt x="1640681" y="257651"/>
                    <a:pt x="1655921" y="281464"/>
                    <a:pt x="1653064" y="315754"/>
                  </a:cubicBezTo>
                  <a:cubicBezTo>
                    <a:pt x="1650206" y="355759"/>
                    <a:pt x="1620679" y="402431"/>
                    <a:pt x="1569244" y="438626"/>
                  </a:cubicBezTo>
                  <a:cubicBezTo>
                    <a:pt x="1543526" y="362426"/>
                    <a:pt x="1563529" y="257651"/>
                    <a:pt x="1614964" y="257651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800"/>
            </a:p>
          </p:txBody>
        </p:sp>
        <p:sp>
          <p:nvSpPr>
            <p:cNvPr id="13" name="Freeform: Shape 5">
              <a:extLst>
                <a:ext uri="{FF2B5EF4-FFF2-40B4-BE49-F238E27FC236}">
                  <a16:creationId xmlns:a16="http://schemas.microsoft.com/office/drawing/2014/main" id="{05CFBE72-0371-75B9-898F-07585635B52C}"/>
                </a:ext>
              </a:extLst>
            </p:cNvPr>
            <p:cNvSpPr/>
            <p:nvPr/>
          </p:nvSpPr>
          <p:spPr>
            <a:xfrm>
              <a:off x="6953539" y="5402609"/>
              <a:ext cx="74112" cy="81524"/>
            </a:xfrm>
            <a:custGeom>
              <a:avLst/>
              <a:gdLst>
                <a:gd name="connsiteX0" fmla="*/ 51942 w 95250"/>
                <a:gd name="connsiteY0" fmla="*/ 99569 h 104775"/>
                <a:gd name="connsiteX1" fmla="*/ 93853 w 95250"/>
                <a:gd name="connsiteY1" fmla="*/ 51944 h 104775"/>
                <a:gd name="connsiteX2" fmla="*/ 51942 w 95250"/>
                <a:gd name="connsiteY2" fmla="*/ 7176 h 104775"/>
                <a:gd name="connsiteX3" fmla="*/ 7175 w 95250"/>
                <a:gd name="connsiteY3" fmla="*/ 54801 h 104775"/>
                <a:gd name="connsiteX4" fmla="*/ 51942 w 95250"/>
                <a:gd name="connsiteY4" fmla="*/ 99569 h 104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5250" h="104775">
                  <a:moveTo>
                    <a:pt x="51942" y="99569"/>
                  </a:moveTo>
                  <a:cubicBezTo>
                    <a:pt x="76707" y="98616"/>
                    <a:pt x="93853" y="77661"/>
                    <a:pt x="93853" y="51944"/>
                  </a:cubicBezTo>
                  <a:cubicBezTo>
                    <a:pt x="93853" y="26226"/>
                    <a:pt x="76707" y="6224"/>
                    <a:pt x="51942" y="7176"/>
                  </a:cubicBezTo>
                  <a:cubicBezTo>
                    <a:pt x="27178" y="8129"/>
                    <a:pt x="7175" y="29084"/>
                    <a:pt x="7175" y="54801"/>
                  </a:cubicBezTo>
                  <a:cubicBezTo>
                    <a:pt x="6222" y="80519"/>
                    <a:pt x="27178" y="100521"/>
                    <a:pt x="51942" y="99569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800"/>
            </a:p>
          </p:txBody>
        </p:sp>
        <p:sp>
          <p:nvSpPr>
            <p:cNvPr id="14" name="Freeform: Shape 6">
              <a:extLst>
                <a:ext uri="{FF2B5EF4-FFF2-40B4-BE49-F238E27FC236}">
                  <a16:creationId xmlns:a16="http://schemas.microsoft.com/office/drawing/2014/main" id="{2576038A-3386-9D73-0067-BFB5DEACF90C}"/>
                </a:ext>
              </a:extLst>
            </p:cNvPr>
            <p:cNvSpPr/>
            <p:nvPr/>
          </p:nvSpPr>
          <p:spPr>
            <a:xfrm>
              <a:off x="7436776" y="5416688"/>
              <a:ext cx="74112" cy="74112"/>
            </a:xfrm>
            <a:custGeom>
              <a:avLst/>
              <a:gdLst>
                <a:gd name="connsiteX0" fmla="*/ 48101 w 95250"/>
                <a:gd name="connsiteY0" fmla="*/ 94808 h 95250"/>
                <a:gd name="connsiteX1" fmla="*/ 89059 w 95250"/>
                <a:gd name="connsiteY1" fmla="*/ 49088 h 95250"/>
                <a:gd name="connsiteX2" fmla="*/ 48101 w 95250"/>
                <a:gd name="connsiteY2" fmla="*/ 7178 h 95250"/>
                <a:gd name="connsiteX3" fmla="*/ 7144 w 95250"/>
                <a:gd name="connsiteY3" fmla="*/ 52898 h 95250"/>
                <a:gd name="connsiteX4" fmla="*/ 48101 w 95250"/>
                <a:gd name="connsiteY4" fmla="*/ 94808 h 95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5250" h="95250">
                  <a:moveTo>
                    <a:pt x="48101" y="94808"/>
                  </a:moveTo>
                  <a:cubicBezTo>
                    <a:pt x="70961" y="93856"/>
                    <a:pt x="89059" y="73853"/>
                    <a:pt x="89059" y="49088"/>
                  </a:cubicBezTo>
                  <a:cubicBezTo>
                    <a:pt x="89059" y="25275"/>
                    <a:pt x="70961" y="6225"/>
                    <a:pt x="48101" y="7178"/>
                  </a:cubicBezTo>
                  <a:cubicBezTo>
                    <a:pt x="25241" y="8131"/>
                    <a:pt x="7144" y="28133"/>
                    <a:pt x="7144" y="52898"/>
                  </a:cubicBezTo>
                  <a:cubicBezTo>
                    <a:pt x="8096" y="76711"/>
                    <a:pt x="26194" y="95761"/>
                    <a:pt x="48101" y="94808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800"/>
            </a:p>
          </p:txBody>
        </p:sp>
        <p:sp>
          <p:nvSpPr>
            <p:cNvPr id="15" name="Freeform: Shape 7">
              <a:extLst>
                <a:ext uri="{FF2B5EF4-FFF2-40B4-BE49-F238E27FC236}">
                  <a16:creationId xmlns:a16="http://schemas.microsoft.com/office/drawing/2014/main" id="{32E84BB6-5500-095D-2587-055D5965FCC3}"/>
                </a:ext>
              </a:extLst>
            </p:cNvPr>
            <p:cNvSpPr/>
            <p:nvPr/>
          </p:nvSpPr>
          <p:spPr>
            <a:xfrm>
              <a:off x="7591670" y="5360390"/>
              <a:ext cx="526198" cy="452086"/>
            </a:xfrm>
            <a:custGeom>
              <a:avLst/>
              <a:gdLst>
                <a:gd name="connsiteX0" fmla="*/ 553879 w 676275"/>
                <a:gd name="connsiteY0" fmla="*/ 254794 h 581025"/>
                <a:gd name="connsiteX1" fmla="*/ 451009 w 676275"/>
                <a:gd name="connsiteY1" fmla="*/ 342424 h 581025"/>
                <a:gd name="connsiteX2" fmla="*/ 375761 w 676275"/>
                <a:gd name="connsiteY2" fmla="*/ 469106 h 581025"/>
                <a:gd name="connsiteX3" fmla="*/ 273844 w 676275"/>
                <a:gd name="connsiteY3" fmla="*/ 561499 h 581025"/>
                <a:gd name="connsiteX4" fmla="*/ 132874 w 676275"/>
                <a:gd name="connsiteY4" fmla="*/ 569119 h 581025"/>
                <a:gd name="connsiteX5" fmla="*/ 7144 w 676275"/>
                <a:gd name="connsiteY5" fmla="*/ 383381 h 581025"/>
                <a:gd name="connsiteX6" fmla="*/ 371951 w 676275"/>
                <a:gd name="connsiteY6" fmla="*/ 7144 h 581025"/>
                <a:gd name="connsiteX7" fmla="*/ 371951 w 676275"/>
                <a:gd name="connsiteY7" fmla="*/ 7144 h 581025"/>
                <a:gd name="connsiteX8" fmla="*/ 371951 w 676275"/>
                <a:gd name="connsiteY8" fmla="*/ 7144 h 581025"/>
                <a:gd name="connsiteX9" fmla="*/ 388144 w 676275"/>
                <a:gd name="connsiteY9" fmla="*/ 13811 h 581025"/>
                <a:gd name="connsiteX10" fmla="*/ 571024 w 676275"/>
                <a:gd name="connsiteY10" fmla="*/ 127159 h 581025"/>
                <a:gd name="connsiteX11" fmla="*/ 675799 w 676275"/>
                <a:gd name="connsiteY11" fmla="*/ 287179 h 581025"/>
                <a:gd name="connsiteX12" fmla="*/ 553879 w 676275"/>
                <a:gd name="connsiteY12" fmla="*/ 254794 h 581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676275" h="581025">
                  <a:moveTo>
                    <a:pt x="553879" y="254794"/>
                  </a:moveTo>
                  <a:cubicBezTo>
                    <a:pt x="507206" y="265271"/>
                    <a:pt x="475774" y="304324"/>
                    <a:pt x="451009" y="342424"/>
                  </a:cubicBezTo>
                  <a:cubicBezTo>
                    <a:pt x="424339" y="383381"/>
                    <a:pt x="403384" y="428149"/>
                    <a:pt x="375761" y="469106"/>
                  </a:cubicBezTo>
                  <a:cubicBezTo>
                    <a:pt x="349091" y="507206"/>
                    <a:pt x="316706" y="542449"/>
                    <a:pt x="273844" y="561499"/>
                  </a:cubicBezTo>
                  <a:cubicBezTo>
                    <a:pt x="229076" y="581501"/>
                    <a:pt x="179546" y="584359"/>
                    <a:pt x="132874" y="569119"/>
                  </a:cubicBezTo>
                  <a:cubicBezTo>
                    <a:pt x="58579" y="538639"/>
                    <a:pt x="7144" y="464344"/>
                    <a:pt x="7144" y="383381"/>
                  </a:cubicBezTo>
                  <a:cubicBezTo>
                    <a:pt x="7144" y="177641"/>
                    <a:pt x="290036" y="105251"/>
                    <a:pt x="371951" y="7144"/>
                  </a:cubicBezTo>
                  <a:cubicBezTo>
                    <a:pt x="371951" y="7144"/>
                    <a:pt x="371951" y="7144"/>
                    <a:pt x="371951" y="7144"/>
                  </a:cubicBezTo>
                  <a:lnTo>
                    <a:pt x="371951" y="7144"/>
                  </a:lnTo>
                  <a:cubicBezTo>
                    <a:pt x="377666" y="9049"/>
                    <a:pt x="382429" y="11906"/>
                    <a:pt x="388144" y="13811"/>
                  </a:cubicBezTo>
                  <a:cubicBezTo>
                    <a:pt x="454819" y="41434"/>
                    <a:pt x="517684" y="78581"/>
                    <a:pt x="571024" y="127159"/>
                  </a:cubicBezTo>
                  <a:cubicBezTo>
                    <a:pt x="620554" y="172879"/>
                    <a:pt x="657701" y="226219"/>
                    <a:pt x="675799" y="287179"/>
                  </a:cubicBezTo>
                  <a:cubicBezTo>
                    <a:pt x="646271" y="255746"/>
                    <a:pt x="595789" y="244316"/>
                    <a:pt x="553879" y="254794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800"/>
            </a:p>
          </p:txBody>
        </p:sp>
        <p:sp>
          <p:nvSpPr>
            <p:cNvPr id="16" name="Freeform: Shape 8">
              <a:extLst>
                <a:ext uri="{FF2B5EF4-FFF2-40B4-BE49-F238E27FC236}">
                  <a16:creationId xmlns:a16="http://schemas.microsoft.com/office/drawing/2014/main" id="{D81C7108-8FFA-272C-E210-714B7C2FDCCB}"/>
                </a:ext>
              </a:extLst>
            </p:cNvPr>
            <p:cNvSpPr/>
            <p:nvPr/>
          </p:nvSpPr>
          <p:spPr>
            <a:xfrm>
              <a:off x="7777693" y="5570011"/>
              <a:ext cx="355739" cy="289038"/>
            </a:xfrm>
            <a:custGeom>
              <a:avLst/>
              <a:gdLst>
                <a:gd name="connsiteX0" fmla="*/ 443389 w 457200"/>
                <a:gd name="connsiteY0" fmla="*/ 151121 h 371475"/>
                <a:gd name="connsiteX1" fmla="*/ 340519 w 457200"/>
                <a:gd name="connsiteY1" fmla="*/ 250181 h 371475"/>
                <a:gd name="connsiteX2" fmla="*/ 193834 w 457200"/>
                <a:gd name="connsiteY2" fmla="*/ 204461 h 371475"/>
                <a:gd name="connsiteX3" fmla="*/ 299561 w 457200"/>
                <a:gd name="connsiteY3" fmla="*/ 298759 h 371475"/>
                <a:gd name="connsiteX4" fmla="*/ 161449 w 457200"/>
                <a:gd name="connsiteY4" fmla="*/ 360671 h 371475"/>
                <a:gd name="connsiteX5" fmla="*/ 79534 w 457200"/>
                <a:gd name="connsiteY5" fmla="*/ 367339 h 371475"/>
                <a:gd name="connsiteX6" fmla="*/ 7144 w 457200"/>
                <a:gd name="connsiteY6" fmla="*/ 348289 h 371475"/>
                <a:gd name="connsiteX7" fmla="*/ 120491 w 457200"/>
                <a:gd name="connsiteY7" fmla="*/ 276851 h 371475"/>
                <a:gd name="connsiteX8" fmla="*/ 188119 w 457200"/>
                <a:gd name="connsiteY8" fmla="*/ 175886 h 371475"/>
                <a:gd name="connsiteX9" fmla="*/ 250031 w 457200"/>
                <a:gd name="connsiteY9" fmla="*/ 64444 h 371475"/>
                <a:gd name="connsiteX10" fmla="*/ 339566 w 457200"/>
                <a:gd name="connsiteY10" fmla="*/ 7294 h 371475"/>
                <a:gd name="connsiteX11" fmla="*/ 438626 w 457200"/>
                <a:gd name="connsiteY11" fmla="*/ 58729 h 371475"/>
                <a:gd name="connsiteX12" fmla="*/ 443389 w 457200"/>
                <a:gd name="connsiteY12" fmla="*/ 151121 h 371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57200" h="371475">
                  <a:moveTo>
                    <a:pt x="443389" y="151121"/>
                  </a:moveTo>
                  <a:cubicBezTo>
                    <a:pt x="428149" y="198746"/>
                    <a:pt x="389096" y="236846"/>
                    <a:pt x="340519" y="250181"/>
                  </a:cubicBezTo>
                  <a:cubicBezTo>
                    <a:pt x="285274" y="265421"/>
                    <a:pt x="230029" y="249229"/>
                    <a:pt x="193834" y="204461"/>
                  </a:cubicBezTo>
                  <a:cubicBezTo>
                    <a:pt x="197644" y="261611"/>
                    <a:pt x="243364" y="299711"/>
                    <a:pt x="299561" y="298759"/>
                  </a:cubicBezTo>
                  <a:cubicBezTo>
                    <a:pt x="263366" y="334954"/>
                    <a:pt x="210026" y="352099"/>
                    <a:pt x="161449" y="360671"/>
                  </a:cubicBezTo>
                  <a:cubicBezTo>
                    <a:pt x="134779" y="365434"/>
                    <a:pt x="107156" y="368291"/>
                    <a:pt x="79534" y="367339"/>
                  </a:cubicBezTo>
                  <a:cubicBezTo>
                    <a:pt x="55721" y="366386"/>
                    <a:pt x="27146" y="363529"/>
                    <a:pt x="7144" y="348289"/>
                  </a:cubicBezTo>
                  <a:cubicBezTo>
                    <a:pt x="50959" y="334954"/>
                    <a:pt x="90011" y="310189"/>
                    <a:pt x="120491" y="276851"/>
                  </a:cubicBezTo>
                  <a:cubicBezTo>
                    <a:pt x="148114" y="246371"/>
                    <a:pt x="169069" y="211129"/>
                    <a:pt x="188119" y="175886"/>
                  </a:cubicBezTo>
                  <a:cubicBezTo>
                    <a:pt x="208121" y="138739"/>
                    <a:pt x="225266" y="98734"/>
                    <a:pt x="250031" y="64444"/>
                  </a:cubicBezTo>
                  <a:cubicBezTo>
                    <a:pt x="271939" y="33964"/>
                    <a:pt x="300514" y="9199"/>
                    <a:pt x="339566" y="7294"/>
                  </a:cubicBezTo>
                  <a:cubicBezTo>
                    <a:pt x="379571" y="5389"/>
                    <a:pt x="419576" y="21581"/>
                    <a:pt x="438626" y="58729"/>
                  </a:cubicBezTo>
                  <a:cubicBezTo>
                    <a:pt x="453866" y="88256"/>
                    <a:pt x="452914" y="120641"/>
                    <a:pt x="443389" y="151121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800"/>
            </a:p>
          </p:txBody>
        </p:sp>
      </p:grpSp>
    </p:spTree>
    <p:extLst>
      <p:ext uri="{BB962C8B-B14F-4D97-AF65-F5344CB8AC3E}">
        <p14:creationId xmlns:p14="http://schemas.microsoft.com/office/powerpoint/2010/main" val="661189240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and picture dark grey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8">
            <a:extLst>
              <a:ext uri="{FF2B5EF4-FFF2-40B4-BE49-F238E27FC236}">
                <a16:creationId xmlns:a16="http://schemas.microsoft.com/office/drawing/2014/main" id="{7D3C6BC6-663C-C133-76CE-9BAB02DAEDB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7967663" y="1122907"/>
            <a:ext cx="4224338" cy="5735093"/>
          </a:xfrm>
          <a:custGeom>
            <a:avLst/>
            <a:gdLst>
              <a:gd name="connsiteX0" fmla="*/ 0 w 6888162"/>
              <a:gd name="connsiteY0" fmla="*/ 0 h 6858000"/>
              <a:gd name="connsiteX1" fmla="*/ 6888162 w 6888162"/>
              <a:gd name="connsiteY1" fmla="*/ 0 h 6858000"/>
              <a:gd name="connsiteX2" fmla="*/ 6888162 w 6888162"/>
              <a:gd name="connsiteY2" fmla="*/ 6858000 h 6858000"/>
              <a:gd name="connsiteX3" fmla="*/ 0 w 6888162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888162" h="6858000">
                <a:moveTo>
                  <a:pt x="0" y="0"/>
                </a:moveTo>
                <a:lnTo>
                  <a:pt x="6888162" y="0"/>
                </a:lnTo>
                <a:lnTo>
                  <a:pt x="6888162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/>
              <a:t>Insert Picture and send </a:t>
            </a:r>
            <a:r>
              <a:rPr lang="de-DE" err="1"/>
              <a:t>to</a:t>
            </a:r>
            <a:r>
              <a:rPr lang="de-DE"/>
              <a:t> back</a:t>
            </a:r>
          </a:p>
        </p:txBody>
      </p:sp>
      <p:sp>
        <p:nvSpPr>
          <p:cNvPr id="14" name="Text Placeholder 9">
            <a:extLst>
              <a:ext uri="{FF2B5EF4-FFF2-40B4-BE49-F238E27FC236}">
                <a16:creationId xmlns:a16="http://schemas.microsoft.com/office/drawing/2014/main" id="{98C3DB19-4889-48D4-AFFB-A1B288723D76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14971" y="1125538"/>
            <a:ext cx="7337213" cy="246221"/>
          </a:xfrm>
          <a:prstGeom prst="rect">
            <a:avLst/>
          </a:prstGeom>
        </p:spPr>
        <p:txBody>
          <a:bodyPr wrap="square" lIns="0" rIns="72000">
            <a:spAutoFit/>
          </a:bodyPr>
          <a:lstStyle>
            <a:lvl1pPr>
              <a:defRPr sz="1600" b="0">
                <a:solidFill>
                  <a:schemeClr val="bg1"/>
                </a:solidFill>
                <a:latin typeface="Ubuntu Light" panose="020B0304030602030204" pitchFamily="34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Text Placeholder 7">
            <a:extLst>
              <a:ext uri="{FF2B5EF4-FFF2-40B4-BE49-F238E27FC236}">
                <a16:creationId xmlns:a16="http://schemas.microsoft.com/office/drawing/2014/main" id="{F13880FA-A20C-4104-8D48-DC99C13D0B89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414971" y="1628800"/>
            <a:ext cx="7337213" cy="4824388"/>
          </a:xfrm>
          <a:prstGeom prst="rect">
            <a:avLst/>
          </a:prstGeom>
        </p:spPr>
        <p:txBody>
          <a:bodyPr rIns="216000">
            <a:noAutofit/>
          </a:bodyPr>
          <a:lstStyle>
            <a:lvl1pPr>
              <a:defRPr sz="1400">
                <a:solidFill>
                  <a:schemeClr val="bg1"/>
                </a:solidFill>
              </a:defRPr>
            </a:lvl1pPr>
            <a:lvl2pPr>
              <a:buClrTx/>
              <a:defRPr sz="1400">
                <a:solidFill>
                  <a:schemeClr val="bg1"/>
                </a:solidFill>
              </a:defRPr>
            </a:lvl2pPr>
            <a:lvl3pPr>
              <a:buClrTx/>
              <a:defRPr sz="1400">
                <a:solidFill>
                  <a:schemeClr val="bg1"/>
                </a:solidFill>
              </a:defRPr>
            </a:lvl3pPr>
            <a:lvl4pPr>
              <a:buClrTx/>
              <a:defRPr sz="1200">
                <a:solidFill>
                  <a:schemeClr val="bg1"/>
                </a:solidFill>
              </a:defRPr>
            </a:lvl4pPr>
            <a:lvl5pPr>
              <a:buClrTx/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C5D9B30-9A2C-505E-36D0-05AF0DBAAC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218738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5019">
          <p15:clr>
            <a:srgbClr val="FBAE40"/>
          </p15:clr>
        </p15:guide>
      </p15:sldGuideLst>
    </p:ext>
  </p:extLst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and picture dark grey 2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8">
            <a:extLst>
              <a:ext uri="{FF2B5EF4-FFF2-40B4-BE49-F238E27FC236}">
                <a16:creationId xmlns:a16="http://schemas.microsoft.com/office/drawing/2014/main" id="{D947A8D9-3FE6-9441-652F-400363E70669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096001" y="1122907"/>
            <a:ext cx="6096000" cy="5735093"/>
          </a:xfrm>
          <a:custGeom>
            <a:avLst/>
            <a:gdLst>
              <a:gd name="connsiteX0" fmla="*/ 0 w 6888162"/>
              <a:gd name="connsiteY0" fmla="*/ 0 h 6858000"/>
              <a:gd name="connsiteX1" fmla="*/ 6888162 w 6888162"/>
              <a:gd name="connsiteY1" fmla="*/ 0 h 6858000"/>
              <a:gd name="connsiteX2" fmla="*/ 6888162 w 6888162"/>
              <a:gd name="connsiteY2" fmla="*/ 6858000 h 6858000"/>
              <a:gd name="connsiteX3" fmla="*/ 0 w 6888162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888162" h="6858000">
                <a:moveTo>
                  <a:pt x="0" y="0"/>
                </a:moveTo>
                <a:lnTo>
                  <a:pt x="6888162" y="0"/>
                </a:lnTo>
                <a:lnTo>
                  <a:pt x="6888162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>
            <a:lvl1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de-DE"/>
              <a:t>Insert Picture and send </a:t>
            </a:r>
            <a:r>
              <a:rPr lang="de-DE" err="1"/>
              <a:t>to</a:t>
            </a:r>
            <a:r>
              <a:rPr lang="de-DE"/>
              <a:t> back</a:t>
            </a:r>
          </a:p>
        </p:txBody>
      </p:sp>
      <p:sp>
        <p:nvSpPr>
          <p:cNvPr id="16" name="Text Placeholder 9">
            <a:extLst>
              <a:ext uri="{FF2B5EF4-FFF2-40B4-BE49-F238E27FC236}">
                <a16:creationId xmlns:a16="http://schemas.microsoft.com/office/drawing/2014/main" id="{859F9A52-5C59-4371-8261-06DAE7261AF2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14971" y="1125538"/>
            <a:ext cx="5545800" cy="246221"/>
          </a:xfrm>
          <a:prstGeom prst="rect">
            <a:avLst/>
          </a:prstGeom>
        </p:spPr>
        <p:txBody>
          <a:bodyPr wrap="square" lIns="0" rIns="72000">
            <a:spAutoFit/>
          </a:bodyPr>
          <a:lstStyle>
            <a:lvl1pPr>
              <a:defRPr sz="1600" b="0">
                <a:solidFill>
                  <a:schemeClr val="bg1"/>
                </a:solidFill>
                <a:latin typeface="Ubuntu Light" panose="020B0304030602030204" pitchFamily="34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Text Placeholder 7">
            <a:extLst>
              <a:ext uri="{FF2B5EF4-FFF2-40B4-BE49-F238E27FC236}">
                <a16:creationId xmlns:a16="http://schemas.microsoft.com/office/drawing/2014/main" id="{33B64D18-C45E-440C-9C66-6F1DDAC0172E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414971" y="1627200"/>
            <a:ext cx="5545137" cy="4825988"/>
          </a:xfrm>
          <a:prstGeom prst="rect">
            <a:avLst/>
          </a:prstGeom>
        </p:spPr>
        <p:txBody>
          <a:bodyPr vert="horz" lIns="0" tIns="0" rIns="216000" bIns="0" rtlCol="0">
            <a:noAutofit/>
          </a:bodyPr>
          <a:lstStyle>
            <a:lvl1pPr>
              <a:defRPr lang="en-US" sz="1400" smtClean="0">
                <a:solidFill>
                  <a:schemeClr val="bg1"/>
                </a:solidFill>
              </a:defRPr>
            </a:lvl1pPr>
            <a:lvl2pPr marL="180975" indent="-180975">
              <a:buClrTx/>
              <a:defRPr lang="en-US" sz="1400" kern="120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360000" indent="-180000">
              <a:buClrTx/>
              <a:defRPr lang="en-US" sz="1400" kern="120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539750" indent="-180000">
              <a:buClrTx/>
              <a:defRPr lang="en-US" sz="1200" kern="120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719138" indent="-180975">
              <a:buClrTx/>
              <a:defRPr lang="en-US" sz="12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325044F-30C6-C6D9-84C0-2B925714F5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9294177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and picture dark grey 3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A40C8F40-0AE5-4281-9868-B3C794BF6FD6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-1" y="0"/>
            <a:ext cx="4208053" cy="685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icon to add picture and send picture to back</a:t>
            </a:r>
          </a:p>
        </p:txBody>
      </p:sp>
      <p:sp>
        <p:nvSpPr>
          <p:cNvPr id="20" name="Text Placeholder 9">
            <a:extLst>
              <a:ext uri="{FF2B5EF4-FFF2-40B4-BE49-F238E27FC236}">
                <a16:creationId xmlns:a16="http://schemas.microsoft.com/office/drawing/2014/main" id="{DE5BD221-7593-42BD-A842-EFACB10DAB74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4444744" y="1126800"/>
            <a:ext cx="6962544" cy="246221"/>
          </a:xfrm>
          <a:prstGeom prst="rect">
            <a:avLst/>
          </a:prstGeom>
        </p:spPr>
        <p:txBody>
          <a:bodyPr wrap="square" lIns="0" rIns="72000">
            <a:spAutoFit/>
          </a:bodyPr>
          <a:lstStyle>
            <a:lvl1pPr>
              <a:defRPr sz="1600" b="0">
                <a:solidFill>
                  <a:schemeClr val="bg1"/>
                </a:solidFill>
                <a:latin typeface="Ubuntu Light" panose="020B0304030602030204" pitchFamily="34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Text Placeholder 8">
            <a:extLst>
              <a:ext uri="{FF2B5EF4-FFF2-40B4-BE49-F238E27FC236}">
                <a16:creationId xmlns:a16="http://schemas.microsoft.com/office/drawing/2014/main" id="{A6C5C35D-CE7D-48CD-A1B2-353FFA53AEE9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4445407" y="1627200"/>
            <a:ext cx="6962544" cy="482598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>
              <a:defRPr lang="en-US" sz="1400" smtClean="0">
                <a:solidFill>
                  <a:schemeClr val="bg1"/>
                </a:solidFill>
              </a:defRPr>
            </a:lvl1pPr>
            <a:lvl2pPr marL="180975" indent="-180975">
              <a:buClrTx/>
              <a:defRPr lang="en-US" sz="1400" kern="120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360000" indent="-180000">
              <a:buClrTx/>
              <a:defRPr lang="en-US" sz="1400" kern="120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539750" indent="-180000">
              <a:buClrTx/>
              <a:defRPr lang="en-US" sz="1200" kern="120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719138" indent="-180975">
              <a:buClrTx/>
              <a:defRPr lang="en-US" sz="12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grpSp>
        <p:nvGrpSpPr>
          <p:cNvPr id="14" name="Groupe 1">
            <a:extLst>
              <a:ext uri="{FF2B5EF4-FFF2-40B4-BE49-F238E27FC236}">
                <a16:creationId xmlns:a16="http://schemas.microsoft.com/office/drawing/2014/main" id="{DFFA4EA6-56A9-4F86-ABC0-8D91183AD408}"/>
              </a:ext>
            </a:extLst>
          </p:cNvPr>
          <p:cNvGrpSpPr/>
          <p:nvPr/>
        </p:nvGrpSpPr>
        <p:grpSpPr>
          <a:xfrm>
            <a:off x="11501102" y="171573"/>
            <a:ext cx="419436" cy="388988"/>
            <a:chOff x="11501102" y="171573"/>
            <a:chExt cx="419436" cy="388988"/>
          </a:xfrm>
        </p:grpSpPr>
        <p:sp>
          <p:nvSpPr>
            <p:cNvPr id="22" name="Freeform 13">
              <a:extLst>
                <a:ext uri="{FF2B5EF4-FFF2-40B4-BE49-F238E27FC236}">
                  <a16:creationId xmlns:a16="http://schemas.microsoft.com/office/drawing/2014/main" id="{C156B522-A0C0-42B8-BB11-65082FE767FF}"/>
                </a:ext>
              </a:extLst>
            </p:cNvPr>
            <p:cNvSpPr>
              <a:spLocks/>
            </p:cNvSpPr>
            <p:nvPr/>
          </p:nvSpPr>
          <p:spPr bwMode="auto">
            <a:xfrm>
              <a:off x="11644642" y="334376"/>
              <a:ext cx="275896" cy="226185"/>
            </a:xfrm>
            <a:custGeom>
              <a:avLst/>
              <a:gdLst/>
              <a:ahLst/>
              <a:cxnLst>
                <a:cxn ang="0">
                  <a:pos x="125" y="107"/>
                </a:cxn>
                <a:cxn ang="0">
                  <a:pos x="188" y="43"/>
                </a:cxn>
                <a:cxn ang="0">
                  <a:pos x="141" y="0"/>
                </a:cxn>
                <a:cxn ang="0">
                  <a:pos x="49" y="99"/>
                </a:cxn>
                <a:cxn ang="0">
                  <a:pos x="0" y="144"/>
                </a:cxn>
                <a:cxn ang="0">
                  <a:pos x="37" y="154"/>
                </a:cxn>
                <a:cxn ang="0">
                  <a:pos x="125" y="125"/>
                </a:cxn>
                <a:cxn ang="0">
                  <a:pos x="81" y="86"/>
                </a:cxn>
                <a:cxn ang="0">
                  <a:pos x="125" y="107"/>
                </a:cxn>
              </a:cxnLst>
              <a:rect l="0" t="0" r="r" b="b"/>
              <a:pathLst>
                <a:path w="188" h="154">
                  <a:moveTo>
                    <a:pt x="125" y="107"/>
                  </a:moveTo>
                  <a:cubicBezTo>
                    <a:pt x="160" y="107"/>
                    <a:pt x="188" y="78"/>
                    <a:pt x="188" y="43"/>
                  </a:cubicBezTo>
                  <a:cubicBezTo>
                    <a:pt x="186" y="28"/>
                    <a:pt x="181" y="0"/>
                    <a:pt x="141" y="0"/>
                  </a:cubicBezTo>
                  <a:cubicBezTo>
                    <a:pt x="99" y="0"/>
                    <a:pt x="84" y="60"/>
                    <a:pt x="49" y="99"/>
                  </a:cubicBezTo>
                  <a:cubicBezTo>
                    <a:pt x="47" y="121"/>
                    <a:pt x="26" y="140"/>
                    <a:pt x="0" y="144"/>
                  </a:cubicBezTo>
                  <a:cubicBezTo>
                    <a:pt x="6" y="150"/>
                    <a:pt x="20" y="154"/>
                    <a:pt x="37" y="154"/>
                  </a:cubicBezTo>
                  <a:cubicBezTo>
                    <a:pt x="68" y="154"/>
                    <a:pt x="106" y="145"/>
                    <a:pt x="125" y="125"/>
                  </a:cubicBezTo>
                  <a:cubicBezTo>
                    <a:pt x="99" y="126"/>
                    <a:pt x="82" y="109"/>
                    <a:pt x="81" y="86"/>
                  </a:cubicBezTo>
                  <a:cubicBezTo>
                    <a:pt x="93" y="101"/>
                    <a:pt x="108" y="107"/>
                    <a:pt x="125" y="107"/>
                  </a:cubicBezTo>
                </a:path>
              </a:pathLst>
            </a:custGeom>
            <a:solidFill>
              <a:srgbClr val="12ABD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4" name="Freeform 14">
              <a:extLst>
                <a:ext uri="{FF2B5EF4-FFF2-40B4-BE49-F238E27FC236}">
                  <a16:creationId xmlns:a16="http://schemas.microsoft.com/office/drawing/2014/main" id="{43AD94EE-7857-4B4F-8194-A523D32A3519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01102" y="171573"/>
              <a:ext cx="419436" cy="356676"/>
            </a:xfrm>
            <a:custGeom>
              <a:avLst/>
              <a:gdLst/>
              <a:ahLst/>
              <a:cxnLst>
                <a:cxn ang="0">
                  <a:pos x="286" y="152"/>
                </a:cxn>
                <a:cxn ang="0">
                  <a:pos x="237" y="51"/>
                </a:cxn>
                <a:cxn ang="0">
                  <a:pos x="160" y="3"/>
                </a:cxn>
                <a:cxn ang="0">
                  <a:pos x="153" y="0"/>
                </a:cxn>
                <a:cxn ang="0">
                  <a:pos x="153" y="0"/>
                </a:cxn>
                <a:cxn ang="0">
                  <a:pos x="0" y="158"/>
                </a:cxn>
                <a:cxn ang="0">
                  <a:pos x="53" y="236"/>
                </a:cxn>
                <a:cxn ang="0">
                  <a:pos x="107" y="237"/>
                </a:cxn>
                <a:cxn ang="0">
                  <a:pos x="147" y="210"/>
                </a:cxn>
                <a:cxn ang="0">
                  <a:pos x="239" y="111"/>
                </a:cxn>
                <a:cxn ang="0">
                  <a:pos x="286" y="154"/>
                </a:cxn>
                <a:cxn ang="0">
                  <a:pos x="286" y="152"/>
                </a:cxn>
              </a:cxnLst>
              <a:rect l="0" t="0" r="r" b="b"/>
              <a:pathLst>
                <a:path w="286" h="243">
                  <a:moveTo>
                    <a:pt x="286" y="152"/>
                  </a:moveTo>
                  <a:cubicBezTo>
                    <a:pt x="286" y="112"/>
                    <a:pt x="266" y="78"/>
                    <a:pt x="237" y="51"/>
                  </a:cubicBezTo>
                  <a:cubicBezTo>
                    <a:pt x="215" y="30"/>
                    <a:pt x="188" y="15"/>
                    <a:pt x="160" y="3"/>
                  </a:cubicBezTo>
                  <a:cubicBezTo>
                    <a:pt x="158" y="2"/>
                    <a:pt x="156" y="1"/>
                    <a:pt x="153" y="0"/>
                  </a:cubicBezTo>
                  <a:cubicBezTo>
                    <a:pt x="153" y="0"/>
                    <a:pt x="153" y="0"/>
                    <a:pt x="153" y="0"/>
                  </a:cubicBezTo>
                  <a:cubicBezTo>
                    <a:pt x="119" y="41"/>
                    <a:pt x="0" y="72"/>
                    <a:pt x="0" y="158"/>
                  </a:cubicBezTo>
                  <a:cubicBezTo>
                    <a:pt x="0" y="192"/>
                    <a:pt x="21" y="224"/>
                    <a:pt x="53" y="236"/>
                  </a:cubicBezTo>
                  <a:cubicBezTo>
                    <a:pt x="71" y="243"/>
                    <a:pt x="89" y="243"/>
                    <a:pt x="107" y="237"/>
                  </a:cubicBezTo>
                  <a:cubicBezTo>
                    <a:pt x="123" y="232"/>
                    <a:pt x="136" y="222"/>
                    <a:pt x="147" y="210"/>
                  </a:cubicBezTo>
                  <a:cubicBezTo>
                    <a:pt x="182" y="171"/>
                    <a:pt x="197" y="111"/>
                    <a:pt x="239" y="111"/>
                  </a:cubicBezTo>
                  <a:cubicBezTo>
                    <a:pt x="279" y="111"/>
                    <a:pt x="284" y="139"/>
                    <a:pt x="286" y="154"/>
                  </a:cubicBezTo>
                  <a:cubicBezTo>
                    <a:pt x="286" y="154"/>
                    <a:pt x="286" y="153"/>
                    <a:pt x="286" y="152"/>
                  </a:cubicBezTo>
                </a:path>
              </a:pathLst>
            </a:custGeom>
            <a:solidFill>
              <a:srgbClr val="0070A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63D8BFFB-83BD-8B73-4F5E-285DBB5281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44744" y="260350"/>
            <a:ext cx="6978640" cy="7921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376174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5110">
          <p15:clr>
            <a:srgbClr val="FBAE40"/>
          </p15:clr>
        </p15:guide>
      </p15:sldGuideLst>
    </p:ext>
  </p:extLs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and picture dark grey 4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C8A4E47E-A55F-4490-AD19-D9A415AA57C5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icon to add picture and send picture to back</a:t>
            </a:r>
          </a:p>
        </p:txBody>
      </p:sp>
      <p:sp>
        <p:nvSpPr>
          <p:cNvPr id="20" name="Text Placeholder 9">
            <a:extLst>
              <a:ext uri="{FF2B5EF4-FFF2-40B4-BE49-F238E27FC236}">
                <a16:creationId xmlns:a16="http://schemas.microsoft.com/office/drawing/2014/main" id="{B7C70459-DE10-4F5D-80E6-BAD5BA66267C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384032" y="1125538"/>
            <a:ext cx="5047879" cy="246221"/>
          </a:xfrm>
          <a:prstGeom prst="rect">
            <a:avLst/>
          </a:prstGeom>
        </p:spPr>
        <p:txBody>
          <a:bodyPr wrap="square" lIns="0" rIns="72000">
            <a:spAutoFit/>
          </a:bodyPr>
          <a:lstStyle>
            <a:lvl1pPr>
              <a:defRPr sz="1600" b="0">
                <a:solidFill>
                  <a:schemeClr val="bg1"/>
                </a:solidFill>
                <a:latin typeface="Ubuntu Light" panose="020B0304030602030204" pitchFamily="34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1" name="Title 4">
            <a:extLst>
              <a:ext uri="{FF2B5EF4-FFF2-40B4-BE49-F238E27FC236}">
                <a16:creationId xmlns:a16="http://schemas.microsoft.com/office/drawing/2014/main" id="{CC59ACB0-A839-47A7-AC17-01C5AED889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84032" y="6907"/>
            <a:ext cx="5047879" cy="11273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de-DE"/>
          </a:p>
        </p:txBody>
      </p:sp>
      <p:sp>
        <p:nvSpPr>
          <p:cNvPr id="19" name="Text Placeholder 6">
            <a:extLst>
              <a:ext uri="{FF2B5EF4-FFF2-40B4-BE49-F238E27FC236}">
                <a16:creationId xmlns:a16="http://schemas.microsoft.com/office/drawing/2014/main" id="{A8B886D2-95CB-49D8-B7AE-68DA209E76FA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6384032" y="1627200"/>
            <a:ext cx="5047879" cy="482598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>
              <a:defRPr lang="en-US" sz="1400" smtClean="0">
                <a:solidFill>
                  <a:schemeClr val="bg1"/>
                </a:solidFill>
              </a:defRPr>
            </a:lvl1pPr>
            <a:lvl2pPr marL="180975" indent="-180975">
              <a:buClrTx/>
              <a:defRPr lang="en-US" sz="1400" kern="120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360000" indent="-180000">
              <a:buClrTx/>
              <a:defRPr lang="en-US" sz="1400" kern="120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539750" indent="-180000">
              <a:buClrTx/>
              <a:defRPr lang="en-US" sz="1200" kern="120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719138" indent="-180975">
              <a:buClrTx/>
              <a:defRPr lang="en-US" sz="12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grpSp>
        <p:nvGrpSpPr>
          <p:cNvPr id="16" name="Groupe 1">
            <a:extLst>
              <a:ext uri="{FF2B5EF4-FFF2-40B4-BE49-F238E27FC236}">
                <a16:creationId xmlns:a16="http://schemas.microsoft.com/office/drawing/2014/main" id="{E0AE299F-7351-4397-AACC-823584420C74}"/>
              </a:ext>
            </a:extLst>
          </p:cNvPr>
          <p:cNvGrpSpPr/>
          <p:nvPr/>
        </p:nvGrpSpPr>
        <p:grpSpPr>
          <a:xfrm>
            <a:off x="11501102" y="171573"/>
            <a:ext cx="419436" cy="388988"/>
            <a:chOff x="11501102" y="171573"/>
            <a:chExt cx="419436" cy="388988"/>
          </a:xfrm>
        </p:grpSpPr>
        <p:sp>
          <p:nvSpPr>
            <p:cNvPr id="22" name="Freeform 13">
              <a:extLst>
                <a:ext uri="{FF2B5EF4-FFF2-40B4-BE49-F238E27FC236}">
                  <a16:creationId xmlns:a16="http://schemas.microsoft.com/office/drawing/2014/main" id="{2EAF937C-9725-44A1-BB6F-11B4974BADA6}"/>
                </a:ext>
              </a:extLst>
            </p:cNvPr>
            <p:cNvSpPr>
              <a:spLocks/>
            </p:cNvSpPr>
            <p:nvPr/>
          </p:nvSpPr>
          <p:spPr bwMode="auto">
            <a:xfrm>
              <a:off x="11644642" y="334376"/>
              <a:ext cx="275896" cy="226185"/>
            </a:xfrm>
            <a:custGeom>
              <a:avLst/>
              <a:gdLst/>
              <a:ahLst/>
              <a:cxnLst>
                <a:cxn ang="0">
                  <a:pos x="125" y="107"/>
                </a:cxn>
                <a:cxn ang="0">
                  <a:pos x="188" y="43"/>
                </a:cxn>
                <a:cxn ang="0">
                  <a:pos x="141" y="0"/>
                </a:cxn>
                <a:cxn ang="0">
                  <a:pos x="49" y="99"/>
                </a:cxn>
                <a:cxn ang="0">
                  <a:pos x="0" y="144"/>
                </a:cxn>
                <a:cxn ang="0">
                  <a:pos x="37" y="154"/>
                </a:cxn>
                <a:cxn ang="0">
                  <a:pos x="125" y="125"/>
                </a:cxn>
                <a:cxn ang="0">
                  <a:pos x="81" y="86"/>
                </a:cxn>
                <a:cxn ang="0">
                  <a:pos x="125" y="107"/>
                </a:cxn>
              </a:cxnLst>
              <a:rect l="0" t="0" r="r" b="b"/>
              <a:pathLst>
                <a:path w="188" h="154">
                  <a:moveTo>
                    <a:pt x="125" y="107"/>
                  </a:moveTo>
                  <a:cubicBezTo>
                    <a:pt x="160" y="107"/>
                    <a:pt x="188" y="78"/>
                    <a:pt x="188" y="43"/>
                  </a:cubicBezTo>
                  <a:cubicBezTo>
                    <a:pt x="186" y="28"/>
                    <a:pt x="181" y="0"/>
                    <a:pt x="141" y="0"/>
                  </a:cubicBezTo>
                  <a:cubicBezTo>
                    <a:pt x="99" y="0"/>
                    <a:pt x="84" y="60"/>
                    <a:pt x="49" y="99"/>
                  </a:cubicBezTo>
                  <a:cubicBezTo>
                    <a:pt x="47" y="121"/>
                    <a:pt x="26" y="140"/>
                    <a:pt x="0" y="144"/>
                  </a:cubicBezTo>
                  <a:cubicBezTo>
                    <a:pt x="6" y="150"/>
                    <a:pt x="20" y="154"/>
                    <a:pt x="37" y="154"/>
                  </a:cubicBezTo>
                  <a:cubicBezTo>
                    <a:pt x="68" y="154"/>
                    <a:pt x="106" y="145"/>
                    <a:pt x="125" y="125"/>
                  </a:cubicBezTo>
                  <a:cubicBezTo>
                    <a:pt x="99" y="126"/>
                    <a:pt x="82" y="109"/>
                    <a:pt x="81" y="86"/>
                  </a:cubicBezTo>
                  <a:cubicBezTo>
                    <a:pt x="93" y="101"/>
                    <a:pt x="108" y="107"/>
                    <a:pt x="125" y="107"/>
                  </a:cubicBezTo>
                </a:path>
              </a:pathLst>
            </a:custGeom>
            <a:solidFill>
              <a:srgbClr val="12ABD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4" name="Freeform 14">
              <a:extLst>
                <a:ext uri="{FF2B5EF4-FFF2-40B4-BE49-F238E27FC236}">
                  <a16:creationId xmlns:a16="http://schemas.microsoft.com/office/drawing/2014/main" id="{0B23023F-6948-45C1-A879-0B093E949B0A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01102" y="171573"/>
              <a:ext cx="419436" cy="356676"/>
            </a:xfrm>
            <a:custGeom>
              <a:avLst/>
              <a:gdLst/>
              <a:ahLst/>
              <a:cxnLst>
                <a:cxn ang="0">
                  <a:pos x="286" y="152"/>
                </a:cxn>
                <a:cxn ang="0">
                  <a:pos x="237" y="51"/>
                </a:cxn>
                <a:cxn ang="0">
                  <a:pos x="160" y="3"/>
                </a:cxn>
                <a:cxn ang="0">
                  <a:pos x="153" y="0"/>
                </a:cxn>
                <a:cxn ang="0">
                  <a:pos x="153" y="0"/>
                </a:cxn>
                <a:cxn ang="0">
                  <a:pos x="0" y="158"/>
                </a:cxn>
                <a:cxn ang="0">
                  <a:pos x="53" y="236"/>
                </a:cxn>
                <a:cxn ang="0">
                  <a:pos x="107" y="237"/>
                </a:cxn>
                <a:cxn ang="0">
                  <a:pos x="147" y="210"/>
                </a:cxn>
                <a:cxn ang="0">
                  <a:pos x="239" y="111"/>
                </a:cxn>
                <a:cxn ang="0">
                  <a:pos x="286" y="154"/>
                </a:cxn>
                <a:cxn ang="0">
                  <a:pos x="286" y="152"/>
                </a:cxn>
              </a:cxnLst>
              <a:rect l="0" t="0" r="r" b="b"/>
              <a:pathLst>
                <a:path w="286" h="243">
                  <a:moveTo>
                    <a:pt x="286" y="152"/>
                  </a:moveTo>
                  <a:cubicBezTo>
                    <a:pt x="286" y="112"/>
                    <a:pt x="266" y="78"/>
                    <a:pt x="237" y="51"/>
                  </a:cubicBezTo>
                  <a:cubicBezTo>
                    <a:pt x="215" y="30"/>
                    <a:pt x="188" y="15"/>
                    <a:pt x="160" y="3"/>
                  </a:cubicBezTo>
                  <a:cubicBezTo>
                    <a:pt x="158" y="2"/>
                    <a:pt x="156" y="1"/>
                    <a:pt x="153" y="0"/>
                  </a:cubicBezTo>
                  <a:cubicBezTo>
                    <a:pt x="153" y="0"/>
                    <a:pt x="153" y="0"/>
                    <a:pt x="153" y="0"/>
                  </a:cubicBezTo>
                  <a:cubicBezTo>
                    <a:pt x="119" y="41"/>
                    <a:pt x="0" y="72"/>
                    <a:pt x="0" y="158"/>
                  </a:cubicBezTo>
                  <a:cubicBezTo>
                    <a:pt x="0" y="192"/>
                    <a:pt x="21" y="224"/>
                    <a:pt x="53" y="236"/>
                  </a:cubicBezTo>
                  <a:cubicBezTo>
                    <a:pt x="71" y="243"/>
                    <a:pt x="89" y="243"/>
                    <a:pt x="107" y="237"/>
                  </a:cubicBezTo>
                  <a:cubicBezTo>
                    <a:pt x="123" y="232"/>
                    <a:pt x="136" y="222"/>
                    <a:pt x="147" y="210"/>
                  </a:cubicBezTo>
                  <a:cubicBezTo>
                    <a:pt x="182" y="171"/>
                    <a:pt x="197" y="111"/>
                    <a:pt x="239" y="111"/>
                  </a:cubicBezTo>
                  <a:cubicBezTo>
                    <a:pt x="279" y="111"/>
                    <a:pt x="284" y="139"/>
                    <a:pt x="286" y="154"/>
                  </a:cubicBezTo>
                  <a:cubicBezTo>
                    <a:pt x="286" y="154"/>
                    <a:pt x="286" y="153"/>
                    <a:pt x="286" y="152"/>
                  </a:cubicBezTo>
                </a:path>
              </a:pathLst>
            </a:custGeom>
            <a:solidFill>
              <a:srgbClr val="0070A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1373494735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ubtitle Dark gradient">
    <p:bg>
      <p:bgPr>
        <a:gradFill flip="none" rotWithShape="1">
          <a:gsLst>
            <a:gs pos="100000">
              <a:schemeClr val="accent1"/>
            </a:gs>
            <a:gs pos="0">
              <a:schemeClr val="accent4"/>
            </a:gs>
          </a:gsLst>
          <a:lin ang="189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Placeholder 9">
            <a:extLst>
              <a:ext uri="{FF2B5EF4-FFF2-40B4-BE49-F238E27FC236}">
                <a16:creationId xmlns:a16="http://schemas.microsoft.com/office/drawing/2014/main" id="{5166E472-7F03-4595-8219-0CA22510C30A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14971" y="1125538"/>
            <a:ext cx="11369042" cy="246221"/>
          </a:xfrm>
          <a:prstGeom prst="rect">
            <a:avLst/>
          </a:prstGeom>
        </p:spPr>
        <p:txBody>
          <a:bodyPr lIns="0">
            <a:spAutoFit/>
          </a:bodyPr>
          <a:lstStyle>
            <a:lvl1pPr>
              <a:defRPr sz="1600" b="0">
                <a:solidFill>
                  <a:schemeClr val="bg1"/>
                </a:solidFill>
                <a:latin typeface="Ubuntu Light" panose="020B0304030602030204" pitchFamily="34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grpSp>
        <p:nvGrpSpPr>
          <p:cNvPr id="2" name="Group 37">
            <a:extLst>
              <a:ext uri="{FF2B5EF4-FFF2-40B4-BE49-F238E27FC236}">
                <a16:creationId xmlns:a16="http://schemas.microsoft.com/office/drawing/2014/main" id="{249954CA-1B4C-479D-8956-C152CD1D4255}"/>
              </a:ext>
            </a:extLst>
          </p:cNvPr>
          <p:cNvGrpSpPr/>
          <p:nvPr/>
        </p:nvGrpSpPr>
        <p:grpSpPr>
          <a:xfrm>
            <a:off x="11501102" y="171573"/>
            <a:ext cx="419436" cy="388087"/>
            <a:chOff x="5481638" y="2859088"/>
            <a:chExt cx="1231900" cy="1139825"/>
          </a:xfrm>
          <a:solidFill>
            <a:schemeClr val="bg1"/>
          </a:solidFill>
        </p:grpSpPr>
        <p:sp>
          <p:nvSpPr>
            <p:cNvPr id="4" name="Freeform 320">
              <a:extLst>
                <a:ext uri="{FF2B5EF4-FFF2-40B4-BE49-F238E27FC236}">
                  <a16:creationId xmlns:a16="http://schemas.microsoft.com/office/drawing/2014/main" id="{86845868-3C42-0B91-A56D-1739F1EE5238}"/>
                </a:ext>
              </a:extLst>
            </p:cNvPr>
            <p:cNvSpPr>
              <a:spLocks/>
            </p:cNvSpPr>
            <p:nvPr/>
          </p:nvSpPr>
          <p:spPr bwMode="auto">
            <a:xfrm>
              <a:off x="5481638" y="2859088"/>
              <a:ext cx="1203325" cy="1041400"/>
            </a:xfrm>
            <a:custGeom>
              <a:avLst/>
              <a:gdLst>
                <a:gd name="T0" fmla="*/ 229 w 281"/>
                <a:gd name="T1" fmla="*/ 105 h 243"/>
                <a:gd name="T2" fmla="*/ 186 w 281"/>
                <a:gd name="T3" fmla="*/ 141 h 243"/>
                <a:gd name="T4" fmla="*/ 154 w 281"/>
                <a:gd name="T5" fmla="*/ 194 h 243"/>
                <a:gd name="T6" fmla="*/ 112 w 281"/>
                <a:gd name="T7" fmla="*/ 233 h 243"/>
                <a:gd name="T8" fmla="*/ 53 w 281"/>
                <a:gd name="T9" fmla="*/ 236 h 243"/>
                <a:gd name="T10" fmla="*/ 0 w 281"/>
                <a:gd name="T11" fmla="*/ 159 h 243"/>
                <a:gd name="T12" fmla="*/ 153 w 281"/>
                <a:gd name="T13" fmla="*/ 0 h 243"/>
                <a:gd name="T14" fmla="*/ 153 w 281"/>
                <a:gd name="T15" fmla="*/ 0 h 243"/>
                <a:gd name="T16" fmla="*/ 160 w 281"/>
                <a:gd name="T17" fmla="*/ 3 h 243"/>
                <a:gd name="T18" fmla="*/ 237 w 281"/>
                <a:gd name="T19" fmla="*/ 51 h 243"/>
                <a:gd name="T20" fmla="*/ 281 w 281"/>
                <a:gd name="T21" fmla="*/ 118 h 243"/>
                <a:gd name="T22" fmla="*/ 229 w 281"/>
                <a:gd name="T23" fmla="*/ 105 h 2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81" h="243">
                  <a:moveTo>
                    <a:pt x="229" y="105"/>
                  </a:moveTo>
                  <a:cubicBezTo>
                    <a:pt x="210" y="109"/>
                    <a:pt x="196" y="125"/>
                    <a:pt x="186" y="141"/>
                  </a:cubicBezTo>
                  <a:cubicBezTo>
                    <a:pt x="175" y="159"/>
                    <a:pt x="166" y="177"/>
                    <a:pt x="154" y="194"/>
                  </a:cubicBezTo>
                  <a:cubicBezTo>
                    <a:pt x="143" y="211"/>
                    <a:pt x="130" y="225"/>
                    <a:pt x="112" y="233"/>
                  </a:cubicBezTo>
                  <a:cubicBezTo>
                    <a:pt x="93" y="242"/>
                    <a:pt x="72" y="243"/>
                    <a:pt x="53" y="236"/>
                  </a:cubicBezTo>
                  <a:cubicBezTo>
                    <a:pt x="21" y="224"/>
                    <a:pt x="0" y="192"/>
                    <a:pt x="0" y="159"/>
                  </a:cubicBezTo>
                  <a:cubicBezTo>
                    <a:pt x="0" y="72"/>
                    <a:pt x="119" y="42"/>
                    <a:pt x="153" y="0"/>
                  </a:cubicBezTo>
                  <a:cubicBezTo>
                    <a:pt x="153" y="0"/>
                    <a:pt x="153" y="0"/>
                    <a:pt x="153" y="0"/>
                  </a:cubicBezTo>
                  <a:cubicBezTo>
                    <a:pt x="155" y="1"/>
                    <a:pt x="158" y="2"/>
                    <a:pt x="160" y="3"/>
                  </a:cubicBezTo>
                  <a:cubicBezTo>
                    <a:pt x="188" y="15"/>
                    <a:pt x="214" y="30"/>
                    <a:pt x="237" y="51"/>
                  </a:cubicBezTo>
                  <a:cubicBezTo>
                    <a:pt x="258" y="70"/>
                    <a:pt x="273" y="92"/>
                    <a:pt x="281" y="118"/>
                  </a:cubicBezTo>
                  <a:cubicBezTo>
                    <a:pt x="268" y="105"/>
                    <a:pt x="247" y="100"/>
                    <a:pt x="229" y="105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" name="Freeform 321">
              <a:extLst>
                <a:ext uri="{FF2B5EF4-FFF2-40B4-BE49-F238E27FC236}">
                  <a16:creationId xmlns:a16="http://schemas.microsoft.com/office/drawing/2014/main" id="{F5D1D048-6CFA-0DCF-5953-84431BE6754C}"/>
                </a:ext>
              </a:extLst>
            </p:cNvPr>
            <p:cNvSpPr>
              <a:spLocks/>
            </p:cNvSpPr>
            <p:nvPr/>
          </p:nvSpPr>
          <p:spPr bwMode="auto">
            <a:xfrm>
              <a:off x="5910263" y="3343275"/>
              <a:ext cx="803275" cy="655638"/>
            </a:xfrm>
            <a:custGeom>
              <a:avLst/>
              <a:gdLst>
                <a:gd name="T0" fmla="*/ 183 w 188"/>
                <a:gd name="T1" fmla="*/ 61 h 153"/>
                <a:gd name="T2" fmla="*/ 140 w 188"/>
                <a:gd name="T3" fmla="*/ 103 h 153"/>
                <a:gd name="T4" fmla="*/ 79 w 188"/>
                <a:gd name="T5" fmla="*/ 84 h 153"/>
                <a:gd name="T6" fmla="*/ 123 w 188"/>
                <a:gd name="T7" fmla="*/ 124 h 153"/>
                <a:gd name="T8" fmla="*/ 65 w 188"/>
                <a:gd name="T9" fmla="*/ 149 h 153"/>
                <a:gd name="T10" fmla="*/ 31 w 188"/>
                <a:gd name="T11" fmla="*/ 152 h 153"/>
                <a:gd name="T12" fmla="*/ 0 w 188"/>
                <a:gd name="T13" fmla="*/ 144 h 153"/>
                <a:gd name="T14" fmla="*/ 48 w 188"/>
                <a:gd name="T15" fmla="*/ 114 h 153"/>
                <a:gd name="T16" fmla="*/ 77 w 188"/>
                <a:gd name="T17" fmla="*/ 72 h 153"/>
                <a:gd name="T18" fmla="*/ 103 w 188"/>
                <a:gd name="T19" fmla="*/ 25 h 153"/>
                <a:gd name="T20" fmla="*/ 140 w 188"/>
                <a:gd name="T21" fmla="*/ 1 h 153"/>
                <a:gd name="T22" fmla="*/ 182 w 188"/>
                <a:gd name="T23" fmla="*/ 22 h 153"/>
                <a:gd name="T24" fmla="*/ 183 w 188"/>
                <a:gd name="T25" fmla="*/ 61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88" h="153">
                  <a:moveTo>
                    <a:pt x="183" y="61"/>
                  </a:moveTo>
                  <a:cubicBezTo>
                    <a:pt x="177" y="81"/>
                    <a:pt x="160" y="97"/>
                    <a:pt x="140" y="103"/>
                  </a:cubicBezTo>
                  <a:cubicBezTo>
                    <a:pt x="117" y="109"/>
                    <a:pt x="94" y="102"/>
                    <a:pt x="79" y="84"/>
                  </a:cubicBezTo>
                  <a:cubicBezTo>
                    <a:pt x="80" y="108"/>
                    <a:pt x="99" y="124"/>
                    <a:pt x="123" y="124"/>
                  </a:cubicBezTo>
                  <a:cubicBezTo>
                    <a:pt x="108" y="139"/>
                    <a:pt x="86" y="146"/>
                    <a:pt x="65" y="149"/>
                  </a:cubicBezTo>
                  <a:cubicBezTo>
                    <a:pt x="54" y="151"/>
                    <a:pt x="42" y="153"/>
                    <a:pt x="31" y="152"/>
                  </a:cubicBezTo>
                  <a:cubicBezTo>
                    <a:pt x="21" y="152"/>
                    <a:pt x="9" y="150"/>
                    <a:pt x="0" y="144"/>
                  </a:cubicBezTo>
                  <a:cubicBezTo>
                    <a:pt x="19" y="139"/>
                    <a:pt x="35" y="128"/>
                    <a:pt x="48" y="114"/>
                  </a:cubicBezTo>
                  <a:cubicBezTo>
                    <a:pt x="60" y="101"/>
                    <a:pt x="69" y="87"/>
                    <a:pt x="77" y="72"/>
                  </a:cubicBezTo>
                  <a:cubicBezTo>
                    <a:pt x="85" y="56"/>
                    <a:pt x="92" y="39"/>
                    <a:pt x="103" y="25"/>
                  </a:cubicBezTo>
                  <a:cubicBezTo>
                    <a:pt x="112" y="12"/>
                    <a:pt x="124" y="2"/>
                    <a:pt x="140" y="1"/>
                  </a:cubicBezTo>
                  <a:cubicBezTo>
                    <a:pt x="157" y="0"/>
                    <a:pt x="174" y="7"/>
                    <a:pt x="182" y="22"/>
                  </a:cubicBezTo>
                  <a:cubicBezTo>
                    <a:pt x="188" y="35"/>
                    <a:pt x="187" y="48"/>
                    <a:pt x="183" y="61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" name="Title 2">
            <a:extLst>
              <a:ext uri="{FF2B5EF4-FFF2-40B4-BE49-F238E27FC236}">
                <a16:creationId xmlns:a16="http://schemas.microsoft.com/office/drawing/2014/main" id="{EE7D5AB5-F4DB-ECDA-A390-D448906476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4776141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ubtitle Capgemini Blu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37">
            <a:extLst>
              <a:ext uri="{FF2B5EF4-FFF2-40B4-BE49-F238E27FC236}">
                <a16:creationId xmlns:a16="http://schemas.microsoft.com/office/drawing/2014/main" id="{8045CCAE-BD2B-495D-9881-0F2682E7F5DC}"/>
              </a:ext>
            </a:extLst>
          </p:cNvPr>
          <p:cNvGrpSpPr/>
          <p:nvPr/>
        </p:nvGrpSpPr>
        <p:grpSpPr>
          <a:xfrm>
            <a:off x="11501102" y="171573"/>
            <a:ext cx="419436" cy="388087"/>
            <a:chOff x="5481638" y="2859088"/>
            <a:chExt cx="1231900" cy="1139825"/>
          </a:xfrm>
          <a:solidFill>
            <a:schemeClr val="bg1"/>
          </a:solidFill>
        </p:grpSpPr>
        <p:sp>
          <p:nvSpPr>
            <p:cNvPr id="9" name="Freeform 320">
              <a:extLst>
                <a:ext uri="{FF2B5EF4-FFF2-40B4-BE49-F238E27FC236}">
                  <a16:creationId xmlns:a16="http://schemas.microsoft.com/office/drawing/2014/main" id="{6A17AE04-922A-4540-99C5-F8D62C3B08E0}"/>
                </a:ext>
              </a:extLst>
            </p:cNvPr>
            <p:cNvSpPr>
              <a:spLocks/>
            </p:cNvSpPr>
            <p:nvPr/>
          </p:nvSpPr>
          <p:spPr bwMode="auto">
            <a:xfrm>
              <a:off x="5481638" y="2859088"/>
              <a:ext cx="1203325" cy="1041400"/>
            </a:xfrm>
            <a:custGeom>
              <a:avLst/>
              <a:gdLst>
                <a:gd name="T0" fmla="*/ 229 w 281"/>
                <a:gd name="T1" fmla="*/ 105 h 243"/>
                <a:gd name="T2" fmla="*/ 186 w 281"/>
                <a:gd name="T3" fmla="*/ 141 h 243"/>
                <a:gd name="T4" fmla="*/ 154 w 281"/>
                <a:gd name="T5" fmla="*/ 194 h 243"/>
                <a:gd name="T6" fmla="*/ 112 w 281"/>
                <a:gd name="T7" fmla="*/ 233 h 243"/>
                <a:gd name="T8" fmla="*/ 53 w 281"/>
                <a:gd name="T9" fmla="*/ 236 h 243"/>
                <a:gd name="T10" fmla="*/ 0 w 281"/>
                <a:gd name="T11" fmla="*/ 159 h 243"/>
                <a:gd name="T12" fmla="*/ 153 w 281"/>
                <a:gd name="T13" fmla="*/ 0 h 243"/>
                <a:gd name="T14" fmla="*/ 153 w 281"/>
                <a:gd name="T15" fmla="*/ 0 h 243"/>
                <a:gd name="T16" fmla="*/ 160 w 281"/>
                <a:gd name="T17" fmla="*/ 3 h 243"/>
                <a:gd name="T18" fmla="*/ 237 w 281"/>
                <a:gd name="T19" fmla="*/ 51 h 243"/>
                <a:gd name="T20" fmla="*/ 281 w 281"/>
                <a:gd name="T21" fmla="*/ 118 h 243"/>
                <a:gd name="T22" fmla="*/ 229 w 281"/>
                <a:gd name="T23" fmla="*/ 105 h 2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81" h="243">
                  <a:moveTo>
                    <a:pt x="229" y="105"/>
                  </a:moveTo>
                  <a:cubicBezTo>
                    <a:pt x="210" y="109"/>
                    <a:pt x="196" y="125"/>
                    <a:pt x="186" y="141"/>
                  </a:cubicBezTo>
                  <a:cubicBezTo>
                    <a:pt x="175" y="159"/>
                    <a:pt x="166" y="177"/>
                    <a:pt x="154" y="194"/>
                  </a:cubicBezTo>
                  <a:cubicBezTo>
                    <a:pt x="143" y="211"/>
                    <a:pt x="130" y="225"/>
                    <a:pt x="112" y="233"/>
                  </a:cubicBezTo>
                  <a:cubicBezTo>
                    <a:pt x="93" y="242"/>
                    <a:pt x="72" y="243"/>
                    <a:pt x="53" y="236"/>
                  </a:cubicBezTo>
                  <a:cubicBezTo>
                    <a:pt x="21" y="224"/>
                    <a:pt x="0" y="192"/>
                    <a:pt x="0" y="159"/>
                  </a:cubicBezTo>
                  <a:cubicBezTo>
                    <a:pt x="0" y="72"/>
                    <a:pt x="119" y="42"/>
                    <a:pt x="153" y="0"/>
                  </a:cubicBezTo>
                  <a:cubicBezTo>
                    <a:pt x="153" y="0"/>
                    <a:pt x="153" y="0"/>
                    <a:pt x="153" y="0"/>
                  </a:cubicBezTo>
                  <a:cubicBezTo>
                    <a:pt x="155" y="1"/>
                    <a:pt x="158" y="2"/>
                    <a:pt x="160" y="3"/>
                  </a:cubicBezTo>
                  <a:cubicBezTo>
                    <a:pt x="188" y="15"/>
                    <a:pt x="214" y="30"/>
                    <a:pt x="237" y="51"/>
                  </a:cubicBezTo>
                  <a:cubicBezTo>
                    <a:pt x="258" y="70"/>
                    <a:pt x="273" y="92"/>
                    <a:pt x="281" y="118"/>
                  </a:cubicBezTo>
                  <a:cubicBezTo>
                    <a:pt x="268" y="105"/>
                    <a:pt x="247" y="100"/>
                    <a:pt x="229" y="105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321">
              <a:extLst>
                <a:ext uri="{FF2B5EF4-FFF2-40B4-BE49-F238E27FC236}">
                  <a16:creationId xmlns:a16="http://schemas.microsoft.com/office/drawing/2014/main" id="{DF832F2C-D3A7-4DE5-96EA-08ADD488B23C}"/>
                </a:ext>
              </a:extLst>
            </p:cNvPr>
            <p:cNvSpPr>
              <a:spLocks/>
            </p:cNvSpPr>
            <p:nvPr/>
          </p:nvSpPr>
          <p:spPr bwMode="auto">
            <a:xfrm>
              <a:off x="5910263" y="3343275"/>
              <a:ext cx="803275" cy="655638"/>
            </a:xfrm>
            <a:custGeom>
              <a:avLst/>
              <a:gdLst>
                <a:gd name="T0" fmla="*/ 183 w 188"/>
                <a:gd name="T1" fmla="*/ 61 h 153"/>
                <a:gd name="T2" fmla="*/ 140 w 188"/>
                <a:gd name="T3" fmla="*/ 103 h 153"/>
                <a:gd name="T4" fmla="*/ 79 w 188"/>
                <a:gd name="T5" fmla="*/ 84 h 153"/>
                <a:gd name="T6" fmla="*/ 123 w 188"/>
                <a:gd name="T7" fmla="*/ 124 h 153"/>
                <a:gd name="T8" fmla="*/ 65 w 188"/>
                <a:gd name="T9" fmla="*/ 149 h 153"/>
                <a:gd name="T10" fmla="*/ 31 w 188"/>
                <a:gd name="T11" fmla="*/ 152 h 153"/>
                <a:gd name="T12" fmla="*/ 0 w 188"/>
                <a:gd name="T13" fmla="*/ 144 h 153"/>
                <a:gd name="T14" fmla="*/ 48 w 188"/>
                <a:gd name="T15" fmla="*/ 114 h 153"/>
                <a:gd name="T16" fmla="*/ 77 w 188"/>
                <a:gd name="T17" fmla="*/ 72 h 153"/>
                <a:gd name="T18" fmla="*/ 103 w 188"/>
                <a:gd name="T19" fmla="*/ 25 h 153"/>
                <a:gd name="T20" fmla="*/ 140 w 188"/>
                <a:gd name="T21" fmla="*/ 1 h 153"/>
                <a:gd name="T22" fmla="*/ 182 w 188"/>
                <a:gd name="T23" fmla="*/ 22 h 153"/>
                <a:gd name="T24" fmla="*/ 183 w 188"/>
                <a:gd name="T25" fmla="*/ 61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88" h="153">
                  <a:moveTo>
                    <a:pt x="183" y="61"/>
                  </a:moveTo>
                  <a:cubicBezTo>
                    <a:pt x="177" y="81"/>
                    <a:pt x="160" y="97"/>
                    <a:pt x="140" y="103"/>
                  </a:cubicBezTo>
                  <a:cubicBezTo>
                    <a:pt x="117" y="109"/>
                    <a:pt x="94" y="102"/>
                    <a:pt x="79" y="84"/>
                  </a:cubicBezTo>
                  <a:cubicBezTo>
                    <a:pt x="80" y="108"/>
                    <a:pt x="99" y="124"/>
                    <a:pt x="123" y="124"/>
                  </a:cubicBezTo>
                  <a:cubicBezTo>
                    <a:pt x="108" y="139"/>
                    <a:pt x="86" y="146"/>
                    <a:pt x="65" y="149"/>
                  </a:cubicBezTo>
                  <a:cubicBezTo>
                    <a:pt x="54" y="151"/>
                    <a:pt x="42" y="153"/>
                    <a:pt x="31" y="152"/>
                  </a:cubicBezTo>
                  <a:cubicBezTo>
                    <a:pt x="21" y="152"/>
                    <a:pt x="9" y="150"/>
                    <a:pt x="0" y="144"/>
                  </a:cubicBezTo>
                  <a:cubicBezTo>
                    <a:pt x="19" y="139"/>
                    <a:pt x="35" y="128"/>
                    <a:pt x="48" y="114"/>
                  </a:cubicBezTo>
                  <a:cubicBezTo>
                    <a:pt x="60" y="101"/>
                    <a:pt x="69" y="87"/>
                    <a:pt x="77" y="72"/>
                  </a:cubicBezTo>
                  <a:cubicBezTo>
                    <a:pt x="85" y="56"/>
                    <a:pt x="92" y="39"/>
                    <a:pt x="103" y="25"/>
                  </a:cubicBezTo>
                  <a:cubicBezTo>
                    <a:pt x="112" y="12"/>
                    <a:pt x="124" y="2"/>
                    <a:pt x="140" y="1"/>
                  </a:cubicBezTo>
                  <a:cubicBezTo>
                    <a:pt x="157" y="0"/>
                    <a:pt x="174" y="7"/>
                    <a:pt x="182" y="22"/>
                  </a:cubicBezTo>
                  <a:cubicBezTo>
                    <a:pt x="188" y="35"/>
                    <a:pt x="187" y="48"/>
                    <a:pt x="183" y="61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2" name="Text Placeholder 9">
            <a:extLst>
              <a:ext uri="{FF2B5EF4-FFF2-40B4-BE49-F238E27FC236}">
                <a16:creationId xmlns:a16="http://schemas.microsoft.com/office/drawing/2014/main" id="{5F942043-0ED4-4362-8DCB-F241572195DD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14971" y="1125538"/>
            <a:ext cx="11369042" cy="246221"/>
          </a:xfrm>
          <a:prstGeom prst="rect">
            <a:avLst/>
          </a:prstGeom>
        </p:spPr>
        <p:txBody>
          <a:bodyPr lIns="0">
            <a:spAutoFit/>
          </a:bodyPr>
          <a:lstStyle>
            <a:lvl1pPr>
              <a:defRPr sz="1600" b="0">
                <a:solidFill>
                  <a:schemeClr val="bg1"/>
                </a:solidFill>
                <a:latin typeface="Ubuntu Light" panose="020B0304030602030204" pitchFamily="34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BF4754F-A565-D595-AC8C-9F0E9407F8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0660788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ontent Left White &amp;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18">
            <a:extLst>
              <a:ext uri="{FF2B5EF4-FFF2-40B4-BE49-F238E27FC236}">
                <a16:creationId xmlns:a16="http://schemas.microsoft.com/office/drawing/2014/main" id="{5CAE5525-158B-6161-23E7-E43B971ED5AD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7968207" y="908721"/>
            <a:ext cx="4223793" cy="5949280"/>
          </a:xfrm>
          <a:custGeom>
            <a:avLst/>
            <a:gdLst>
              <a:gd name="connsiteX0" fmla="*/ 0 w 6888162"/>
              <a:gd name="connsiteY0" fmla="*/ 0 h 6858000"/>
              <a:gd name="connsiteX1" fmla="*/ 6888162 w 6888162"/>
              <a:gd name="connsiteY1" fmla="*/ 0 h 6858000"/>
              <a:gd name="connsiteX2" fmla="*/ 6888162 w 6888162"/>
              <a:gd name="connsiteY2" fmla="*/ 6858000 h 6858000"/>
              <a:gd name="connsiteX3" fmla="*/ 0 w 6888162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888162" h="6858000">
                <a:moveTo>
                  <a:pt x="0" y="0"/>
                </a:moveTo>
                <a:lnTo>
                  <a:pt x="6888162" y="0"/>
                </a:lnTo>
                <a:lnTo>
                  <a:pt x="6888162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>
            <a:lvl1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de-DE"/>
              <a:t>Insert Picture and send </a:t>
            </a:r>
            <a:r>
              <a:rPr lang="de-DE" err="1"/>
              <a:t>to</a:t>
            </a:r>
            <a:r>
              <a:rPr lang="de-DE"/>
              <a:t> back</a:t>
            </a:r>
          </a:p>
        </p:txBody>
      </p:sp>
      <p:sp>
        <p:nvSpPr>
          <p:cNvPr id="2" name="Title">
            <a:extLst>
              <a:ext uri="{FF2B5EF4-FFF2-40B4-BE49-F238E27FC236}">
                <a16:creationId xmlns:a16="http://schemas.microsoft.com/office/drawing/2014/main" id="{1B342561-1DD2-4DA7-BA2A-C8E3856FE9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908720"/>
            <a:ext cx="6624116" cy="1584176"/>
          </a:xfrm>
        </p:spPr>
        <p:txBody>
          <a:bodyPr vert="horz" lIns="0" tIns="0" rIns="0" bIns="0" rtlCol="0" anchor="b">
            <a:noAutofit/>
          </a:bodyPr>
          <a:lstStyle>
            <a:lvl1pPr>
              <a:defRPr lang="en-GB" sz="3600" cap="none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fr-FR"/>
              <a:t>Modifiez le style du titre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410FA47-1FF8-451B-8532-F1B477524FA0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07988" y="2924944"/>
            <a:ext cx="6624115" cy="2808311"/>
          </a:xfrm>
          <a:prstGeom prst="rect">
            <a:avLst/>
          </a:prstGeom>
        </p:spPr>
        <p:txBody>
          <a:bodyPr>
            <a:no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8513469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Large Title &amp; Large Image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18">
            <a:extLst>
              <a:ext uri="{FF2B5EF4-FFF2-40B4-BE49-F238E27FC236}">
                <a16:creationId xmlns:a16="http://schemas.microsoft.com/office/drawing/2014/main" id="{D3B1FE99-E8D3-C5FE-4E44-4E4EF67B45DA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6096001" y="908721"/>
            <a:ext cx="6096000" cy="5949280"/>
          </a:xfrm>
          <a:custGeom>
            <a:avLst/>
            <a:gdLst>
              <a:gd name="connsiteX0" fmla="*/ 0 w 6888162"/>
              <a:gd name="connsiteY0" fmla="*/ 0 h 6858000"/>
              <a:gd name="connsiteX1" fmla="*/ 6888162 w 6888162"/>
              <a:gd name="connsiteY1" fmla="*/ 0 h 6858000"/>
              <a:gd name="connsiteX2" fmla="*/ 6888162 w 6888162"/>
              <a:gd name="connsiteY2" fmla="*/ 6858000 h 6858000"/>
              <a:gd name="connsiteX3" fmla="*/ 0 w 6888162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888162" h="6858000">
                <a:moveTo>
                  <a:pt x="0" y="0"/>
                </a:moveTo>
                <a:lnTo>
                  <a:pt x="6888162" y="0"/>
                </a:lnTo>
                <a:lnTo>
                  <a:pt x="6888162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>
            <a:lvl1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de-DE"/>
              <a:t>Insert Picture and send </a:t>
            </a:r>
            <a:r>
              <a:rPr lang="de-DE" err="1"/>
              <a:t>to</a:t>
            </a:r>
            <a:r>
              <a:rPr lang="de-DE"/>
              <a:t> back</a:t>
            </a:r>
          </a:p>
        </p:txBody>
      </p:sp>
      <p:sp>
        <p:nvSpPr>
          <p:cNvPr id="2" name="Title">
            <a:extLst>
              <a:ext uri="{FF2B5EF4-FFF2-40B4-BE49-F238E27FC236}">
                <a16:creationId xmlns:a16="http://schemas.microsoft.com/office/drawing/2014/main" id="{1B342561-1DD2-4DA7-BA2A-C8E3856FE9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692696"/>
            <a:ext cx="4751907" cy="1800200"/>
          </a:xfrm>
        </p:spPr>
        <p:txBody>
          <a:bodyPr vert="horz" lIns="0" tIns="0" rIns="0" bIns="0" rtlCol="0" anchor="b">
            <a:noAutofit/>
          </a:bodyPr>
          <a:lstStyle>
            <a:lvl1pPr>
              <a:lnSpc>
                <a:spcPct val="80000"/>
              </a:lnSpc>
              <a:defRPr lang="en-GB" sz="36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fr-FR"/>
              <a:t>Modifiez le style du titre</a:t>
            </a:r>
            <a:endParaRPr lang="en-GB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FC6DF15B-7249-491B-BFB7-9A33784178CD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07988" y="2924944"/>
            <a:ext cx="4751907" cy="3528244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  <a:lvl2pPr>
              <a:buClr>
                <a:schemeClr val="bg1"/>
              </a:buClr>
              <a:defRPr>
                <a:solidFill>
                  <a:schemeClr val="bg1"/>
                </a:solidFill>
              </a:defRPr>
            </a:lvl2pPr>
            <a:lvl3pPr>
              <a:buClr>
                <a:schemeClr val="bg1"/>
              </a:buClr>
              <a:defRPr>
                <a:solidFill>
                  <a:schemeClr val="bg1"/>
                </a:solidFill>
              </a:defRPr>
            </a:lvl3pPr>
            <a:lvl4pPr>
              <a:buClr>
                <a:schemeClr val="bg1"/>
              </a:buClr>
              <a:defRPr>
                <a:solidFill>
                  <a:schemeClr val="bg1"/>
                </a:solidFill>
              </a:defRPr>
            </a:lvl4pPr>
            <a:lvl5pPr>
              <a:buClr>
                <a:schemeClr val="bg1"/>
              </a:buCl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9420003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>
  <p:cSld name="Section break Full Pictur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9515EF69-611F-4B2F-BC64-DD310E600154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11911680 w 12192000"/>
              <a:gd name="connsiteY0" fmla="*/ 373627 h 6858000"/>
              <a:gd name="connsiteX1" fmla="*/ 11857975 w 12192000"/>
              <a:gd name="connsiteY1" fmla="*/ 408564 h 6858000"/>
              <a:gd name="connsiteX2" fmla="*/ 11820236 w 12192000"/>
              <a:gd name="connsiteY2" fmla="*/ 476983 h 6858000"/>
              <a:gd name="connsiteX3" fmla="*/ 11778143 w 12192000"/>
              <a:gd name="connsiteY3" fmla="*/ 538124 h 6858000"/>
              <a:gd name="connsiteX4" fmla="*/ 11708472 w 12192000"/>
              <a:gd name="connsiteY4" fmla="*/ 581796 h 6858000"/>
              <a:gd name="connsiteX5" fmla="*/ 11753468 w 12192000"/>
              <a:gd name="connsiteY5" fmla="*/ 593441 h 6858000"/>
              <a:gd name="connsiteX6" fmla="*/ 11802818 w 12192000"/>
              <a:gd name="connsiteY6" fmla="*/ 589074 h 6858000"/>
              <a:gd name="connsiteX7" fmla="*/ 11887005 w 12192000"/>
              <a:gd name="connsiteY7" fmla="*/ 552681 h 6858000"/>
              <a:gd name="connsiteX8" fmla="*/ 11823139 w 12192000"/>
              <a:gd name="connsiteY8" fmla="*/ 494452 h 6858000"/>
              <a:gd name="connsiteX9" fmla="*/ 11911680 w 12192000"/>
              <a:gd name="connsiteY9" fmla="*/ 522111 h 6858000"/>
              <a:gd name="connsiteX10" fmla="*/ 11974094 w 12192000"/>
              <a:gd name="connsiteY10" fmla="*/ 460970 h 6858000"/>
              <a:gd name="connsiteX11" fmla="*/ 11972642 w 12192000"/>
              <a:gd name="connsiteY11" fmla="*/ 404197 h 6858000"/>
              <a:gd name="connsiteX12" fmla="*/ 11911680 w 12192000"/>
              <a:gd name="connsiteY12" fmla="*/ 373627 h 6858000"/>
              <a:gd name="connsiteX13" fmla="*/ 11785438 w 12192000"/>
              <a:gd name="connsiteY13" fmla="*/ 207688 h 6858000"/>
              <a:gd name="connsiteX14" fmla="*/ 11562864 w 12192000"/>
              <a:gd name="connsiteY14" fmla="*/ 439169 h 6858000"/>
              <a:gd name="connsiteX15" fmla="*/ 11639965 w 12192000"/>
              <a:gd name="connsiteY15" fmla="*/ 551270 h 6858000"/>
              <a:gd name="connsiteX16" fmla="*/ 11725794 w 12192000"/>
              <a:gd name="connsiteY16" fmla="*/ 546903 h 6858000"/>
              <a:gd name="connsiteX17" fmla="*/ 11786893 w 12192000"/>
              <a:gd name="connsiteY17" fmla="*/ 490124 h 6858000"/>
              <a:gd name="connsiteX18" fmla="*/ 11833444 w 12192000"/>
              <a:gd name="connsiteY18" fmla="*/ 412964 h 6858000"/>
              <a:gd name="connsiteX19" fmla="*/ 11895998 w 12192000"/>
              <a:gd name="connsiteY19" fmla="*/ 360553 h 6858000"/>
              <a:gd name="connsiteX20" fmla="*/ 11971644 w 12192000"/>
              <a:gd name="connsiteY20" fmla="*/ 379479 h 6858000"/>
              <a:gd name="connsiteX21" fmla="*/ 11907636 w 12192000"/>
              <a:gd name="connsiteY21" fmla="*/ 281937 h 6858000"/>
              <a:gd name="connsiteX22" fmla="*/ 11795621 w 12192000"/>
              <a:gd name="connsiteY22" fmla="*/ 212056 h 6858000"/>
              <a:gd name="connsiteX23" fmla="*/ 11785438 w 12192000"/>
              <a:gd name="connsiteY23" fmla="*/ 207688 h 6858000"/>
              <a:gd name="connsiteX24" fmla="*/ 0 w 12192000"/>
              <a:gd name="connsiteY24" fmla="*/ 0 h 6858000"/>
              <a:gd name="connsiteX25" fmla="*/ 12192000 w 12192000"/>
              <a:gd name="connsiteY25" fmla="*/ 0 h 6858000"/>
              <a:gd name="connsiteX26" fmla="*/ 12192000 w 12192000"/>
              <a:gd name="connsiteY26" fmla="*/ 6858000 h 6858000"/>
              <a:gd name="connsiteX27" fmla="*/ 0 w 12192000"/>
              <a:gd name="connsiteY27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12192000" h="6858000">
                <a:moveTo>
                  <a:pt x="11911680" y="373627"/>
                </a:moveTo>
                <a:cubicBezTo>
                  <a:pt x="11888456" y="375083"/>
                  <a:pt x="11871038" y="389640"/>
                  <a:pt x="11857975" y="408564"/>
                </a:cubicBezTo>
                <a:cubicBezTo>
                  <a:pt x="11842009" y="428944"/>
                  <a:pt x="11831848" y="453692"/>
                  <a:pt x="11820236" y="476983"/>
                </a:cubicBezTo>
                <a:cubicBezTo>
                  <a:pt x="11808624" y="498819"/>
                  <a:pt x="11795561" y="519199"/>
                  <a:pt x="11778143" y="538124"/>
                </a:cubicBezTo>
                <a:cubicBezTo>
                  <a:pt x="11759274" y="558504"/>
                  <a:pt x="11736050" y="574517"/>
                  <a:pt x="11708472" y="581796"/>
                </a:cubicBezTo>
                <a:cubicBezTo>
                  <a:pt x="11721535" y="590530"/>
                  <a:pt x="11738953" y="593441"/>
                  <a:pt x="11753468" y="593441"/>
                </a:cubicBezTo>
                <a:cubicBezTo>
                  <a:pt x="11769434" y="594897"/>
                  <a:pt x="11786852" y="591986"/>
                  <a:pt x="11802818" y="589074"/>
                </a:cubicBezTo>
                <a:cubicBezTo>
                  <a:pt x="11833300" y="584707"/>
                  <a:pt x="11865232" y="574517"/>
                  <a:pt x="11887005" y="552681"/>
                </a:cubicBezTo>
                <a:cubicBezTo>
                  <a:pt x="11852169" y="552681"/>
                  <a:pt x="11824591" y="529389"/>
                  <a:pt x="11823139" y="494452"/>
                </a:cubicBezTo>
                <a:cubicBezTo>
                  <a:pt x="11844912" y="520655"/>
                  <a:pt x="11878296" y="530845"/>
                  <a:pt x="11911680" y="522111"/>
                </a:cubicBezTo>
                <a:cubicBezTo>
                  <a:pt x="11940709" y="513376"/>
                  <a:pt x="11965385" y="490085"/>
                  <a:pt x="11974094" y="460970"/>
                </a:cubicBezTo>
                <a:cubicBezTo>
                  <a:pt x="11979900" y="442046"/>
                  <a:pt x="11981351" y="423121"/>
                  <a:pt x="11972642" y="404197"/>
                </a:cubicBezTo>
                <a:cubicBezTo>
                  <a:pt x="11961030" y="382361"/>
                  <a:pt x="11936355" y="372171"/>
                  <a:pt x="11911680" y="373627"/>
                </a:cubicBezTo>
                <a:close/>
                <a:moveTo>
                  <a:pt x="11785438" y="207688"/>
                </a:moveTo>
                <a:cubicBezTo>
                  <a:pt x="11735977" y="268834"/>
                  <a:pt x="11562864" y="312510"/>
                  <a:pt x="11562864" y="439169"/>
                </a:cubicBezTo>
                <a:cubicBezTo>
                  <a:pt x="11562864" y="487212"/>
                  <a:pt x="11593413" y="533800"/>
                  <a:pt x="11639965" y="551270"/>
                </a:cubicBezTo>
                <a:cubicBezTo>
                  <a:pt x="11667605" y="561461"/>
                  <a:pt x="11698154" y="560005"/>
                  <a:pt x="11725794" y="546903"/>
                </a:cubicBezTo>
                <a:cubicBezTo>
                  <a:pt x="11751979" y="535256"/>
                  <a:pt x="11770891" y="514874"/>
                  <a:pt x="11786893" y="490124"/>
                </a:cubicBezTo>
                <a:cubicBezTo>
                  <a:pt x="11804350" y="465375"/>
                  <a:pt x="11817442" y="439169"/>
                  <a:pt x="11833444" y="412964"/>
                </a:cubicBezTo>
                <a:cubicBezTo>
                  <a:pt x="11847992" y="389670"/>
                  <a:pt x="11868358" y="366376"/>
                  <a:pt x="11895998" y="360553"/>
                </a:cubicBezTo>
                <a:cubicBezTo>
                  <a:pt x="11922183" y="353274"/>
                  <a:pt x="11952732" y="360553"/>
                  <a:pt x="11971644" y="379479"/>
                </a:cubicBezTo>
                <a:cubicBezTo>
                  <a:pt x="11960006" y="341627"/>
                  <a:pt x="11938185" y="309598"/>
                  <a:pt x="11907636" y="281937"/>
                </a:cubicBezTo>
                <a:cubicBezTo>
                  <a:pt x="11874177" y="251364"/>
                  <a:pt x="11836354" y="229526"/>
                  <a:pt x="11795621" y="212056"/>
                </a:cubicBezTo>
                <a:cubicBezTo>
                  <a:pt x="11792712" y="210600"/>
                  <a:pt x="11788348" y="209144"/>
                  <a:pt x="11785438" y="207688"/>
                </a:cubicBezTo>
                <a:close/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accent4"/>
          </a:solidFill>
        </p:spPr>
        <p:txBody>
          <a:bodyPr wrap="square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en-US"/>
              <a:t>Click icon to add picture and send picture to back</a:t>
            </a:r>
          </a:p>
        </p:txBody>
      </p:sp>
      <p:grpSp>
        <p:nvGrpSpPr>
          <p:cNvPr id="12" name="Group 37">
            <a:extLst>
              <a:ext uri="{FF2B5EF4-FFF2-40B4-BE49-F238E27FC236}">
                <a16:creationId xmlns:a16="http://schemas.microsoft.com/office/drawing/2014/main" id="{410EED03-E568-4797-9F93-83A0DEAA8E73}"/>
              </a:ext>
            </a:extLst>
          </p:cNvPr>
          <p:cNvGrpSpPr/>
          <p:nvPr/>
        </p:nvGrpSpPr>
        <p:grpSpPr>
          <a:xfrm>
            <a:off x="11562864" y="207688"/>
            <a:ext cx="418487" cy="387209"/>
            <a:chOff x="5481638" y="2859088"/>
            <a:chExt cx="1231900" cy="1139825"/>
          </a:xfrm>
          <a:solidFill>
            <a:schemeClr val="bg1"/>
          </a:solidFill>
        </p:grpSpPr>
        <p:sp>
          <p:nvSpPr>
            <p:cNvPr id="13" name="Freeform 320">
              <a:extLst>
                <a:ext uri="{FF2B5EF4-FFF2-40B4-BE49-F238E27FC236}">
                  <a16:creationId xmlns:a16="http://schemas.microsoft.com/office/drawing/2014/main" id="{B7BDD3A5-74DC-407F-917E-4CAA2D7F6478}"/>
                </a:ext>
              </a:extLst>
            </p:cNvPr>
            <p:cNvSpPr>
              <a:spLocks/>
            </p:cNvSpPr>
            <p:nvPr/>
          </p:nvSpPr>
          <p:spPr bwMode="auto">
            <a:xfrm>
              <a:off x="5481638" y="2859088"/>
              <a:ext cx="1203325" cy="1041400"/>
            </a:xfrm>
            <a:custGeom>
              <a:avLst/>
              <a:gdLst>
                <a:gd name="T0" fmla="*/ 229 w 281"/>
                <a:gd name="T1" fmla="*/ 105 h 243"/>
                <a:gd name="T2" fmla="*/ 186 w 281"/>
                <a:gd name="T3" fmla="*/ 141 h 243"/>
                <a:gd name="T4" fmla="*/ 154 w 281"/>
                <a:gd name="T5" fmla="*/ 194 h 243"/>
                <a:gd name="T6" fmla="*/ 112 w 281"/>
                <a:gd name="T7" fmla="*/ 233 h 243"/>
                <a:gd name="T8" fmla="*/ 53 w 281"/>
                <a:gd name="T9" fmla="*/ 236 h 243"/>
                <a:gd name="T10" fmla="*/ 0 w 281"/>
                <a:gd name="T11" fmla="*/ 159 h 243"/>
                <a:gd name="T12" fmla="*/ 153 w 281"/>
                <a:gd name="T13" fmla="*/ 0 h 243"/>
                <a:gd name="T14" fmla="*/ 153 w 281"/>
                <a:gd name="T15" fmla="*/ 0 h 243"/>
                <a:gd name="T16" fmla="*/ 160 w 281"/>
                <a:gd name="T17" fmla="*/ 3 h 243"/>
                <a:gd name="T18" fmla="*/ 237 w 281"/>
                <a:gd name="T19" fmla="*/ 51 h 243"/>
                <a:gd name="T20" fmla="*/ 281 w 281"/>
                <a:gd name="T21" fmla="*/ 118 h 243"/>
                <a:gd name="T22" fmla="*/ 229 w 281"/>
                <a:gd name="T23" fmla="*/ 105 h 2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81" h="243">
                  <a:moveTo>
                    <a:pt x="229" y="105"/>
                  </a:moveTo>
                  <a:cubicBezTo>
                    <a:pt x="210" y="109"/>
                    <a:pt x="196" y="125"/>
                    <a:pt x="186" y="141"/>
                  </a:cubicBezTo>
                  <a:cubicBezTo>
                    <a:pt x="175" y="159"/>
                    <a:pt x="166" y="177"/>
                    <a:pt x="154" y="194"/>
                  </a:cubicBezTo>
                  <a:cubicBezTo>
                    <a:pt x="143" y="211"/>
                    <a:pt x="130" y="225"/>
                    <a:pt x="112" y="233"/>
                  </a:cubicBezTo>
                  <a:cubicBezTo>
                    <a:pt x="93" y="242"/>
                    <a:pt x="72" y="243"/>
                    <a:pt x="53" y="236"/>
                  </a:cubicBezTo>
                  <a:cubicBezTo>
                    <a:pt x="21" y="224"/>
                    <a:pt x="0" y="192"/>
                    <a:pt x="0" y="159"/>
                  </a:cubicBezTo>
                  <a:cubicBezTo>
                    <a:pt x="0" y="72"/>
                    <a:pt x="119" y="42"/>
                    <a:pt x="153" y="0"/>
                  </a:cubicBezTo>
                  <a:cubicBezTo>
                    <a:pt x="153" y="0"/>
                    <a:pt x="153" y="0"/>
                    <a:pt x="153" y="0"/>
                  </a:cubicBezTo>
                  <a:cubicBezTo>
                    <a:pt x="155" y="1"/>
                    <a:pt x="158" y="2"/>
                    <a:pt x="160" y="3"/>
                  </a:cubicBezTo>
                  <a:cubicBezTo>
                    <a:pt x="188" y="15"/>
                    <a:pt x="214" y="30"/>
                    <a:pt x="237" y="51"/>
                  </a:cubicBezTo>
                  <a:cubicBezTo>
                    <a:pt x="258" y="70"/>
                    <a:pt x="273" y="92"/>
                    <a:pt x="281" y="118"/>
                  </a:cubicBezTo>
                  <a:cubicBezTo>
                    <a:pt x="268" y="105"/>
                    <a:pt x="247" y="100"/>
                    <a:pt x="229" y="105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321">
              <a:extLst>
                <a:ext uri="{FF2B5EF4-FFF2-40B4-BE49-F238E27FC236}">
                  <a16:creationId xmlns:a16="http://schemas.microsoft.com/office/drawing/2014/main" id="{AFD49D75-8E14-497D-BFBC-1AB7413E4B59}"/>
                </a:ext>
              </a:extLst>
            </p:cNvPr>
            <p:cNvSpPr>
              <a:spLocks/>
            </p:cNvSpPr>
            <p:nvPr/>
          </p:nvSpPr>
          <p:spPr bwMode="auto">
            <a:xfrm>
              <a:off x="5910263" y="3343275"/>
              <a:ext cx="803275" cy="655638"/>
            </a:xfrm>
            <a:custGeom>
              <a:avLst/>
              <a:gdLst>
                <a:gd name="T0" fmla="*/ 183 w 188"/>
                <a:gd name="T1" fmla="*/ 61 h 153"/>
                <a:gd name="T2" fmla="*/ 140 w 188"/>
                <a:gd name="T3" fmla="*/ 103 h 153"/>
                <a:gd name="T4" fmla="*/ 79 w 188"/>
                <a:gd name="T5" fmla="*/ 84 h 153"/>
                <a:gd name="T6" fmla="*/ 123 w 188"/>
                <a:gd name="T7" fmla="*/ 124 h 153"/>
                <a:gd name="T8" fmla="*/ 65 w 188"/>
                <a:gd name="T9" fmla="*/ 149 h 153"/>
                <a:gd name="T10" fmla="*/ 31 w 188"/>
                <a:gd name="T11" fmla="*/ 152 h 153"/>
                <a:gd name="T12" fmla="*/ 0 w 188"/>
                <a:gd name="T13" fmla="*/ 144 h 153"/>
                <a:gd name="T14" fmla="*/ 48 w 188"/>
                <a:gd name="T15" fmla="*/ 114 h 153"/>
                <a:gd name="T16" fmla="*/ 77 w 188"/>
                <a:gd name="T17" fmla="*/ 72 h 153"/>
                <a:gd name="T18" fmla="*/ 103 w 188"/>
                <a:gd name="T19" fmla="*/ 25 h 153"/>
                <a:gd name="T20" fmla="*/ 140 w 188"/>
                <a:gd name="T21" fmla="*/ 1 h 153"/>
                <a:gd name="T22" fmla="*/ 182 w 188"/>
                <a:gd name="T23" fmla="*/ 22 h 153"/>
                <a:gd name="T24" fmla="*/ 183 w 188"/>
                <a:gd name="T25" fmla="*/ 61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88" h="153">
                  <a:moveTo>
                    <a:pt x="183" y="61"/>
                  </a:moveTo>
                  <a:cubicBezTo>
                    <a:pt x="177" y="81"/>
                    <a:pt x="160" y="97"/>
                    <a:pt x="140" y="103"/>
                  </a:cubicBezTo>
                  <a:cubicBezTo>
                    <a:pt x="117" y="109"/>
                    <a:pt x="94" y="102"/>
                    <a:pt x="79" y="84"/>
                  </a:cubicBezTo>
                  <a:cubicBezTo>
                    <a:pt x="80" y="108"/>
                    <a:pt x="99" y="124"/>
                    <a:pt x="123" y="124"/>
                  </a:cubicBezTo>
                  <a:cubicBezTo>
                    <a:pt x="108" y="139"/>
                    <a:pt x="86" y="146"/>
                    <a:pt x="65" y="149"/>
                  </a:cubicBezTo>
                  <a:cubicBezTo>
                    <a:pt x="54" y="151"/>
                    <a:pt x="42" y="153"/>
                    <a:pt x="31" y="152"/>
                  </a:cubicBezTo>
                  <a:cubicBezTo>
                    <a:pt x="21" y="152"/>
                    <a:pt x="9" y="150"/>
                    <a:pt x="0" y="144"/>
                  </a:cubicBezTo>
                  <a:cubicBezTo>
                    <a:pt x="19" y="139"/>
                    <a:pt x="35" y="128"/>
                    <a:pt x="48" y="114"/>
                  </a:cubicBezTo>
                  <a:cubicBezTo>
                    <a:pt x="60" y="101"/>
                    <a:pt x="69" y="87"/>
                    <a:pt x="77" y="72"/>
                  </a:cubicBezTo>
                  <a:cubicBezTo>
                    <a:pt x="85" y="56"/>
                    <a:pt x="92" y="39"/>
                    <a:pt x="103" y="25"/>
                  </a:cubicBezTo>
                  <a:cubicBezTo>
                    <a:pt x="112" y="12"/>
                    <a:pt x="124" y="2"/>
                    <a:pt x="140" y="1"/>
                  </a:cubicBezTo>
                  <a:cubicBezTo>
                    <a:pt x="157" y="0"/>
                    <a:pt x="174" y="7"/>
                    <a:pt x="182" y="22"/>
                  </a:cubicBezTo>
                  <a:cubicBezTo>
                    <a:pt x="188" y="35"/>
                    <a:pt x="187" y="48"/>
                    <a:pt x="183" y="61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">
            <a:extLst>
              <a:ext uri="{FF2B5EF4-FFF2-40B4-BE49-F238E27FC236}">
                <a16:creationId xmlns:a16="http://schemas.microsoft.com/office/drawing/2014/main" id="{F7412FBE-22A2-10A4-80F8-94BD980CE06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" y="2708920"/>
            <a:ext cx="7968207" cy="2949857"/>
          </a:xfrm>
          <a:solidFill>
            <a:schemeClr val="bg2"/>
          </a:solidFill>
        </p:spPr>
        <p:txBody>
          <a:bodyPr wrap="square" lIns="396000" tIns="360000" rIns="504000" bIns="1080000" anchor="t" anchorCtr="0">
            <a:spAutoFit/>
          </a:bodyPr>
          <a:lstStyle>
            <a:lvl1pPr algn="l">
              <a:lnSpc>
                <a:spcPct val="90000"/>
              </a:lnSpc>
              <a:tabLst>
                <a:tab pos="1258888" algn="l"/>
              </a:tabLst>
              <a:defRPr sz="5400" b="0" cap="none" baseline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fr-FR"/>
              <a:t>Modifiez le style du titre</a:t>
            </a:r>
            <a:endParaRPr lang="en-GB"/>
          </a:p>
        </p:txBody>
      </p:sp>
      <p:sp>
        <p:nvSpPr>
          <p:cNvPr id="3" name="Subtitle">
            <a:extLst>
              <a:ext uri="{FF2B5EF4-FFF2-40B4-BE49-F238E27FC236}">
                <a16:creationId xmlns:a16="http://schemas.microsoft.com/office/drawing/2014/main" id="{B3FCD38E-1F71-EA8E-7048-F655798886D1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07368" y="4725144"/>
            <a:ext cx="7273330" cy="276999"/>
          </a:xfrm>
          <a:prstGeom prst="rect">
            <a:avLst/>
          </a:prstGeom>
        </p:spPr>
        <p:txBody>
          <a:bodyPr wrap="square" lIns="18000" tIns="0" rIns="0" anchor="t" anchorCtr="0">
            <a:sp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  <a:latin typeface="Ubuntu Light" panose="020B030403060203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text style</a:t>
            </a:r>
            <a:endParaRPr lang="en-GB"/>
          </a:p>
        </p:txBody>
      </p:sp>
      <p:pic>
        <p:nvPicPr>
          <p:cNvPr id="4" name="Picture 16">
            <a:extLst>
              <a:ext uri="{FF2B5EF4-FFF2-40B4-BE49-F238E27FC236}">
                <a16:creationId xmlns:a16="http://schemas.microsoft.com/office/drawing/2014/main" id="{E82F1ED8-7D46-FA20-F0A0-68A7364C35C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95800" y="1700808"/>
            <a:ext cx="828135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6141475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Final Slide dark">
    <p:bg>
      <p:bgPr>
        <a:solidFill>
          <a:srgbClr val="27293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D4C87536-14D9-1C92-1114-2BE764DFE95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9381" y="3837746"/>
            <a:ext cx="8938728" cy="3477505"/>
          </a:xfrm>
          <a:prstGeom prst="rect">
            <a:avLst/>
          </a:prstGeom>
        </p:spPr>
      </p:pic>
      <p:pic>
        <p:nvPicPr>
          <p:cNvPr id="10" name="Picture 7">
            <a:hlinkClick r:id="rId3"/>
            <a:extLst>
              <a:ext uri="{FF2B5EF4-FFF2-40B4-BE49-F238E27FC236}">
                <a16:creationId xmlns:a16="http://schemas.microsoft.com/office/drawing/2014/main" id="{CC55E37E-23F7-AE09-687B-FF0A64465B2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514289" y="5571089"/>
            <a:ext cx="333195" cy="333195"/>
          </a:xfrm>
          <a:prstGeom prst="rect">
            <a:avLst/>
          </a:prstGeom>
          <a:noFill/>
        </p:spPr>
      </p:pic>
      <p:pic>
        <p:nvPicPr>
          <p:cNvPr id="11" name="Picture 2">
            <a:hlinkClick r:id="rId5"/>
            <a:extLst>
              <a:ext uri="{FF2B5EF4-FFF2-40B4-BE49-F238E27FC236}">
                <a16:creationId xmlns:a16="http://schemas.microsoft.com/office/drawing/2014/main" id="{A9A234E1-21A9-0562-AA45-77469E965E9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08326" y="5571089"/>
            <a:ext cx="333195" cy="333195"/>
          </a:xfrm>
          <a:prstGeom prst="rect">
            <a:avLst/>
          </a:prstGeom>
          <a:noFill/>
        </p:spPr>
      </p:pic>
      <p:pic>
        <p:nvPicPr>
          <p:cNvPr id="12" name="Picture 4">
            <a:hlinkClick r:id="rId7"/>
            <a:extLst>
              <a:ext uri="{FF2B5EF4-FFF2-40B4-BE49-F238E27FC236}">
                <a16:creationId xmlns:a16="http://schemas.microsoft.com/office/drawing/2014/main" id="{D3F9462A-9181-7B6F-0C53-88633CD0910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302363" y="5571089"/>
            <a:ext cx="333195" cy="333195"/>
          </a:xfrm>
          <a:prstGeom prst="rect">
            <a:avLst/>
          </a:prstGeom>
          <a:noFill/>
        </p:spPr>
      </p:pic>
      <p:pic>
        <p:nvPicPr>
          <p:cNvPr id="17" name="Picture 6">
            <a:hlinkClick r:id="rId9"/>
            <a:extLst>
              <a:ext uri="{FF2B5EF4-FFF2-40B4-BE49-F238E27FC236}">
                <a16:creationId xmlns:a16="http://schemas.microsoft.com/office/drawing/2014/main" id="{0057A36D-710A-32C2-2461-BFFF579A099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696400" y="5571089"/>
            <a:ext cx="333195" cy="333195"/>
          </a:xfrm>
          <a:prstGeom prst="rect">
            <a:avLst/>
          </a:prstGeom>
          <a:noFill/>
        </p:spPr>
      </p:pic>
      <p:sp>
        <p:nvSpPr>
          <p:cNvPr id="18" name="Rectangle 17">
            <a:extLst>
              <a:ext uri="{FF2B5EF4-FFF2-40B4-BE49-F238E27FC236}">
                <a16:creationId xmlns:a16="http://schemas.microsoft.com/office/drawing/2014/main" id="{5ACF1211-C28D-FCA4-B36E-E08F106C8C67}"/>
              </a:ext>
            </a:extLst>
          </p:cNvPr>
          <p:cNvSpPr/>
          <p:nvPr/>
        </p:nvSpPr>
        <p:spPr>
          <a:xfrm>
            <a:off x="8514289" y="6053226"/>
            <a:ext cx="3234143" cy="400110"/>
          </a:xfrm>
          <a:prstGeom prst="rect">
            <a:avLst/>
          </a:prstGeom>
        </p:spPr>
        <p:txBody>
          <a:bodyPr wrap="square" lIns="0" tIns="0" rIns="0" bIns="0" anchor="b" anchorCtr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700" noProof="0">
                <a:solidFill>
                  <a:schemeClr val="bg1"/>
                </a:solidFill>
                <a:latin typeface="+mn-lt"/>
                <a:cs typeface="Arial"/>
              </a:rPr>
              <a:t>This presentation contains information that may be privileged or confidential and is the property of the Capgemini Group.</a:t>
            </a:r>
          </a:p>
          <a:p>
            <a:pPr>
              <a:spcAft>
                <a:spcPts val="600"/>
              </a:spcAft>
            </a:pPr>
            <a:r>
              <a:rPr lang="en-US" sz="700" noProof="0">
                <a:solidFill>
                  <a:schemeClr val="bg1"/>
                </a:solidFill>
                <a:latin typeface="+mn-lt"/>
                <a:cs typeface="Arial"/>
              </a:rPr>
              <a:t>Copyright © 2024 Capgemini. All rights reserved.</a:t>
            </a:r>
          </a:p>
        </p:txBody>
      </p:sp>
      <p:grpSp>
        <p:nvGrpSpPr>
          <p:cNvPr id="2" name="Group 2">
            <a:extLst>
              <a:ext uri="{FF2B5EF4-FFF2-40B4-BE49-F238E27FC236}">
                <a16:creationId xmlns:a16="http://schemas.microsoft.com/office/drawing/2014/main" id="{4841F233-0C37-9FE7-D5D1-10432D331EB0}"/>
              </a:ext>
            </a:extLst>
          </p:cNvPr>
          <p:cNvGrpSpPr>
            <a:grpSpLocks noChangeAspect="1"/>
          </p:cNvGrpSpPr>
          <p:nvPr/>
        </p:nvGrpSpPr>
        <p:grpSpPr>
          <a:xfrm>
            <a:off x="443568" y="6021288"/>
            <a:ext cx="1872000" cy="420870"/>
            <a:chOff x="5094083" y="5360390"/>
            <a:chExt cx="3039349" cy="683316"/>
          </a:xfrm>
        </p:grpSpPr>
        <p:sp>
          <p:nvSpPr>
            <p:cNvPr id="3" name="Freeform: Shape 4">
              <a:extLst>
                <a:ext uri="{FF2B5EF4-FFF2-40B4-BE49-F238E27FC236}">
                  <a16:creationId xmlns:a16="http://schemas.microsoft.com/office/drawing/2014/main" id="{D333898A-496F-27FD-C8AB-8E47523F8256}"/>
                </a:ext>
              </a:extLst>
            </p:cNvPr>
            <p:cNvSpPr/>
            <p:nvPr/>
          </p:nvSpPr>
          <p:spPr>
            <a:xfrm>
              <a:off x="5094083" y="5369283"/>
              <a:ext cx="2467942" cy="674423"/>
            </a:xfrm>
            <a:custGeom>
              <a:avLst/>
              <a:gdLst>
                <a:gd name="connsiteX0" fmla="*/ 3092291 w 3171825"/>
                <a:gd name="connsiteY0" fmla="*/ 287179 h 866775"/>
                <a:gd name="connsiteX1" fmla="*/ 3059907 w 3171825"/>
                <a:gd name="connsiteY1" fmla="*/ 211931 h 866775"/>
                <a:gd name="connsiteX2" fmla="*/ 3027521 w 3171825"/>
                <a:gd name="connsiteY2" fmla="*/ 218599 h 866775"/>
                <a:gd name="connsiteX3" fmla="*/ 2960846 w 3171825"/>
                <a:gd name="connsiteY3" fmla="*/ 507206 h 866775"/>
                <a:gd name="connsiteX4" fmla="*/ 2816066 w 3171825"/>
                <a:gd name="connsiteY4" fmla="*/ 178594 h 866775"/>
                <a:gd name="connsiteX5" fmla="*/ 2679859 w 3171825"/>
                <a:gd name="connsiteY5" fmla="*/ 440531 h 866775"/>
                <a:gd name="connsiteX6" fmla="*/ 2670334 w 3171825"/>
                <a:gd name="connsiteY6" fmla="*/ 319564 h 866775"/>
                <a:gd name="connsiteX7" fmla="*/ 2677001 w 3171825"/>
                <a:gd name="connsiteY7" fmla="*/ 254794 h 866775"/>
                <a:gd name="connsiteX8" fmla="*/ 2611279 w 3171825"/>
                <a:gd name="connsiteY8" fmla="*/ 209074 h 866775"/>
                <a:gd name="connsiteX9" fmla="*/ 2533174 w 3171825"/>
                <a:gd name="connsiteY9" fmla="*/ 510064 h 866775"/>
                <a:gd name="connsiteX10" fmla="*/ 2470309 w 3171825"/>
                <a:gd name="connsiteY10" fmla="*/ 292894 h 866775"/>
                <a:gd name="connsiteX11" fmla="*/ 2405539 w 3171825"/>
                <a:gd name="connsiteY11" fmla="*/ 208121 h 866775"/>
                <a:gd name="connsiteX12" fmla="*/ 2325529 w 3171825"/>
                <a:gd name="connsiteY12" fmla="*/ 494824 h 866775"/>
                <a:gd name="connsiteX13" fmla="*/ 2206466 w 3171825"/>
                <a:gd name="connsiteY13" fmla="*/ 211931 h 866775"/>
                <a:gd name="connsiteX14" fmla="*/ 2087404 w 3171825"/>
                <a:gd name="connsiteY14" fmla="*/ 479584 h 866775"/>
                <a:gd name="connsiteX15" fmla="*/ 1983581 w 3171825"/>
                <a:gd name="connsiteY15" fmla="*/ 178594 h 866775"/>
                <a:gd name="connsiteX16" fmla="*/ 1877854 w 3171825"/>
                <a:gd name="connsiteY16" fmla="*/ 391954 h 866775"/>
                <a:gd name="connsiteX17" fmla="*/ 1867376 w 3171825"/>
                <a:gd name="connsiteY17" fmla="*/ 390049 h 866775"/>
                <a:gd name="connsiteX18" fmla="*/ 1866424 w 3171825"/>
                <a:gd name="connsiteY18" fmla="*/ 327184 h 866775"/>
                <a:gd name="connsiteX19" fmla="*/ 1807369 w 3171825"/>
                <a:gd name="connsiteY19" fmla="*/ 202406 h 866775"/>
                <a:gd name="connsiteX20" fmla="*/ 1654969 w 3171825"/>
                <a:gd name="connsiteY20" fmla="*/ 512921 h 866775"/>
                <a:gd name="connsiteX21" fmla="*/ 1592104 w 3171825"/>
                <a:gd name="connsiteY21" fmla="*/ 483394 h 866775"/>
                <a:gd name="connsiteX22" fmla="*/ 1719739 w 3171825"/>
                <a:gd name="connsiteY22" fmla="*/ 306229 h 866775"/>
                <a:gd name="connsiteX23" fmla="*/ 1619726 w 3171825"/>
                <a:gd name="connsiteY23" fmla="*/ 202406 h 866775"/>
                <a:gd name="connsiteX24" fmla="*/ 1483519 w 3171825"/>
                <a:gd name="connsiteY24" fmla="*/ 369094 h 866775"/>
                <a:gd name="connsiteX25" fmla="*/ 1503521 w 3171825"/>
                <a:gd name="connsiteY25" fmla="*/ 473869 h 866775"/>
                <a:gd name="connsiteX26" fmla="*/ 1418749 w 3171825"/>
                <a:gd name="connsiteY26" fmla="*/ 512921 h 866775"/>
                <a:gd name="connsiteX27" fmla="*/ 1400651 w 3171825"/>
                <a:gd name="connsiteY27" fmla="*/ 274796 h 866775"/>
                <a:gd name="connsiteX28" fmla="*/ 1336834 w 3171825"/>
                <a:gd name="connsiteY28" fmla="*/ 326231 h 866775"/>
                <a:gd name="connsiteX29" fmla="*/ 1262539 w 3171825"/>
                <a:gd name="connsiteY29" fmla="*/ 479584 h 866775"/>
                <a:gd name="connsiteX30" fmla="*/ 1223486 w 3171825"/>
                <a:gd name="connsiteY30" fmla="*/ 421481 h 866775"/>
                <a:gd name="connsiteX31" fmla="*/ 1402556 w 3171825"/>
                <a:gd name="connsiteY31" fmla="*/ 250031 h 866775"/>
                <a:gd name="connsiteX32" fmla="*/ 1343501 w 3171825"/>
                <a:gd name="connsiteY32" fmla="*/ 192881 h 866775"/>
                <a:gd name="connsiteX33" fmla="*/ 1181576 w 3171825"/>
                <a:gd name="connsiteY33" fmla="*/ 290989 h 866775"/>
                <a:gd name="connsiteX34" fmla="*/ 1086326 w 3171825"/>
                <a:gd name="connsiteY34" fmla="*/ 385286 h 866775"/>
                <a:gd name="connsiteX35" fmla="*/ 1088231 w 3171825"/>
                <a:gd name="connsiteY35" fmla="*/ 358616 h 866775"/>
                <a:gd name="connsiteX36" fmla="*/ 974884 w 3171825"/>
                <a:gd name="connsiteY36" fmla="*/ 204311 h 866775"/>
                <a:gd name="connsiteX37" fmla="*/ 883444 w 3171825"/>
                <a:gd name="connsiteY37" fmla="*/ 273844 h 866775"/>
                <a:gd name="connsiteX38" fmla="*/ 846296 w 3171825"/>
                <a:gd name="connsiteY38" fmla="*/ 213836 h 866775"/>
                <a:gd name="connsiteX39" fmla="*/ 805339 w 3171825"/>
                <a:gd name="connsiteY39" fmla="*/ 224314 h 866775"/>
                <a:gd name="connsiteX40" fmla="*/ 814864 w 3171825"/>
                <a:gd name="connsiteY40" fmla="*/ 334804 h 866775"/>
                <a:gd name="connsiteX41" fmla="*/ 742474 w 3171825"/>
                <a:gd name="connsiteY41" fmla="*/ 520541 h 866775"/>
                <a:gd name="connsiteX42" fmla="*/ 691991 w 3171825"/>
                <a:gd name="connsiteY42" fmla="*/ 309086 h 866775"/>
                <a:gd name="connsiteX43" fmla="*/ 671989 w 3171825"/>
                <a:gd name="connsiteY43" fmla="*/ 305276 h 866775"/>
                <a:gd name="connsiteX44" fmla="*/ 621506 w 3171825"/>
                <a:gd name="connsiteY44" fmla="*/ 399574 h 866775"/>
                <a:gd name="connsiteX45" fmla="*/ 539591 w 3171825"/>
                <a:gd name="connsiteY45" fmla="*/ 512921 h 866775"/>
                <a:gd name="connsiteX46" fmla="*/ 495776 w 3171825"/>
                <a:gd name="connsiteY46" fmla="*/ 443389 h 866775"/>
                <a:gd name="connsiteX47" fmla="*/ 685324 w 3171825"/>
                <a:gd name="connsiteY47" fmla="*/ 278606 h 866775"/>
                <a:gd name="connsiteX48" fmla="*/ 627221 w 3171825"/>
                <a:gd name="connsiteY48" fmla="*/ 214789 h 866775"/>
                <a:gd name="connsiteX49" fmla="*/ 437674 w 3171825"/>
                <a:gd name="connsiteY49" fmla="*/ 355759 h 866775"/>
                <a:gd name="connsiteX50" fmla="*/ 237649 w 3171825"/>
                <a:gd name="connsiteY50" fmla="*/ 529114 h 866775"/>
                <a:gd name="connsiteX51" fmla="*/ 97631 w 3171825"/>
                <a:gd name="connsiteY51" fmla="*/ 313849 h 866775"/>
                <a:gd name="connsiteX52" fmla="*/ 261461 w 3171825"/>
                <a:gd name="connsiteY52" fmla="*/ 69056 h 866775"/>
                <a:gd name="connsiteX53" fmla="*/ 329089 w 3171825"/>
                <a:gd name="connsiteY53" fmla="*/ 181451 h 866775"/>
                <a:gd name="connsiteX54" fmla="*/ 410051 w 3171825"/>
                <a:gd name="connsiteY54" fmla="*/ 121444 h 866775"/>
                <a:gd name="connsiteX55" fmla="*/ 265271 w 3171825"/>
                <a:gd name="connsiteY55" fmla="*/ 7144 h 866775"/>
                <a:gd name="connsiteX56" fmla="*/ 7144 w 3171825"/>
                <a:gd name="connsiteY56" fmla="*/ 324326 h 866775"/>
                <a:gd name="connsiteX57" fmla="*/ 220504 w 3171825"/>
                <a:gd name="connsiteY57" fmla="*/ 601504 h 866775"/>
                <a:gd name="connsiteX58" fmla="*/ 425291 w 3171825"/>
                <a:gd name="connsiteY58" fmla="*/ 472916 h 866775"/>
                <a:gd name="connsiteX59" fmla="*/ 525304 w 3171825"/>
                <a:gd name="connsiteY59" fmla="*/ 576739 h 866775"/>
                <a:gd name="connsiteX60" fmla="*/ 646271 w 3171825"/>
                <a:gd name="connsiteY60" fmla="*/ 485299 h 866775"/>
                <a:gd name="connsiteX61" fmla="*/ 734854 w 3171825"/>
                <a:gd name="connsiteY61" fmla="*/ 576739 h 866775"/>
                <a:gd name="connsiteX62" fmla="*/ 812959 w 3171825"/>
                <a:gd name="connsiteY62" fmla="*/ 532924 h 866775"/>
                <a:gd name="connsiteX63" fmla="*/ 904399 w 3171825"/>
                <a:gd name="connsiteY63" fmla="*/ 810101 h 866775"/>
                <a:gd name="connsiteX64" fmla="*/ 882491 w 3171825"/>
                <a:gd name="connsiteY64" fmla="*/ 577691 h 866775"/>
                <a:gd name="connsiteX65" fmla="*/ 969169 w 3171825"/>
                <a:gd name="connsiteY65" fmla="*/ 267176 h 866775"/>
                <a:gd name="connsiteX66" fmla="*/ 1015841 w 3171825"/>
                <a:gd name="connsiteY66" fmla="*/ 359569 h 866775"/>
                <a:gd name="connsiteX67" fmla="*/ 1007269 w 3171825"/>
                <a:gd name="connsiteY67" fmla="*/ 440531 h 866775"/>
                <a:gd name="connsiteX68" fmla="*/ 900589 w 3171825"/>
                <a:gd name="connsiteY68" fmla="*/ 545306 h 866775"/>
                <a:gd name="connsiteX69" fmla="*/ 941546 w 3171825"/>
                <a:gd name="connsiteY69" fmla="*/ 577691 h 866775"/>
                <a:gd name="connsiteX70" fmla="*/ 1072039 w 3171825"/>
                <a:gd name="connsiteY70" fmla="*/ 449104 h 866775"/>
                <a:gd name="connsiteX71" fmla="*/ 1150144 w 3171825"/>
                <a:gd name="connsiteY71" fmla="*/ 390049 h 866775"/>
                <a:gd name="connsiteX72" fmla="*/ 1149191 w 3171825"/>
                <a:gd name="connsiteY72" fmla="*/ 415766 h 866775"/>
                <a:gd name="connsiteX73" fmla="*/ 1244441 w 3171825"/>
                <a:gd name="connsiteY73" fmla="*/ 550069 h 866775"/>
                <a:gd name="connsiteX74" fmla="*/ 1349216 w 3171825"/>
                <a:gd name="connsiteY74" fmla="*/ 469106 h 866775"/>
                <a:gd name="connsiteX75" fmla="*/ 1352074 w 3171825"/>
                <a:gd name="connsiteY75" fmla="*/ 547211 h 866775"/>
                <a:gd name="connsiteX76" fmla="*/ 1155859 w 3171825"/>
                <a:gd name="connsiteY76" fmla="*/ 754856 h 866775"/>
                <a:gd name="connsiteX77" fmla="*/ 1259681 w 3171825"/>
                <a:gd name="connsiteY77" fmla="*/ 864394 h 866775"/>
                <a:gd name="connsiteX78" fmla="*/ 1419701 w 3171825"/>
                <a:gd name="connsiteY78" fmla="*/ 569119 h 866775"/>
                <a:gd name="connsiteX79" fmla="*/ 1529239 w 3171825"/>
                <a:gd name="connsiteY79" fmla="*/ 518636 h 866775"/>
                <a:gd name="connsiteX80" fmla="*/ 1640681 w 3171825"/>
                <a:gd name="connsiteY80" fmla="*/ 576739 h 866775"/>
                <a:gd name="connsiteX81" fmla="*/ 1813084 w 3171825"/>
                <a:gd name="connsiteY81" fmla="*/ 459581 h 866775"/>
                <a:gd name="connsiteX82" fmla="*/ 1868329 w 3171825"/>
                <a:gd name="connsiteY82" fmla="*/ 576739 h 866775"/>
                <a:gd name="connsiteX83" fmla="*/ 1980724 w 3171825"/>
                <a:gd name="connsiteY83" fmla="*/ 273844 h 866775"/>
                <a:gd name="connsiteX84" fmla="*/ 2074069 w 3171825"/>
                <a:gd name="connsiteY84" fmla="*/ 601504 h 866775"/>
                <a:gd name="connsiteX85" fmla="*/ 2198846 w 3171825"/>
                <a:gd name="connsiteY85" fmla="*/ 312896 h 866775"/>
                <a:gd name="connsiteX86" fmla="*/ 2307432 w 3171825"/>
                <a:gd name="connsiteY86" fmla="*/ 576739 h 866775"/>
                <a:gd name="connsiteX87" fmla="*/ 2412207 w 3171825"/>
                <a:gd name="connsiteY87" fmla="*/ 428149 h 866775"/>
                <a:gd name="connsiteX88" fmla="*/ 2521744 w 3171825"/>
                <a:gd name="connsiteY88" fmla="*/ 576739 h 866775"/>
                <a:gd name="connsiteX89" fmla="*/ 2618899 w 3171825"/>
                <a:gd name="connsiteY89" fmla="*/ 486251 h 866775"/>
                <a:gd name="connsiteX90" fmla="*/ 2670334 w 3171825"/>
                <a:gd name="connsiteY90" fmla="*/ 576739 h 866775"/>
                <a:gd name="connsiteX91" fmla="*/ 2803684 w 3171825"/>
                <a:gd name="connsiteY91" fmla="*/ 274796 h 866775"/>
                <a:gd name="connsiteX92" fmla="*/ 2947511 w 3171825"/>
                <a:gd name="connsiteY92" fmla="*/ 576739 h 866775"/>
                <a:gd name="connsiteX93" fmla="*/ 3040857 w 3171825"/>
                <a:gd name="connsiteY93" fmla="*/ 474821 h 866775"/>
                <a:gd name="connsiteX94" fmla="*/ 3121819 w 3171825"/>
                <a:gd name="connsiteY94" fmla="*/ 576739 h 866775"/>
                <a:gd name="connsiteX95" fmla="*/ 3169444 w 3171825"/>
                <a:gd name="connsiteY95" fmla="*/ 550069 h 866775"/>
                <a:gd name="connsiteX96" fmla="*/ 3092291 w 3171825"/>
                <a:gd name="connsiteY96" fmla="*/ 287179 h 866775"/>
                <a:gd name="connsiteX97" fmla="*/ 1267301 w 3171825"/>
                <a:gd name="connsiteY97" fmla="*/ 806291 h 866775"/>
                <a:gd name="connsiteX98" fmla="*/ 1226344 w 3171825"/>
                <a:gd name="connsiteY98" fmla="*/ 751999 h 866775"/>
                <a:gd name="connsiteX99" fmla="*/ 1353026 w 3171825"/>
                <a:gd name="connsiteY99" fmla="*/ 597694 h 866775"/>
                <a:gd name="connsiteX100" fmla="*/ 1267301 w 3171825"/>
                <a:gd name="connsiteY100" fmla="*/ 806291 h 866775"/>
                <a:gd name="connsiteX101" fmla="*/ 1614964 w 3171825"/>
                <a:gd name="connsiteY101" fmla="*/ 257651 h 866775"/>
                <a:gd name="connsiteX102" fmla="*/ 1653064 w 3171825"/>
                <a:gd name="connsiteY102" fmla="*/ 315754 h 866775"/>
                <a:gd name="connsiteX103" fmla="*/ 1569244 w 3171825"/>
                <a:gd name="connsiteY103" fmla="*/ 438626 h 866775"/>
                <a:gd name="connsiteX104" fmla="*/ 1614964 w 3171825"/>
                <a:gd name="connsiteY104" fmla="*/ 257651 h 866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</a:cxnLst>
              <a:rect l="l" t="t" r="r" b="b"/>
              <a:pathLst>
                <a:path w="3171825" h="866775">
                  <a:moveTo>
                    <a:pt x="3092291" y="287179"/>
                  </a:moveTo>
                  <a:cubicBezTo>
                    <a:pt x="3092291" y="241459"/>
                    <a:pt x="3089434" y="211931"/>
                    <a:pt x="3059907" y="211931"/>
                  </a:cubicBezTo>
                  <a:cubicBezTo>
                    <a:pt x="3046571" y="211931"/>
                    <a:pt x="3039904" y="214789"/>
                    <a:pt x="3027521" y="218599"/>
                  </a:cubicBezTo>
                  <a:cubicBezTo>
                    <a:pt x="3037999" y="371951"/>
                    <a:pt x="3003709" y="507206"/>
                    <a:pt x="2960846" y="507206"/>
                  </a:cubicBezTo>
                  <a:cubicBezTo>
                    <a:pt x="2905601" y="507206"/>
                    <a:pt x="2933224" y="178594"/>
                    <a:pt x="2816066" y="178594"/>
                  </a:cubicBezTo>
                  <a:cubicBezTo>
                    <a:pt x="2707482" y="178594"/>
                    <a:pt x="2692241" y="440531"/>
                    <a:pt x="2679859" y="440531"/>
                  </a:cubicBezTo>
                  <a:cubicBezTo>
                    <a:pt x="2671286" y="440531"/>
                    <a:pt x="2670334" y="371951"/>
                    <a:pt x="2670334" y="319564"/>
                  </a:cubicBezTo>
                  <a:cubicBezTo>
                    <a:pt x="2675096" y="294799"/>
                    <a:pt x="2677001" y="271939"/>
                    <a:pt x="2677001" y="254794"/>
                  </a:cubicBezTo>
                  <a:cubicBezTo>
                    <a:pt x="2677001" y="230029"/>
                    <a:pt x="2667476" y="188119"/>
                    <a:pt x="2611279" y="209074"/>
                  </a:cubicBezTo>
                  <a:cubicBezTo>
                    <a:pt x="2613184" y="396716"/>
                    <a:pt x="2576036" y="510064"/>
                    <a:pt x="2533174" y="510064"/>
                  </a:cubicBezTo>
                  <a:cubicBezTo>
                    <a:pt x="2471261" y="510064"/>
                    <a:pt x="2470309" y="340519"/>
                    <a:pt x="2470309" y="292894"/>
                  </a:cubicBezTo>
                  <a:cubicBezTo>
                    <a:pt x="2470309" y="247174"/>
                    <a:pt x="2473166" y="186214"/>
                    <a:pt x="2405539" y="208121"/>
                  </a:cubicBezTo>
                  <a:cubicBezTo>
                    <a:pt x="2395061" y="371951"/>
                    <a:pt x="2352199" y="494824"/>
                    <a:pt x="2325529" y="494824"/>
                  </a:cubicBezTo>
                  <a:cubicBezTo>
                    <a:pt x="2285524" y="494824"/>
                    <a:pt x="2293144" y="211931"/>
                    <a:pt x="2206466" y="211931"/>
                  </a:cubicBezTo>
                  <a:cubicBezTo>
                    <a:pt x="2128361" y="211931"/>
                    <a:pt x="2103596" y="479584"/>
                    <a:pt x="2087404" y="479584"/>
                  </a:cubicBezTo>
                  <a:cubicBezTo>
                    <a:pt x="2057876" y="479584"/>
                    <a:pt x="2096929" y="178594"/>
                    <a:pt x="1983581" y="178594"/>
                  </a:cubicBezTo>
                  <a:cubicBezTo>
                    <a:pt x="1924526" y="178594"/>
                    <a:pt x="1900714" y="279559"/>
                    <a:pt x="1877854" y="391954"/>
                  </a:cubicBezTo>
                  <a:cubicBezTo>
                    <a:pt x="1873091" y="413861"/>
                    <a:pt x="1868329" y="414814"/>
                    <a:pt x="1867376" y="390049"/>
                  </a:cubicBezTo>
                  <a:cubicBezTo>
                    <a:pt x="1866424" y="370046"/>
                    <a:pt x="1866424" y="347186"/>
                    <a:pt x="1866424" y="327184"/>
                  </a:cubicBezTo>
                  <a:cubicBezTo>
                    <a:pt x="1894999" y="213836"/>
                    <a:pt x="1859756" y="171926"/>
                    <a:pt x="1807369" y="202406"/>
                  </a:cubicBezTo>
                  <a:cubicBezTo>
                    <a:pt x="1824514" y="411004"/>
                    <a:pt x="1728311" y="512921"/>
                    <a:pt x="1654969" y="512921"/>
                  </a:cubicBezTo>
                  <a:cubicBezTo>
                    <a:pt x="1628299" y="512921"/>
                    <a:pt x="1607344" y="501491"/>
                    <a:pt x="1592104" y="483394"/>
                  </a:cubicBezTo>
                  <a:cubicBezTo>
                    <a:pt x="1680686" y="429101"/>
                    <a:pt x="1719739" y="367189"/>
                    <a:pt x="1719739" y="306229"/>
                  </a:cubicBezTo>
                  <a:cubicBezTo>
                    <a:pt x="1719739" y="240506"/>
                    <a:pt x="1681639" y="202406"/>
                    <a:pt x="1619726" y="202406"/>
                  </a:cubicBezTo>
                  <a:cubicBezTo>
                    <a:pt x="1532096" y="202406"/>
                    <a:pt x="1483519" y="292894"/>
                    <a:pt x="1483519" y="369094"/>
                  </a:cubicBezTo>
                  <a:cubicBezTo>
                    <a:pt x="1483519" y="410051"/>
                    <a:pt x="1491139" y="445294"/>
                    <a:pt x="1503521" y="473869"/>
                  </a:cubicBezTo>
                  <a:cubicBezTo>
                    <a:pt x="1473041" y="488156"/>
                    <a:pt x="1445419" y="500539"/>
                    <a:pt x="1418749" y="512921"/>
                  </a:cubicBezTo>
                  <a:cubicBezTo>
                    <a:pt x="1416844" y="433864"/>
                    <a:pt x="1407319" y="350996"/>
                    <a:pt x="1400651" y="274796"/>
                  </a:cubicBezTo>
                  <a:cubicBezTo>
                    <a:pt x="1353979" y="262414"/>
                    <a:pt x="1340644" y="284321"/>
                    <a:pt x="1336834" y="326231"/>
                  </a:cubicBezTo>
                  <a:cubicBezTo>
                    <a:pt x="1328261" y="420529"/>
                    <a:pt x="1293971" y="479584"/>
                    <a:pt x="1262539" y="479584"/>
                  </a:cubicBezTo>
                  <a:cubicBezTo>
                    <a:pt x="1239679" y="479584"/>
                    <a:pt x="1225391" y="451009"/>
                    <a:pt x="1223486" y="421481"/>
                  </a:cubicBezTo>
                  <a:cubicBezTo>
                    <a:pt x="1214914" y="270034"/>
                    <a:pt x="1337786" y="228124"/>
                    <a:pt x="1402556" y="250031"/>
                  </a:cubicBezTo>
                  <a:cubicBezTo>
                    <a:pt x="1415891" y="216694"/>
                    <a:pt x="1401604" y="192881"/>
                    <a:pt x="1343501" y="192881"/>
                  </a:cubicBezTo>
                  <a:cubicBezTo>
                    <a:pt x="1273016" y="192881"/>
                    <a:pt x="1220629" y="235744"/>
                    <a:pt x="1181576" y="290989"/>
                  </a:cubicBezTo>
                  <a:cubicBezTo>
                    <a:pt x="1155859" y="327184"/>
                    <a:pt x="1126331" y="353854"/>
                    <a:pt x="1086326" y="385286"/>
                  </a:cubicBezTo>
                  <a:cubicBezTo>
                    <a:pt x="1087279" y="375761"/>
                    <a:pt x="1088231" y="367189"/>
                    <a:pt x="1088231" y="358616"/>
                  </a:cubicBezTo>
                  <a:cubicBezTo>
                    <a:pt x="1088231" y="251936"/>
                    <a:pt x="1030129" y="204311"/>
                    <a:pt x="974884" y="204311"/>
                  </a:cubicBezTo>
                  <a:cubicBezTo>
                    <a:pt x="929164" y="204311"/>
                    <a:pt x="900589" y="231934"/>
                    <a:pt x="883444" y="273844"/>
                  </a:cubicBezTo>
                  <a:cubicBezTo>
                    <a:pt x="879634" y="231934"/>
                    <a:pt x="871061" y="213836"/>
                    <a:pt x="846296" y="213836"/>
                  </a:cubicBezTo>
                  <a:cubicBezTo>
                    <a:pt x="835819" y="213836"/>
                    <a:pt x="821531" y="216694"/>
                    <a:pt x="805339" y="224314"/>
                  </a:cubicBezTo>
                  <a:cubicBezTo>
                    <a:pt x="812959" y="248126"/>
                    <a:pt x="814864" y="300514"/>
                    <a:pt x="814864" y="334804"/>
                  </a:cubicBezTo>
                  <a:cubicBezTo>
                    <a:pt x="814864" y="463391"/>
                    <a:pt x="777716" y="520541"/>
                    <a:pt x="742474" y="520541"/>
                  </a:cubicBezTo>
                  <a:cubicBezTo>
                    <a:pt x="701516" y="520541"/>
                    <a:pt x="695801" y="368141"/>
                    <a:pt x="691991" y="309086"/>
                  </a:cubicBezTo>
                  <a:cubicBezTo>
                    <a:pt x="687229" y="307181"/>
                    <a:pt x="681514" y="305276"/>
                    <a:pt x="671989" y="305276"/>
                  </a:cubicBezTo>
                  <a:cubicBezTo>
                    <a:pt x="635794" y="305276"/>
                    <a:pt x="631031" y="354806"/>
                    <a:pt x="621506" y="399574"/>
                  </a:cubicBezTo>
                  <a:cubicBezTo>
                    <a:pt x="611029" y="450056"/>
                    <a:pt x="582454" y="512921"/>
                    <a:pt x="539591" y="512921"/>
                  </a:cubicBezTo>
                  <a:cubicBezTo>
                    <a:pt x="513874" y="512921"/>
                    <a:pt x="497681" y="488156"/>
                    <a:pt x="495776" y="443389"/>
                  </a:cubicBezTo>
                  <a:cubicBezTo>
                    <a:pt x="491966" y="352901"/>
                    <a:pt x="567214" y="245269"/>
                    <a:pt x="685324" y="278606"/>
                  </a:cubicBezTo>
                  <a:cubicBezTo>
                    <a:pt x="700564" y="242411"/>
                    <a:pt x="676751" y="214789"/>
                    <a:pt x="627221" y="214789"/>
                  </a:cubicBezTo>
                  <a:cubicBezTo>
                    <a:pt x="540544" y="214789"/>
                    <a:pt x="469106" y="279559"/>
                    <a:pt x="437674" y="355759"/>
                  </a:cubicBezTo>
                  <a:cubicBezTo>
                    <a:pt x="406241" y="426244"/>
                    <a:pt x="350996" y="529114"/>
                    <a:pt x="237649" y="529114"/>
                  </a:cubicBezTo>
                  <a:cubicBezTo>
                    <a:pt x="157639" y="529114"/>
                    <a:pt x="97631" y="459581"/>
                    <a:pt x="97631" y="313849"/>
                  </a:cubicBezTo>
                  <a:cubicBezTo>
                    <a:pt x="97631" y="188119"/>
                    <a:pt x="176689" y="69056"/>
                    <a:pt x="261461" y="69056"/>
                  </a:cubicBezTo>
                  <a:cubicBezTo>
                    <a:pt x="320516" y="69056"/>
                    <a:pt x="333851" y="127159"/>
                    <a:pt x="329089" y="181451"/>
                  </a:cubicBezTo>
                  <a:cubicBezTo>
                    <a:pt x="359569" y="206216"/>
                    <a:pt x="410051" y="183356"/>
                    <a:pt x="410051" y="121444"/>
                  </a:cubicBezTo>
                  <a:cubicBezTo>
                    <a:pt x="410051" y="79534"/>
                    <a:pt x="375761" y="7144"/>
                    <a:pt x="265271" y="7144"/>
                  </a:cubicBezTo>
                  <a:cubicBezTo>
                    <a:pt x="128111" y="7144"/>
                    <a:pt x="7144" y="144304"/>
                    <a:pt x="7144" y="324326"/>
                  </a:cubicBezTo>
                  <a:cubicBezTo>
                    <a:pt x="7144" y="498634"/>
                    <a:pt x="95726" y="601504"/>
                    <a:pt x="220504" y="601504"/>
                  </a:cubicBezTo>
                  <a:cubicBezTo>
                    <a:pt x="299561" y="601504"/>
                    <a:pt x="373856" y="556736"/>
                    <a:pt x="425291" y="472916"/>
                  </a:cubicBezTo>
                  <a:cubicBezTo>
                    <a:pt x="438626" y="545306"/>
                    <a:pt x="488156" y="576739"/>
                    <a:pt x="525304" y="576739"/>
                  </a:cubicBezTo>
                  <a:cubicBezTo>
                    <a:pt x="585311" y="576739"/>
                    <a:pt x="624364" y="537686"/>
                    <a:pt x="646271" y="485299"/>
                  </a:cubicBezTo>
                  <a:cubicBezTo>
                    <a:pt x="659606" y="537686"/>
                    <a:pt x="688181" y="576739"/>
                    <a:pt x="734854" y="576739"/>
                  </a:cubicBezTo>
                  <a:cubicBezTo>
                    <a:pt x="768191" y="576739"/>
                    <a:pt x="793909" y="559594"/>
                    <a:pt x="812959" y="532924"/>
                  </a:cubicBezTo>
                  <a:cubicBezTo>
                    <a:pt x="805339" y="716756"/>
                    <a:pt x="795814" y="832961"/>
                    <a:pt x="904399" y="810101"/>
                  </a:cubicBezTo>
                  <a:cubicBezTo>
                    <a:pt x="887254" y="757714"/>
                    <a:pt x="882491" y="663416"/>
                    <a:pt x="882491" y="577691"/>
                  </a:cubicBezTo>
                  <a:cubicBezTo>
                    <a:pt x="882491" y="344329"/>
                    <a:pt x="920591" y="267176"/>
                    <a:pt x="969169" y="267176"/>
                  </a:cubicBezTo>
                  <a:cubicBezTo>
                    <a:pt x="1004411" y="267176"/>
                    <a:pt x="1015841" y="311944"/>
                    <a:pt x="1015841" y="359569"/>
                  </a:cubicBezTo>
                  <a:cubicBezTo>
                    <a:pt x="1015841" y="385286"/>
                    <a:pt x="1012984" y="413861"/>
                    <a:pt x="1007269" y="440531"/>
                  </a:cubicBezTo>
                  <a:cubicBezTo>
                    <a:pt x="948214" y="477679"/>
                    <a:pt x="900589" y="507206"/>
                    <a:pt x="900589" y="545306"/>
                  </a:cubicBezTo>
                  <a:cubicBezTo>
                    <a:pt x="900589" y="574834"/>
                    <a:pt x="922496" y="577691"/>
                    <a:pt x="941546" y="577691"/>
                  </a:cubicBezTo>
                  <a:cubicBezTo>
                    <a:pt x="987266" y="577691"/>
                    <a:pt x="1041559" y="532924"/>
                    <a:pt x="1072039" y="449104"/>
                  </a:cubicBezTo>
                  <a:cubicBezTo>
                    <a:pt x="1098709" y="432911"/>
                    <a:pt x="1125379" y="414814"/>
                    <a:pt x="1150144" y="390049"/>
                  </a:cubicBezTo>
                  <a:cubicBezTo>
                    <a:pt x="1149191" y="398621"/>
                    <a:pt x="1149191" y="407194"/>
                    <a:pt x="1149191" y="415766"/>
                  </a:cubicBezTo>
                  <a:cubicBezTo>
                    <a:pt x="1149191" y="499586"/>
                    <a:pt x="1185386" y="550069"/>
                    <a:pt x="1244441" y="550069"/>
                  </a:cubicBezTo>
                  <a:cubicBezTo>
                    <a:pt x="1290161" y="550069"/>
                    <a:pt x="1324451" y="517684"/>
                    <a:pt x="1349216" y="469106"/>
                  </a:cubicBezTo>
                  <a:cubicBezTo>
                    <a:pt x="1351121" y="496729"/>
                    <a:pt x="1352074" y="523399"/>
                    <a:pt x="1352074" y="547211"/>
                  </a:cubicBezTo>
                  <a:cubicBezTo>
                    <a:pt x="1258729" y="590074"/>
                    <a:pt x="1155859" y="633889"/>
                    <a:pt x="1155859" y="754856"/>
                  </a:cubicBezTo>
                  <a:cubicBezTo>
                    <a:pt x="1155859" y="817721"/>
                    <a:pt x="1201579" y="864394"/>
                    <a:pt x="1259681" y="864394"/>
                  </a:cubicBezTo>
                  <a:cubicBezTo>
                    <a:pt x="1389221" y="864394"/>
                    <a:pt x="1418749" y="728186"/>
                    <a:pt x="1419701" y="569119"/>
                  </a:cubicBezTo>
                  <a:cubicBezTo>
                    <a:pt x="1461611" y="551021"/>
                    <a:pt x="1493044" y="536734"/>
                    <a:pt x="1529239" y="518636"/>
                  </a:cubicBezTo>
                  <a:cubicBezTo>
                    <a:pt x="1560671" y="557689"/>
                    <a:pt x="1602581" y="576739"/>
                    <a:pt x="1640681" y="576739"/>
                  </a:cubicBezTo>
                  <a:cubicBezTo>
                    <a:pt x="1714024" y="576739"/>
                    <a:pt x="1768316" y="537686"/>
                    <a:pt x="1813084" y="459581"/>
                  </a:cubicBezTo>
                  <a:cubicBezTo>
                    <a:pt x="1820704" y="519589"/>
                    <a:pt x="1835944" y="576739"/>
                    <a:pt x="1868329" y="576739"/>
                  </a:cubicBezTo>
                  <a:cubicBezTo>
                    <a:pt x="1926431" y="576739"/>
                    <a:pt x="1937861" y="273844"/>
                    <a:pt x="1980724" y="273844"/>
                  </a:cubicBezTo>
                  <a:cubicBezTo>
                    <a:pt x="2014061" y="273844"/>
                    <a:pt x="1986439" y="601504"/>
                    <a:pt x="2074069" y="601504"/>
                  </a:cubicBezTo>
                  <a:cubicBezTo>
                    <a:pt x="2148364" y="601504"/>
                    <a:pt x="2162651" y="312896"/>
                    <a:pt x="2198846" y="312896"/>
                  </a:cubicBezTo>
                  <a:cubicBezTo>
                    <a:pt x="2224564" y="312896"/>
                    <a:pt x="2226469" y="576739"/>
                    <a:pt x="2307432" y="576739"/>
                  </a:cubicBezTo>
                  <a:cubicBezTo>
                    <a:pt x="2347436" y="576739"/>
                    <a:pt x="2390299" y="529114"/>
                    <a:pt x="2412207" y="428149"/>
                  </a:cubicBezTo>
                  <a:cubicBezTo>
                    <a:pt x="2422684" y="494824"/>
                    <a:pt x="2456021" y="576739"/>
                    <a:pt x="2521744" y="576739"/>
                  </a:cubicBezTo>
                  <a:cubicBezTo>
                    <a:pt x="2559844" y="576739"/>
                    <a:pt x="2593182" y="537686"/>
                    <a:pt x="2618899" y="486251"/>
                  </a:cubicBezTo>
                  <a:cubicBezTo>
                    <a:pt x="2625566" y="539591"/>
                    <a:pt x="2640807" y="576739"/>
                    <a:pt x="2670334" y="576739"/>
                  </a:cubicBezTo>
                  <a:cubicBezTo>
                    <a:pt x="2746534" y="576739"/>
                    <a:pt x="2743676" y="274796"/>
                    <a:pt x="2803684" y="274796"/>
                  </a:cubicBezTo>
                  <a:cubicBezTo>
                    <a:pt x="2850357" y="274796"/>
                    <a:pt x="2836069" y="576739"/>
                    <a:pt x="2947511" y="576739"/>
                  </a:cubicBezTo>
                  <a:cubicBezTo>
                    <a:pt x="3000851" y="576739"/>
                    <a:pt x="3025616" y="531971"/>
                    <a:pt x="3040857" y="474821"/>
                  </a:cubicBezTo>
                  <a:cubicBezTo>
                    <a:pt x="3061811" y="558641"/>
                    <a:pt x="3094196" y="576739"/>
                    <a:pt x="3121819" y="576739"/>
                  </a:cubicBezTo>
                  <a:cubicBezTo>
                    <a:pt x="3138964" y="576739"/>
                    <a:pt x="3152299" y="571024"/>
                    <a:pt x="3169444" y="550069"/>
                  </a:cubicBezTo>
                  <a:cubicBezTo>
                    <a:pt x="3085624" y="511969"/>
                    <a:pt x="3092291" y="375761"/>
                    <a:pt x="3092291" y="287179"/>
                  </a:cubicBezTo>
                  <a:close/>
                  <a:moveTo>
                    <a:pt x="1267301" y="806291"/>
                  </a:moveTo>
                  <a:cubicBezTo>
                    <a:pt x="1240631" y="806291"/>
                    <a:pt x="1226344" y="780574"/>
                    <a:pt x="1226344" y="751999"/>
                  </a:cubicBezTo>
                  <a:cubicBezTo>
                    <a:pt x="1226344" y="674846"/>
                    <a:pt x="1283494" y="632936"/>
                    <a:pt x="1353026" y="597694"/>
                  </a:cubicBezTo>
                  <a:cubicBezTo>
                    <a:pt x="1349216" y="768191"/>
                    <a:pt x="1310164" y="806291"/>
                    <a:pt x="1267301" y="806291"/>
                  </a:cubicBezTo>
                  <a:close/>
                  <a:moveTo>
                    <a:pt x="1614964" y="257651"/>
                  </a:moveTo>
                  <a:cubicBezTo>
                    <a:pt x="1640681" y="257651"/>
                    <a:pt x="1655921" y="281464"/>
                    <a:pt x="1653064" y="315754"/>
                  </a:cubicBezTo>
                  <a:cubicBezTo>
                    <a:pt x="1650206" y="355759"/>
                    <a:pt x="1620679" y="402431"/>
                    <a:pt x="1569244" y="438626"/>
                  </a:cubicBezTo>
                  <a:cubicBezTo>
                    <a:pt x="1543526" y="362426"/>
                    <a:pt x="1563529" y="257651"/>
                    <a:pt x="1614964" y="257651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800"/>
            </a:p>
          </p:txBody>
        </p:sp>
        <p:sp>
          <p:nvSpPr>
            <p:cNvPr id="14" name="Freeform: Shape 5">
              <a:extLst>
                <a:ext uri="{FF2B5EF4-FFF2-40B4-BE49-F238E27FC236}">
                  <a16:creationId xmlns:a16="http://schemas.microsoft.com/office/drawing/2014/main" id="{6296B18C-C598-1968-0A90-003732AFB30D}"/>
                </a:ext>
              </a:extLst>
            </p:cNvPr>
            <p:cNvSpPr/>
            <p:nvPr/>
          </p:nvSpPr>
          <p:spPr>
            <a:xfrm>
              <a:off x="6953539" y="5402609"/>
              <a:ext cx="74112" cy="81524"/>
            </a:xfrm>
            <a:custGeom>
              <a:avLst/>
              <a:gdLst>
                <a:gd name="connsiteX0" fmla="*/ 51942 w 95250"/>
                <a:gd name="connsiteY0" fmla="*/ 99569 h 104775"/>
                <a:gd name="connsiteX1" fmla="*/ 93853 w 95250"/>
                <a:gd name="connsiteY1" fmla="*/ 51944 h 104775"/>
                <a:gd name="connsiteX2" fmla="*/ 51942 w 95250"/>
                <a:gd name="connsiteY2" fmla="*/ 7176 h 104775"/>
                <a:gd name="connsiteX3" fmla="*/ 7175 w 95250"/>
                <a:gd name="connsiteY3" fmla="*/ 54801 h 104775"/>
                <a:gd name="connsiteX4" fmla="*/ 51942 w 95250"/>
                <a:gd name="connsiteY4" fmla="*/ 99569 h 104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5250" h="104775">
                  <a:moveTo>
                    <a:pt x="51942" y="99569"/>
                  </a:moveTo>
                  <a:cubicBezTo>
                    <a:pt x="76707" y="98616"/>
                    <a:pt x="93853" y="77661"/>
                    <a:pt x="93853" y="51944"/>
                  </a:cubicBezTo>
                  <a:cubicBezTo>
                    <a:pt x="93853" y="26226"/>
                    <a:pt x="76707" y="6224"/>
                    <a:pt x="51942" y="7176"/>
                  </a:cubicBezTo>
                  <a:cubicBezTo>
                    <a:pt x="27178" y="8129"/>
                    <a:pt x="7175" y="29084"/>
                    <a:pt x="7175" y="54801"/>
                  </a:cubicBezTo>
                  <a:cubicBezTo>
                    <a:pt x="6222" y="80519"/>
                    <a:pt x="27178" y="100521"/>
                    <a:pt x="51942" y="99569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800"/>
            </a:p>
          </p:txBody>
        </p:sp>
        <p:sp>
          <p:nvSpPr>
            <p:cNvPr id="16" name="Freeform: Shape 6">
              <a:extLst>
                <a:ext uri="{FF2B5EF4-FFF2-40B4-BE49-F238E27FC236}">
                  <a16:creationId xmlns:a16="http://schemas.microsoft.com/office/drawing/2014/main" id="{EE39F094-DF42-59D0-87D6-5B2B52D6ECBD}"/>
                </a:ext>
              </a:extLst>
            </p:cNvPr>
            <p:cNvSpPr/>
            <p:nvPr/>
          </p:nvSpPr>
          <p:spPr>
            <a:xfrm>
              <a:off x="7436776" y="5416688"/>
              <a:ext cx="74112" cy="74112"/>
            </a:xfrm>
            <a:custGeom>
              <a:avLst/>
              <a:gdLst>
                <a:gd name="connsiteX0" fmla="*/ 48101 w 95250"/>
                <a:gd name="connsiteY0" fmla="*/ 94808 h 95250"/>
                <a:gd name="connsiteX1" fmla="*/ 89059 w 95250"/>
                <a:gd name="connsiteY1" fmla="*/ 49088 h 95250"/>
                <a:gd name="connsiteX2" fmla="*/ 48101 w 95250"/>
                <a:gd name="connsiteY2" fmla="*/ 7178 h 95250"/>
                <a:gd name="connsiteX3" fmla="*/ 7144 w 95250"/>
                <a:gd name="connsiteY3" fmla="*/ 52898 h 95250"/>
                <a:gd name="connsiteX4" fmla="*/ 48101 w 95250"/>
                <a:gd name="connsiteY4" fmla="*/ 94808 h 95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5250" h="95250">
                  <a:moveTo>
                    <a:pt x="48101" y="94808"/>
                  </a:moveTo>
                  <a:cubicBezTo>
                    <a:pt x="70961" y="93856"/>
                    <a:pt x="89059" y="73853"/>
                    <a:pt x="89059" y="49088"/>
                  </a:cubicBezTo>
                  <a:cubicBezTo>
                    <a:pt x="89059" y="25275"/>
                    <a:pt x="70961" y="6225"/>
                    <a:pt x="48101" y="7178"/>
                  </a:cubicBezTo>
                  <a:cubicBezTo>
                    <a:pt x="25241" y="8131"/>
                    <a:pt x="7144" y="28133"/>
                    <a:pt x="7144" y="52898"/>
                  </a:cubicBezTo>
                  <a:cubicBezTo>
                    <a:pt x="8096" y="76711"/>
                    <a:pt x="26194" y="95761"/>
                    <a:pt x="48101" y="94808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800"/>
            </a:p>
          </p:txBody>
        </p:sp>
        <p:sp>
          <p:nvSpPr>
            <p:cNvPr id="19" name="Freeform: Shape 7">
              <a:extLst>
                <a:ext uri="{FF2B5EF4-FFF2-40B4-BE49-F238E27FC236}">
                  <a16:creationId xmlns:a16="http://schemas.microsoft.com/office/drawing/2014/main" id="{9761BD33-D8E3-9C50-E0F7-DFE6BB9D42A4}"/>
                </a:ext>
              </a:extLst>
            </p:cNvPr>
            <p:cNvSpPr/>
            <p:nvPr/>
          </p:nvSpPr>
          <p:spPr>
            <a:xfrm>
              <a:off x="7591670" y="5360390"/>
              <a:ext cx="526198" cy="452086"/>
            </a:xfrm>
            <a:custGeom>
              <a:avLst/>
              <a:gdLst>
                <a:gd name="connsiteX0" fmla="*/ 553879 w 676275"/>
                <a:gd name="connsiteY0" fmla="*/ 254794 h 581025"/>
                <a:gd name="connsiteX1" fmla="*/ 451009 w 676275"/>
                <a:gd name="connsiteY1" fmla="*/ 342424 h 581025"/>
                <a:gd name="connsiteX2" fmla="*/ 375761 w 676275"/>
                <a:gd name="connsiteY2" fmla="*/ 469106 h 581025"/>
                <a:gd name="connsiteX3" fmla="*/ 273844 w 676275"/>
                <a:gd name="connsiteY3" fmla="*/ 561499 h 581025"/>
                <a:gd name="connsiteX4" fmla="*/ 132874 w 676275"/>
                <a:gd name="connsiteY4" fmla="*/ 569119 h 581025"/>
                <a:gd name="connsiteX5" fmla="*/ 7144 w 676275"/>
                <a:gd name="connsiteY5" fmla="*/ 383381 h 581025"/>
                <a:gd name="connsiteX6" fmla="*/ 371951 w 676275"/>
                <a:gd name="connsiteY6" fmla="*/ 7144 h 581025"/>
                <a:gd name="connsiteX7" fmla="*/ 371951 w 676275"/>
                <a:gd name="connsiteY7" fmla="*/ 7144 h 581025"/>
                <a:gd name="connsiteX8" fmla="*/ 371951 w 676275"/>
                <a:gd name="connsiteY8" fmla="*/ 7144 h 581025"/>
                <a:gd name="connsiteX9" fmla="*/ 388144 w 676275"/>
                <a:gd name="connsiteY9" fmla="*/ 13811 h 581025"/>
                <a:gd name="connsiteX10" fmla="*/ 571024 w 676275"/>
                <a:gd name="connsiteY10" fmla="*/ 127159 h 581025"/>
                <a:gd name="connsiteX11" fmla="*/ 675799 w 676275"/>
                <a:gd name="connsiteY11" fmla="*/ 287179 h 581025"/>
                <a:gd name="connsiteX12" fmla="*/ 553879 w 676275"/>
                <a:gd name="connsiteY12" fmla="*/ 254794 h 581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676275" h="581025">
                  <a:moveTo>
                    <a:pt x="553879" y="254794"/>
                  </a:moveTo>
                  <a:cubicBezTo>
                    <a:pt x="507206" y="265271"/>
                    <a:pt x="475774" y="304324"/>
                    <a:pt x="451009" y="342424"/>
                  </a:cubicBezTo>
                  <a:cubicBezTo>
                    <a:pt x="424339" y="383381"/>
                    <a:pt x="403384" y="428149"/>
                    <a:pt x="375761" y="469106"/>
                  </a:cubicBezTo>
                  <a:cubicBezTo>
                    <a:pt x="349091" y="507206"/>
                    <a:pt x="316706" y="542449"/>
                    <a:pt x="273844" y="561499"/>
                  </a:cubicBezTo>
                  <a:cubicBezTo>
                    <a:pt x="229076" y="581501"/>
                    <a:pt x="179546" y="584359"/>
                    <a:pt x="132874" y="569119"/>
                  </a:cubicBezTo>
                  <a:cubicBezTo>
                    <a:pt x="58579" y="538639"/>
                    <a:pt x="7144" y="464344"/>
                    <a:pt x="7144" y="383381"/>
                  </a:cubicBezTo>
                  <a:cubicBezTo>
                    <a:pt x="7144" y="177641"/>
                    <a:pt x="290036" y="105251"/>
                    <a:pt x="371951" y="7144"/>
                  </a:cubicBezTo>
                  <a:cubicBezTo>
                    <a:pt x="371951" y="7144"/>
                    <a:pt x="371951" y="7144"/>
                    <a:pt x="371951" y="7144"/>
                  </a:cubicBezTo>
                  <a:lnTo>
                    <a:pt x="371951" y="7144"/>
                  </a:lnTo>
                  <a:cubicBezTo>
                    <a:pt x="377666" y="9049"/>
                    <a:pt x="382429" y="11906"/>
                    <a:pt x="388144" y="13811"/>
                  </a:cubicBezTo>
                  <a:cubicBezTo>
                    <a:pt x="454819" y="41434"/>
                    <a:pt x="517684" y="78581"/>
                    <a:pt x="571024" y="127159"/>
                  </a:cubicBezTo>
                  <a:cubicBezTo>
                    <a:pt x="620554" y="172879"/>
                    <a:pt x="657701" y="226219"/>
                    <a:pt x="675799" y="287179"/>
                  </a:cubicBezTo>
                  <a:cubicBezTo>
                    <a:pt x="646271" y="255746"/>
                    <a:pt x="595789" y="244316"/>
                    <a:pt x="553879" y="254794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800"/>
            </a:p>
          </p:txBody>
        </p:sp>
        <p:sp>
          <p:nvSpPr>
            <p:cNvPr id="20" name="Freeform: Shape 8">
              <a:extLst>
                <a:ext uri="{FF2B5EF4-FFF2-40B4-BE49-F238E27FC236}">
                  <a16:creationId xmlns:a16="http://schemas.microsoft.com/office/drawing/2014/main" id="{F0549B39-33DF-9EEB-DE1A-EEA719E68279}"/>
                </a:ext>
              </a:extLst>
            </p:cNvPr>
            <p:cNvSpPr/>
            <p:nvPr/>
          </p:nvSpPr>
          <p:spPr>
            <a:xfrm>
              <a:off x="7777693" y="5570011"/>
              <a:ext cx="355739" cy="289038"/>
            </a:xfrm>
            <a:custGeom>
              <a:avLst/>
              <a:gdLst>
                <a:gd name="connsiteX0" fmla="*/ 443389 w 457200"/>
                <a:gd name="connsiteY0" fmla="*/ 151121 h 371475"/>
                <a:gd name="connsiteX1" fmla="*/ 340519 w 457200"/>
                <a:gd name="connsiteY1" fmla="*/ 250181 h 371475"/>
                <a:gd name="connsiteX2" fmla="*/ 193834 w 457200"/>
                <a:gd name="connsiteY2" fmla="*/ 204461 h 371475"/>
                <a:gd name="connsiteX3" fmla="*/ 299561 w 457200"/>
                <a:gd name="connsiteY3" fmla="*/ 298759 h 371475"/>
                <a:gd name="connsiteX4" fmla="*/ 161449 w 457200"/>
                <a:gd name="connsiteY4" fmla="*/ 360671 h 371475"/>
                <a:gd name="connsiteX5" fmla="*/ 79534 w 457200"/>
                <a:gd name="connsiteY5" fmla="*/ 367339 h 371475"/>
                <a:gd name="connsiteX6" fmla="*/ 7144 w 457200"/>
                <a:gd name="connsiteY6" fmla="*/ 348289 h 371475"/>
                <a:gd name="connsiteX7" fmla="*/ 120491 w 457200"/>
                <a:gd name="connsiteY7" fmla="*/ 276851 h 371475"/>
                <a:gd name="connsiteX8" fmla="*/ 188119 w 457200"/>
                <a:gd name="connsiteY8" fmla="*/ 175886 h 371475"/>
                <a:gd name="connsiteX9" fmla="*/ 250031 w 457200"/>
                <a:gd name="connsiteY9" fmla="*/ 64444 h 371475"/>
                <a:gd name="connsiteX10" fmla="*/ 339566 w 457200"/>
                <a:gd name="connsiteY10" fmla="*/ 7294 h 371475"/>
                <a:gd name="connsiteX11" fmla="*/ 438626 w 457200"/>
                <a:gd name="connsiteY11" fmla="*/ 58729 h 371475"/>
                <a:gd name="connsiteX12" fmla="*/ 443389 w 457200"/>
                <a:gd name="connsiteY12" fmla="*/ 151121 h 371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57200" h="371475">
                  <a:moveTo>
                    <a:pt x="443389" y="151121"/>
                  </a:moveTo>
                  <a:cubicBezTo>
                    <a:pt x="428149" y="198746"/>
                    <a:pt x="389096" y="236846"/>
                    <a:pt x="340519" y="250181"/>
                  </a:cubicBezTo>
                  <a:cubicBezTo>
                    <a:pt x="285274" y="265421"/>
                    <a:pt x="230029" y="249229"/>
                    <a:pt x="193834" y="204461"/>
                  </a:cubicBezTo>
                  <a:cubicBezTo>
                    <a:pt x="197644" y="261611"/>
                    <a:pt x="243364" y="299711"/>
                    <a:pt x="299561" y="298759"/>
                  </a:cubicBezTo>
                  <a:cubicBezTo>
                    <a:pt x="263366" y="334954"/>
                    <a:pt x="210026" y="352099"/>
                    <a:pt x="161449" y="360671"/>
                  </a:cubicBezTo>
                  <a:cubicBezTo>
                    <a:pt x="134779" y="365434"/>
                    <a:pt x="107156" y="368291"/>
                    <a:pt x="79534" y="367339"/>
                  </a:cubicBezTo>
                  <a:cubicBezTo>
                    <a:pt x="55721" y="366386"/>
                    <a:pt x="27146" y="363529"/>
                    <a:pt x="7144" y="348289"/>
                  </a:cubicBezTo>
                  <a:cubicBezTo>
                    <a:pt x="50959" y="334954"/>
                    <a:pt x="90011" y="310189"/>
                    <a:pt x="120491" y="276851"/>
                  </a:cubicBezTo>
                  <a:cubicBezTo>
                    <a:pt x="148114" y="246371"/>
                    <a:pt x="169069" y="211129"/>
                    <a:pt x="188119" y="175886"/>
                  </a:cubicBezTo>
                  <a:cubicBezTo>
                    <a:pt x="208121" y="138739"/>
                    <a:pt x="225266" y="98734"/>
                    <a:pt x="250031" y="64444"/>
                  </a:cubicBezTo>
                  <a:cubicBezTo>
                    <a:pt x="271939" y="33964"/>
                    <a:pt x="300514" y="9199"/>
                    <a:pt x="339566" y="7294"/>
                  </a:cubicBezTo>
                  <a:cubicBezTo>
                    <a:pt x="379571" y="5389"/>
                    <a:pt x="419576" y="21581"/>
                    <a:pt x="438626" y="58729"/>
                  </a:cubicBezTo>
                  <a:cubicBezTo>
                    <a:pt x="453866" y="88256"/>
                    <a:pt x="452914" y="120641"/>
                    <a:pt x="443389" y="151121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800"/>
            </a:p>
          </p:txBody>
        </p:sp>
      </p:grpSp>
    </p:spTree>
    <p:extLst>
      <p:ext uri="{BB962C8B-B14F-4D97-AF65-F5344CB8AC3E}">
        <p14:creationId xmlns:p14="http://schemas.microsoft.com/office/powerpoint/2010/main" val="3701113955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s slide 3a">
    <p:bg>
      <p:bgPr>
        <a:gradFill>
          <a:gsLst>
            <a:gs pos="100000">
              <a:schemeClr val="accent1"/>
            </a:gs>
            <a:gs pos="0">
              <a:schemeClr val="accent4"/>
            </a:gs>
          </a:gsLst>
          <a:lin ang="189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6">
            <a:extLst>
              <a:ext uri="{FF2B5EF4-FFF2-40B4-BE49-F238E27FC236}">
                <a16:creationId xmlns:a16="http://schemas.microsoft.com/office/drawing/2014/main" id="{6C58B55F-3EAC-C6DA-30E9-A9EAE34D711F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27038" y="2320211"/>
            <a:ext cx="11356975" cy="2215991"/>
          </a:xfrm>
          <a:prstGeom prst="rect">
            <a:avLst/>
          </a:prstGeom>
        </p:spPr>
        <p:txBody>
          <a:bodyPr wrap="square" anchor="b" anchorCtr="0">
            <a:sp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8000" b="0" cap="none" baseline="0">
                <a:solidFill>
                  <a:schemeClr val="bg1"/>
                </a:solidFill>
                <a:latin typeface="+mj-lt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fr-FR"/>
              <a:t>Click to </a:t>
            </a:r>
            <a:r>
              <a:rPr lang="fr-FR" err="1"/>
              <a:t>edit</a:t>
            </a:r>
            <a:r>
              <a:rPr lang="fr-FR"/>
              <a:t> master </a:t>
            </a:r>
            <a:r>
              <a:rPr lang="fr-FR" err="1"/>
              <a:t>title</a:t>
            </a:r>
            <a:r>
              <a:rPr lang="fr-FR"/>
              <a:t> Style</a:t>
            </a:r>
          </a:p>
        </p:txBody>
      </p:sp>
      <p:grpSp>
        <p:nvGrpSpPr>
          <p:cNvPr id="5" name="Group 2">
            <a:extLst>
              <a:ext uri="{FF2B5EF4-FFF2-40B4-BE49-F238E27FC236}">
                <a16:creationId xmlns:a16="http://schemas.microsoft.com/office/drawing/2014/main" id="{6C2E4BB5-C5E3-F6F8-4261-BF330F6E49AC}"/>
              </a:ext>
            </a:extLst>
          </p:cNvPr>
          <p:cNvGrpSpPr>
            <a:grpSpLocks noChangeAspect="1"/>
          </p:cNvGrpSpPr>
          <p:nvPr/>
        </p:nvGrpSpPr>
        <p:grpSpPr>
          <a:xfrm>
            <a:off x="443568" y="6021288"/>
            <a:ext cx="1872000" cy="420870"/>
            <a:chOff x="5094083" y="5360390"/>
            <a:chExt cx="3039349" cy="683316"/>
          </a:xfrm>
        </p:grpSpPr>
        <p:sp>
          <p:nvSpPr>
            <p:cNvPr id="7" name="Freeform: Shape 4">
              <a:extLst>
                <a:ext uri="{FF2B5EF4-FFF2-40B4-BE49-F238E27FC236}">
                  <a16:creationId xmlns:a16="http://schemas.microsoft.com/office/drawing/2014/main" id="{0F3FBF3D-73C2-AEF9-6A29-26E9974EB2B9}"/>
                </a:ext>
              </a:extLst>
            </p:cNvPr>
            <p:cNvSpPr/>
            <p:nvPr/>
          </p:nvSpPr>
          <p:spPr>
            <a:xfrm>
              <a:off x="5094083" y="5369283"/>
              <a:ext cx="2467942" cy="674423"/>
            </a:xfrm>
            <a:custGeom>
              <a:avLst/>
              <a:gdLst>
                <a:gd name="connsiteX0" fmla="*/ 3092291 w 3171825"/>
                <a:gd name="connsiteY0" fmla="*/ 287179 h 866775"/>
                <a:gd name="connsiteX1" fmla="*/ 3059907 w 3171825"/>
                <a:gd name="connsiteY1" fmla="*/ 211931 h 866775"/>
                <a:gd name="connsiteX2" fmla="*/ 3027521 w 3171825"/>
                <a:gd name="connsiteY2" fmla="*/ 218599 h 866775"/>
                <a:gd name="connsiteX3" fmla="*/ 2960846 w 3171825"/>
                <a:gd name="connsiteY3" fmla="*/ 507206 h 866775"/>
                <a:gd name="connsiteX4" fmla="*/ 2816066 w 3171825"/>
                <a:gd name="connsiteY4" fmla="*/ 178594 h 866775"/>
                <a:gd name="connsiteX5" fmla="*/ 2679859 w 3171825"/>
                <a:gd name="connsiteY5" fmla="*/ 440531 h 866775"/>
                <a:gd name="connsiteX6" fmla="*/ 2670334 w 3171825"/>
                <a:gd name="connsiteY6" fmla="*/ 319564 h 866775"/>
                <a:gd name="connsiteX7" fmla="*/ 2677001 w 3171825"/>
                <a:gd name="connsiteY7" fmla="*/ 254794 h 866775"/>
                <a:gd name="connsiteX8" fmla="*/ 2611279 w 3171825"/>
                <a:gd name="connsiteY8" fmla="*/ 209074 h 866775"/>
                <a:gd name="connsiteX9" fmla="*/ 2533174 w 3171825"/>
                <a:gd name="connsiteY9" fmla="*/ 510064 h 866775"/>
                <a:gd name="connsiteX10" fmla="*/ 2470309 w 3171825"/>
                <a:gd name="connsiteY10" fmla="*/ 292894 h 866775"/>
                <a:gd name="connsiteX11" fmla="*/ 2405539 w 3171825"/>
                <a:gd name="connsiteY11" fmla="*/ 208121 h 866775"/>
                <a:gd name="connsiteX12" fmla="*/ 2325529 w 3171825"/>
                <a:gd name="connsiteY12" fmla="*/ 494824 h 866775"/>
                <a:gd name="connsiteX13" fmla="*/ 2206466 w 3171825"/>
                <a:gd name="connsiteY13" fmla="*/ 211931 h 866775"/>
                <a:gd name="connsiteX14" fmla="*/ 2087404 w 3171825"/>
                <a:gd name="connsiteY14" fmla="*/ 479584 h 866775"/>
                <a:gd name="connsiteX15" fmla="*/ 1983581 w 3171825"/>
                <a:gd name="connsiteY15" fmla="*/ 178594 h 866775"/>
                <a:gd name="connsiteX16" fmla="*/ 1877854 w 3171825"/>
                <a:gd name="connsiteY16" fmla="*/ 391954 h 866775"/>
                <a:gd name="connsiteX17" fmla="*/ 1867376 w 3171825"/>
                <a:gd name="connsiteY17" fmla="*/ 390049 h 866775"/>
                <a:gd name="connsiteX18" fmla="*/ 1866424 w 3171825"/>
                <a:gd name="connsiteY18" fmla="*/ 327184 h 866775"/>
                <a:gd name="connsiteX19" fmla="*/ 1807369 w 3171825"/>
                <a:gd name="connsiteY19" fmla="*/ 202406 h 866775"/>
                <a:gd name="connsiteX20" fmla="*/ 1654969 w 3171825"/>
                <a:gd name="connsiteY20" fmla="*/ 512921 h 866775"/>
                <a:gd name="connsiteX21" fmla="*/ 1592104 w 3171825"/>
                <a:gd name="connsiteY21" fmla="*/ 483394 h 866775"/>
                <a:gd name="connsiteX22" fmla="*/ 1719739 w 3171825"/>
                <a:gd name="connsiteY22" fmla="*/ 306229 h 866775"/>
                <a:gd name="connsiteX23" fmla="*/ 1619726 w 3171825"/>
                <a:gd name="connsiteY23" fmla="*/ 202406 h 866775"/>
                <a:gd name="connsiteX24" fmla="*/ 1483519 w 3171825"/>
                <a:gd name="connsiteY24" fmla="*/ 369094 h 866775"/>
                <a:gd name="connsiteX25" fmla="*/ 1503521 w 3171825"/>
                <a:gd name="connsiteY25" fmla="*/ 473869 h 866775"/>
                <a:gd name="connsiteX26" fmla="*/ 1418749 w 3171825"/>
                <a:gd name="connsiteY26" fmla="*/ 512921 h 866775"/>
                <a:gd name="connsiteX27" fmla="*/ 1400651 w 3171825"/>
                <a:gd name="connsiteY27" fmla="*/ 274796 h 866775"/>
                <a:gd name="connsiteX28" fmla="*/ 1336834 w 3171825"/>
                <a:gd name="connsiteY28" fmla="*/ 326231 h 866775"/>
                <a:gd name="connsiteX29" fmla="*/ 1262539 w 3171825"/>
                <a:gd name="connsiteY29" fmla="*/ 479584 h 866775"/>
                <a:gd name="connsiteX30" fmla="*/ 1223486 w 3171825"/>
                <a:gd name="connsiteY30" fmla="*/ 421481 h 866775"/>
                <a:gd name="connsiteX31" fmla="*/ 1402556 w 3171825"/>
                <a:gd name="connsiteY31" fmla="*/ 250031 h 866775"/>
                <a:gd name="connsiteX32" fmla="*/ 1343501 w 3171825"/>
                <a:gd name="connsiteY32" fmla="*/ 192881 h 866775"/>
                <a:gd name="connsiteX33" fmla="*/ 1181576 w 3171825"/>
                <a:gd name="connsiteY33" fmla="*/ 290989 h 866775"/>
                <a:gd name="connsiteX34" fmla="*/ 1086326 w 3171825"/>
                <a:gd name="connsiteY34" fmla="*/ 385286 h 866775"/>
                <a:gd name="connsiteX35" fmla="*/ 1088231 w 3171825"/>
                <a:gd name="connsiteY35" fmla="*/ 358616 h 866775"/>
                <a:gd name="connsiteX36" fmla="*/ 974884 w 3171825"/>
                <a:gd name="connsiteY36" fmla="*/ 204311 h 866775"/>
                <a:gd name="connsiteX37" fmla="*/ 883444 w 3171825"/>
                <a:gd name="connsiteY37" fmla="*/ 273844 h 866775"/>
                <a:gd name="connsiteX38" fmla="*/ 846296 w 3171825"/>
                <a:gd name="connsiteY38" fmla="*/ 213836 h 866775"/>
                <a:gd name="connsiteX39" fmla="*/ 805339 w 3171825"/>
                <a:gd name="connsiteY39" fmla="*/ 224314 h 866775"/>
                <a:gd name="connsiteX40" fmla="*/ 814864 w 3171825"/>
                <a:gd name="connsiteY40" fmla="*/ 334804 h 866775"/>
                <a:gd name="connsiteX41" fmla="*/ 742474 w 3171825"/>
                <a:gd name="connsiteY41" fmla="*/ 520541 h 866775"/>
                <a:gd name="connsiteX42" fmla="*/ 691991 w 3171825"/>
                <a:gd name="connsiteY42" fmla="*/ 309086 h 866775"/>
                <a:gd name="connsiteX43" fmla="*/ 671989 w 3171825"/>
                <a:gd name="connsiteY43" fmla="*/ 305276 h 866775"/>
                <a:gd name="connsiteX44" fmla="*/ 621506 w 3171825"/>
                <a:gd name="connsiteY44" fmla="*/ 399574 h 866775"/>
                <a:gd name="connsiteX45" fmla="*/ 539591 w 3171825"/>
                <a:gd name="connsiteY45" fmla="*/ 512921 h 866775"/>
                <a:gd name="connsiteX46" fmla="*/ 495776 w 3171825"/>
                <a:gd name="connsiteY46" fmla="*/ 443389 h 866775"/>
                <a:gd name="connsiteX47" fmla="*/ 685324 w 3171825"/>
                <a:gd name="connsiteY47" fmla="*/ 278606 h 866775"/>
                <a:gd name="connsiteX48" fmla="*/ 627221 w 3171825"/>
                <a:gd name="connsiteY48" fmla="*/ 214789 h 866775"/>
                <a:gd name="connsiteX49" fmla="*/ 437674 w 3171825"/>
                <a:gd name="connsiteY49" fmla="*/ 355759 h 866775"/>
                <a:gd name="connsiteX50" fmla="*/ 237649 w 3171825"/>
                <a:gd name="connsiteY50" fmla="*/ 529114 h 866775"/>
                <a:gd name="connsiteX51" fmla="*/ 97631 w 3171825"/>
                <a:gd name="connsiteY51" fmla="*/ 313849 h 866775"/>
                <a:gd name="connsiteX52" fmla="*/ 261461 w 3171825"/>
                <a:gd name="connsiteY52" fmla="*/ 69056 h 866775"/>
                <a:gd name="connsiteX53" fmla="*/ 329089 w 3171825"/>
                <a:gd name="connsiteY53" fmla="*/ 181451 h 866775"/>
                <a:gd name="connsiteX54" fmla="*/ 410051 w 3171825"/>
                <a:gd name="connsiteY54" fmla="*/ 121444 h 866775"/>
                <a:gd name="connsiteX55" fmla="*/ 265271 w 3171825"/>
                <a:gd name="connsiteY55" fmla="*/ 7144 h 866775"/>
                <a:gd name="connsiteX56" fmla="*/ 7144 w 3171825"/>
                <a:gd name="connsiteY56" fmla="*/ 324326 h 866775"/>
                <a:gd name="connsiteX57" fmla="*/ 220504 w 3171825"/>
                <a:gd name="connsiteY57" fmla="*/ 601504 h 866775"/>
                <a:gd name="connsiteX58" fmla="*/ 425291 w 3171825"/>
                <a:gd name="connsiteY58" fmla="*/ 472916 h 866775"/>
                <a:gd name="connsiteX59" fmla="*/ 525304 w 3171825"/>
                <a:gd name="connsiteY59" fmla="*/ 576739 h 866775"/>
                <a:gd name="connsiteX60" fmla="*/ 646271 w 3171825"/>
                <a:gd name="connsiteY60" fmla="*/ 485299 h 866775"/>
                <a:gd name="connsiteX61" fmla="*/ 734854 w 3171825"/>
                <a:gd name="connsiteY61" fmla="*/ 576739 h 866775"/>
                <a:gd name="connsiteX62" fmla="*/ 812959 w 3171825"/>
                <a:gd name="connsiteY62" fmla="*/ 532924 h 866775"/>
                <a:gd name="connsiteX63" fmla="*/ 904399 w 3171825"/>
                <a:gd name="connsiteY63" fmla="*/ 810101 h 866775"/>
                <a:gd name="connsiteX64" fmla="*/ 882491 w 3171825"/>
                <a:gd name="connsiteY64" fmla="*/ 577691 h 866775"/>
                <a:gd name="connsiteX65" fmla="*/ 969169 w 3171825"/>
                <a:gd name="connsiteY65" fmla="*/ 267176 h 866775"/>
                <a:gd name="connsiteX66" fmla="*/ 1015841 w 3171825"/>
                <a:gd name="connsiteY66" fmla="*/ 359569 h 866775"/>
                <a:gd name="connsiteX67" fmla="*/ 1007269 w 3171825"/>
                <a:gd name="connsiteY67" fmla="*/ 440531 h 866775"/>
                <a:gd name="connsiteX68" fmla="*/ 900589 w 3171825"/>
                <a:gd name="connsiteY68" fmla="*/ 545306 h 866775"/>
                <a:gd name="connsiteX69" fmla="*/ 941546 w 3171825"/>
                <a:gd name="connsiteY69" fmla="*/ 577691 h 866775"/>
                <a:gd name="connsiteX70" fmla="*/ 1072039 w 3171825"/>
                <a:gd name="connsiteY70" fmla="*/ 449104 h 866775"/>
                <a:gd name="connsiteX71" fmla="*/ 1150144 w 3171825"/>
                <a:gd name="connsiteY71" fmla="*/ 390049 h 866775"/>
                <a:gd name="connsiteX72" fmla="*/ 1149191 w 3171825"/>
                <a:gd name="connsiteY72" fmla="*/ 415766 h 866775"/>
                <a:gd name="connsiteX73" fmla="*/ 1244441 w 3171825"/>
                <a:gd name="connsiteY73" fmla="*/ 550069 h 866775"/>
                <a:gd name="connsiteX74" fmla="*/ 1349216 w 3171825"/>
                <a:gd name="connsiteY74" fmla="*/ 469106 h 866775"/>
                <a:gd name="connsiteX75" fmla="*/ 1352074 w 3171825"/>
                <a:gd name="connsiteY75" fmla="*/ 547211 h 866775"/>
                <a:gd name="connsiteX76" fmla="*/ 1155859 w 3171825"/>
                <a:gd name="connsiteY76" fmla="*/ 754856 h 866775"/>
                <a:gd name="connsiteX77" fmla="*/ 1259681 w 3171825"/>
                <a:gd name="connsiteY77" fmla="*/ 864394 h 866775"/>
                <a:gd name="connsiteX78" fmla="*/ 1419701 w 3171825"/>
                <a:gd name="connsiteY78" fmla="*/ 569119 h 866775"/>
                <a:gd name="connsiteX79" fmla="*/ 1529239 w 3171825"/>
                <a:gd name="connsiteY79" fmla="*/ 518636 h 866775"/>
                <a:gd name="connsiteX80" fmla="*/ 1640681 w 3171825"/>
                <a:gd name="connsiteY80" fmla="*/ 576739 h 866775"/>
                <a:gd name="connsiteX81" fmla="*/ 1813084 w 3171825"/>
                <a:gd name="connsiteY81" fmla="*/ 459581 h 866775"/>
                <a:gd name="connsiteX82" fmla="*/ 1868329 w 3171825"/>
                <a:gd name="connsiteY82" fmla="*/ 576739 h 866775"/>
                <a:gd name="connsiteX83" fmla="*/ 1980724 w 3171825"/>
                <a:gd name="connsiteY83" fmla="*/ 273844 h 866775"/>
                <a:gd name="connsiteX84" fmla="*/ 2074069 w 3171825"/>
                <a:gd name="connsiteY84" fmla="*/ 601504 h 866775"/>
                <a:gd name="connsiteX85" fmla="*/ 2198846 w 3171825"/>
                <a:gd name="connsiteY85" fmla="*/ 312896 h 866775"/>
                <a:gd name="connsiteX86" fmla="*/ 2307432 w 3171825"/>
                <a:gd name="connsiteY86" fmla="*/ 576739 h 866775"/>
                <a:gd name="connsiteX87" fmla="*/ 2412207 w 3171825"/>
                <a:gd name="connsiteY87" fmla="*/ 428149 h 866775"/>
                <a:gd name="connsiteX88" fmla="*/ 2521744 w 3171825"/>
                <a:gd name="connsiteY88" fmla="*/ 576739 h 866775"/>
                <a:gd name="connsiteX89" fmla="*/ 2618899 w 3171825"/>
                <a:gd name="connsiteY89" fmla="*/ 486251 h 866775"/>
                <a:gd name="connsiteX90" fmla="*/ 2670334 w 3171825"/>
                <a:gd name="connsiteY90" fmla="*/ 576739 h 866775"/>
                <a:gd name="connsiteX91" fmla="*/ 2803684 w 3171825"/>
                <a:gd name="connsiteY91" fmla="*/ 274796 h 866775"/>
                <a:gd name="connsiteX92" fmla="*/ 2947511 w 3171825"/>
                <a:gd name="connsiteY92" fmla="*/ 576739 h 866775"/>
                <a:gd name="connsiteX93" fmla="*/ 3040857 w 3171825"/>
                <a:gd name="connsiteY93" fmla="*/ 474821 h 866775"/>
                <a:gd name="connsiteX94" fmla="*/ 3121819 w 3171825"/>
                <a:gd name="connsiteY94" fmla="*/ 576739 h 866775"/>
                <a:gd name="connsiteX95" fmla="*/ 3169444 w 3171825"/>
                <a:gd name="connsiteY95" fmla="*/ 550069 h 866775"/>
                <a:gd name="connsiteX96" fmla="*/ 3092291 w 3171825"/>
                <a:gd name="connsiteY96" fmla="*/ 287179 h 866775"/>
                <a:gd name="connsiteX97" fmla="*/ 1267301 w 3171825"/>
                <a:gd name="connsiteY97" fmla="*/ 806291 h 866775"/>
                <a:gd name="connsiteX98" fmla="*/ 1226344 w 3171825"/>
                <a:gd name="connsiteY98" fmla="*/ 751999 h 866775"/>
                <a:gd name="connsiteX99" fmla="*/ 1353026 w 3171825"/>
                <a:gd name="connsiteY99" fmla="*/ 597694 h 866775"/>
                <a:gd name="connsiteX100" fmla="*/ 1267301 w 3171825"/>
                <a:gd name="connsiteY100" fmla="*/ 806291 h 866775"/>
                <a:gd name="connsiteX101" fmla="*/ 1614964 w 3171825"/>
                <a:gd name="connsiteY101" fmla="*/ 257651 h 866775"/>
                <a:gd name="connsiteX102" fmla="*/ 1653064 w 3171825"/>
                <a:gd name="connsiteY102" fmla="*/ 315754 h 866775"/>
                <a:gd name="connsiteX103" fmla="*/ 1569244 w 3171825"/>
                <a:gd name="connsiteY103" fmla="*/ 438626 h 866775"/>
                <a:gd name="connsiteX104" fmla="*/ 1614964 w 3171825"/>
                <a:gd name="connsiteY104" fmla="*/ 257651 h 866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</a:cxnLst>
              <a:rect l="l" t="t" r="r" b="b"/>
              <a:pathLst>
                <a:path w="3171825" h="866775">
                  <a:moveTo>
                    <a:pt x="3092291" y="287179"/>
                  </a:moveTo>
                  <a:cubicBezTo>
                    <a:pt x="3092291" y="241459"/>
                    <a:pt x="3089434" y="211931"/>
                    <a:pt x="3059907" y="211931"/>
                  </a:cubicBezTo>
                  <a:cubicBezTo>
                    <a:pt x="3046571" y="211931"/>
                    <a:pt x="3039904" y="214789"/>
                    <a:pt x="3027521" y="218599"/>
                  </a:cubicBezTo>
                  <a:cubicBezTo>
                    <a:pt x="3037999" y="371951"/>
                    <a:pt x="3003709" y="507206"/>
                    <a:pt x="2960846" y="507206"/>
                  </a:cubicBezTo>
                  <a:cubicBezTo>
                    <a:pt x="2905601" y="507206"/>
                    <a:pt x="2933224" y="178594"/>
                    <a:pt x="2816066" y="178594"/>
                  </a:cubicBezTo>
                  <a:cubicBezTo>
                    <a:pt x="2707482" y="178594"/>
                    <a:pt x="2692241" y="440531"/>
                    <a:pt x="2679859" y="440531"/>
                  </a:cubicBezTo>
                  <a:cubicBezTo>
                    <a:pt x="2671286" y="440531"/>
                    <a:pt x="2670334" y="371951"/>
                    <a:pt x="2670334" y="319564"/>
                  </a:cubicBezTo>
                  <a:cubicBezTo>
                    <a:pt x="2675096" y="294799"/>
                    <a:pt x="2677001" y="271939"/>
                    <a:pt x="2677001" y="254794"/>
                  </a:cubicBezTo>
                  <a:cubicBezTo>
                    <a:pt x="2677001" y="230029"/>
                    <a:pt x="2667476" y="188119"/>
                    <a:pt x="2611279" y="209074"/>
                  </a:cubicBezTo>
                  <a:cubicBezTo>
                    <a:pt x="2613184" y="396716"/>
                    <a:pt x="2576036" y="510064"/>
                    <a:pt x="2533174" y="510064"/>
                  </a:cubicBezTo>
                  <a:cubicBezTo>
                    <a:pt x="2471261" y="510064"/>
                    <a:pt x="2470309" y="340519"/>
                    <a:pt x="2470309" y="292894"/>
                  </a:cubicBezTo>
                  <a:cubicBezTo>
                    <a:pt x="2470309" y="247174"/>
                    <a:pt x="2473166" y="186214"/>
                    <a:pt x="2405539" y="208121"/>
                  </a:cubicBezTo>
                  <a:cubicBezTo>
                    <a:pt x="2395061" y="371951"/>
                    <a:pt x="2352199" y="494824"/>
                    <a:pt x="2325529" y="494824"/>
                  </a:cubicBezTo>
                  <a:cubicBezTo>
                    <a:pt x="2285524" y="494824"/>
                    <a:pt x="2293144" y="211931"/>
                    <a:pt x="2206466" y="211931"/>
                  </a:cubicBezTo>
                  <a:cubicBezTo>
                    <a:pt x="2128361" y="211931"/>
                    <a:pt x="2103596" y="479584"/>
                    <a:pt x="2087404" y="479584"/>
                  </a:cubicBezTo>
                  <a:cubicBezTo>
                    <a:pt x="2057876" y="479584"/>
                    <a:pt x="2096929" y="178594"/>
                    <a:pt x="1983581" y="178594"/>
                  </a:cubicBezTo>
                  <a:cubicBezTo>
                    <a:pt x="1924526" y="178594"/>
                    <a:pt x="1900714" y="279559"/>
                    <a:pt x="1877854" y="391954"/>
                  </a:cubicBezTo>
                  <a:cubicBezTo>
                    <a:pt x="1873091" y="413861"/>
                    <a:pt x="1868329" y="414814"/>
                    <a:pt x="1867376" y="390049"/>
                  </a:cubicBezTo>
                  <a:cubicBezTo>
                    <a:pt x="1866424" y="370046"/>
                    <a:pt x="1866424" y="347186"/>
                    <a:pt x="1866424" y="327184"/>
                  </a:cubicBezTo>
                  <a:cubicBezTo>
                    <a:pt x="1894999" y="213836"/>
                    <a:pt x="1859756" y="171926"/>
                    <a:pt x="1807369" y="202406"/>
                  </a:cubicBezTo>
                  <a:cubicBezTo>
                    <a:pt x="1824514" y="411004"/>
                    <a:pt x="1728311" y="512921"/>
                    <a:pt x="1654969" y="512921"/>
                  </a:cubicBezTo>
                  <a:cubicBezTo>
                    <a:pt x="1628299" y="512921"/>
                    <a:pt x="1607344" y="501491"/>
                    <a:pt x="1592104" y="483394"/>
                  </a:cubicBezTo>
                  <a:cubicBezTo>
                    <a:pt x="1680686" y="429101"/>
                    <a:pt x="1719739" y="367189"/>
                    <a:pt x="1719739" y="306229"/>
                  </a:cubicBezTo>
                  <a:cubicBezTo>
                    <a:pt x="1719739" y="240506"/>
                    <a:pt x="1681639" y="202406"/>
                    <a:pt x="1619726" y="202406"/>
                  </a:cubicBezTo>
                  <a:cubicBezTo>
                    <a:pt x="1532096" y="202406"/>
                    <a:pt x="1483519" y="292894"/>
                    <a:pt x="1483519" y="369094"/>
                  </a:cubicBezTo>
                  <a:cubicBezTo>
                    <a:pt x="1483519" y="410051"/>
                    <a:pt x="1491139" y="445294"/>
                    <a:pt x="1503521" y="473869"/>
                  </a:cubicBezTo>
                  <a:cubicBezTo>
                    <a:pt x="1473041" y="488156"/>
                    <a:pt x="1445419" y="500539"/>
                    <a:pt x="1418749" y="512921"/>
                  </a:cubicBezTo>
                  <a:cubicBezTo>
                    <a:pt x="1416844" y="433864"/>
                    <a:pt x="1407319" y="350996"/>
                    <a:pt x="1400651" y="274796"/>
                  </a:cubicBezTo>
                  <a:cubicBezTo>
                    <a:pt x="1353979" y="262414"/>
                    <a:pt x="1340644" y="284321"/>
                    <a:pt x="1336834" y="326231"/>
                  </a:cubicBezTo>
                  <a:cubicBezTo>
                    <a:pt x="1328261" y="420529"/>
                    <a:pt x="1293971" y="479584"/>
                    <a:pt x="1262539" y="479584"/>
                  </a:cubicBezTo>
                  <a:cubicBezTo>
                    <a:pt x="1239679" y="479584"/>
                    <a:pt x="1225391" y="451009"/>
                    <a:pt x="1223486" y="421481"/>
                  </a:cubicBezTo>
                  <a:cubicBezTo>
                    <a:pt x="1214914" y="270034"/>
                    <a:pt x="1337786" y="228124"/>
                    <a:pt x="1402556" y="250031"/>
                  </a:cubicBezTo>
                  <a:cubicBezTo>
                    <a:pt x="1415891" y="216694"/>
                    <a:pt x="1401604" y="192881"/>
                    <a:pt x="1343501" y="192881"/>
                  </a:cubicBezTo>
                  <a:cubicBezTo>
                    <a:pt x="1273016" y="192881"/>
                    <a:pt x="1220629" y="235744"/>
                    <a:pt x="1181576" y="290989"/>
                  </a:cubicBezTo>
                  <a:cubicBezTo>
                    <a:pt x="1155859" y="327184"/>
                    <a:pt x="1126331" y="353854"/>
                    <a:pt x="1086326" y="385286"/>
                  </a:cubicBezTo>
                  <a:cubicBezTo>
                    <a:pt x="1087279" y="375761"/>
                    <a:pt x="1088231" y="367189"/>
                    <a:pt x="1088231" y="358616"/>
                  </a:cubicBezTo>
                  <a:cubicBezTo>
                    <a:pt x="1088231" y="251936"/>
                    <a:pt x="1030129" y="204311"/>
                    <a:pt x="974884" y="204311"/>
                  </a:cubicBezTo>
                  <a:cubicBezTo>
                    <a:pt x="929164" y="204311"/>
                    <a:pt x="900589" y="231934"/>
                    <a:pt x="883444" y="273844"/>
                  </a:cubicBezTo>
                  <a:cubicBezTo>
                    <a:pt x="879634" y="231934"/>
                    <a:pt x="871061" y="213836"/>
                    <a:pt x="846296" y="213836"/>
                  </a:cubicBezTo>
                  <a:cubicBezTo>
                    <a:pt x="835819" y="213836"/>
                    <a:pt x="821531" y="216694"/>
                    <a:pt x="805339" y="224314"/>
                  </a:cubicBezTo>
                  <a:cubicBezTo>
                    <a:pt x="812959" y="248126"/>
                    <a:pt x="814864" y="300514"/>
                    <a:pt x="814864" y="334804"/>
                  </a:cubicBezTo>
                  <a:cubicBezTo>
                    <a:pt x="814864" y="463391"/>
                    <a:pt x="777716" y="520541"/>
                    <a:pt x="742474" y="520541"/>
                  </a:cubicBezTo>
                  <a:cubicBezTo>
                    <a:pt x="701516" y="520541"/>
                    <a:pt x="695801" y="368141"/>
                    <a:pt x="691991" y="309086"/>
                  </a:cubicBezTo>
                  <a:cubicBezTo>
                    <a:pt x="687229" y="307181"/>
                    <a:pt x="681514" y="305276"/>
                    <a:pt x="671989" y="305276"/>
                  </a:cubicBezTo>
                  <a:cubicBezTo>
                    <a:pt x="635794" y="305276"/>
                    <a:pt x="631031" y="354806"/>
                    <a:pt x="621506" y="399574"/>
                  </a:cubicBezTo>
                  <a:cubicBezTo>
                    <a:pt x="611029" y="450056"/>
                    <a:pt x="582454" y="512921"/>
                    <a:pt x="539591" y="512921"/>
                  </a:cubicBezTo>
                  <a:cubicBezTo>
                    <a:pt x="513874" y="512921"/>
                    <a:pt x="497681" y="488156"/>
                    <a:pt x="495776" y="443389"/>
                  </a:cubicBezTo>
                  <a:cubicBezTo>
                    <a:pt x="491966" y="352901"/>
                    <a:pt x="567214" y="245269"/>
                    <a:pt x="685324" y="278606"/>
                  </a:cubicBezTo>
                  <a:cubicBezTo>
                    <a:pt x="700564" y="242411"/>
                    <a:pt x="676751" y="214789"/>
                    <a:pt x="627221" y="214789"/>
                  </a:cubicBezTo>
                  <a:cubicBezTo>
                    <a:pt x="540544" y="214789"/>
                    <a:pt x="469106" y="279559"/>
                    <a:pt x="437674" y="355759"/>
                  </a:cubicBezTo>
                  <a:cubicBezTo>
                    <a:pt x="406241" y="426244"/>
                    <a:pt x="350996" y="529114"/>
                    <a:pt x="237649" y="529114"/>
                  </a:cubicBezTo>
                  <a:cubicBezTo>
                    <a:pt x="157639" y="529114"/>
                    <a:pt x="97631" y="459581"/>
                    <a:pt x="97631" y="313849"/>
                  </a:cubicBezTo>
                  <a:cubicBezTo>
                    <a:pt x="97631" y="188119"/>
                    <a:pt x="176689" y="69056"/>
                    <a:pt x="261461" y="69056"/>
                  </a:cubicBezTo>
                  <a:cubicBezTo>
                    <a:pt x="320516" y="69056"/>
                    <a:pt x="333851" y="127159"/>
                    <a:pt x="329089" y="181451"/>
                  </a:cubicBezTo>
                  <a:cubicBezTo>
                    <a:pt x="359569" y="206216"/>
                    <a:pt x="410051" y="183356"/>
                    <a:pt x="410051" y="121444"/>
                  </a:cubicBezTo>
                  <a:cubicBezTo>
                    <a:pt x="410051" y="79534"/>
                    <a:pt x="375761" y="7144"/>
                    <a:pt x="265271" y="7144"/>
                  </a:cubicBezTo>
                  <a:cubicBezTo>
                    <a:pt x="128111" y="7144"/>
                    <a:pt x="7144" y="144304"/>
                    <a:pt x="7144" y="324326"/>
                  </a:cubicBezTo>
                  <a:cubicBezTo>
                    <a:pt x="7144" y="498634"/>
                    <a:pt x="95726" y="601504"/>
                    <a:pt x="220504" y="601504"/>
                  </a:cubicBezTo>
                  <a:cubicBezTo>
                    <a:pt x="299561" y="601504"/>
                    <a:pt x="373856" y="556736"/>
                    <a:pt x="425291" y="472916"/>
                  </a:cubicBezTo>
                  <a:cubicBezTo>
                    <a:pt x="438626" y="545306"/>
                    <a:pt x="488156" y="576739"/>
                    <a:pt x="525304" y="576739"/>
                  </a:cubicBezTo>
                  <a:cubicBezTo>
                    <a:pt x="585311" y="576739"/>
                    <a:pt x="624364" y="537686"/>
                    <a:pt x="646271" y="485299"/>
                  </a:cubicBezTo>
                  <a:cubicBezTo>
                    <a:pt x="659606" y="537686"/>
                    <a:pt x="688181" y="576739"/>
                    <a:pt x="734854" y="576739"/>
                  </a:cubicBezTo>
                  <a:cubicBezTo>
                    <a:pt x="768191" y="576739"/>
                    <a:pt x="793909" y="559594"/>
                    <a:pt x="812959" y="532924"/>
                  </a:cubicBezTo>
                  <a:cubicBezTo>
                    <a:pt x="805339" y="716756"/>
                    <a:pt x="795814" y="832961"/>
                    <a:pt x="904399" y="810101"/>
                  </a:cubicBezTo>
                  <a:cubicBezTo>
                    <a:pt x="887254" y="757714"/>
                    <a:pt x="882491" y="663416"/>
                    <a:pt x="882491" y="577691"/>
                  </a:cubicBezTo>
                  <a:cubicBezTo>
                    <a:pt x="882491" y="344329"/>
                    <a:pt x="920591" y="267176"/>
                    <a:pt x="969169" y="267176"/>
                  </a:cubicBezTo>
                  <a:cubicBezTo>
                    <a:pt x="1004411" y="267176"/>
                    <a:pt x="1015841" y="311944"/>
                    <a:pt x="1015841" y="359569"/>
                  </a:cubicBezTo>
                  <a:cubicBezTo>
                    <a:pt x="1015841" y="385286"/>
                    <a:pt x="1012984" y="413861"/>
                    <a:pt x="1007269" y="440531"/>
                  </a:cubicBezTo>
                  <a:cubicBezTo>
                    <a:pt x="948214" y="477679"/>
                    <a:pt x="900589" y="507206"/>
                    <a:pt x="900589" y="545306"/>
                  </a:cubicBezTo>
                  <a:cubicBezTo>
                    <a:pt x="900589" y="574834"/>
                    <a:pt x="922496" y="577691"/>
                    <a:pt x="941546" y="577691"/>
                  </a:cubicBezTo>
                  <a:cubicBezTo>
                    <a:pt x="987266" y="577691"/>
                    <a:pt x="1041559" y="532924"/>
                    <a:pt x="1072039" y="449104"/>
                  </a:cubicBezTo>
                  <a:cubicBezTo>
                    <a:pt x="1098709" y="432911"/>
                    <a:pt x="1125379" y="414814"/>
                    <a:pt x="1150144" y="390049"/>
                  </a:cubicBezTo>
                  <a:cubicBezTo>
                    <a:pt x="1149191" y="398621"/>
                    <a:pt x="1149191" y="407194"/>
                    <a:pt x="1149191" y="415766"/>
                  </a:cubicBezTo>
                  <a:cubicBezTo>
                    <a:pt x="1149191" y="499586"/>
                    <a:pt x="1185386" y="550069"/>
                    <a:pt x="1244441" y="550069"/>
                  </a:cubicBezTo>
                  <a:cubicBezTo>
                    <a:pt x="1290161" y="550069"/>
                    <a:pt x="1324451" y="517684"/>
                    <a:pt x="1349216" y="469106"/>
                  </a:cubicBezTo>
                  <a:cubicBezTo>
                    <a:pt x="1351121" y="496729"/>
                    <a:pt x="1352074" y="523399"/>
                    <a:pt x="1352074" y="547211"/>
                  </a:cubicBezTo>
                  <a:cubicBezTo>
                    <a:pt x="1258729" y="590074"/>
                    <a:pt x="1155859" y="633889"/>
                    <a:pt x="1155859" y="754856"/>
                  </a:cubicBezTo>
                  <a:cubicBezTo>
                    <a:pt x="1155859" y="817721"/>
                    <a:pt x="1201579" y="864394"/>
                    <a:pt x="1259681" y="864394"/>
                  </a:cubicBezTo>
                  <a:cubicBezTo>
                    <a:pt x="1389221" y="864394"/>
                    <a:pt x="1418749" y="728186"/>
                    <a:pt x="1419701" y="569119"/>
                  </a:cubicBezTo>
                  <a:cubicBezTo>
                    <a:pt x="1461611" y="551021"/>
                    <a:pt x="1493044" y="536734"/>
                    <a:pt x="1529239" y="518636"/>
                  </a:cubicBezTo>
                  <a:cubicBezTo>
                    <a:pt x="1560671" y="557689"/>
                    <a:pt x="1602581" y="576739"/>
                    <a:pt x="1640681" y="576739"/>
                  </a:cubicBezTo>
                  <a:cubicBezTo>
                    <a:pt x="1714024" y="576739"/>
                    <a:pt x="1768316" y="537686"/>
                    <a:pt x="1813084" y="459581"/>
                  </a:cubicBezTo>
                  <a:cubicBezTo>
                    <a:pt x="1820704" y="519589"/>
                    <a:pt x="1835944" y="576739"/>
                    <a:pt x="1868329" y="576739"/>
                  </a:cubicBezTo>
                  <a:cubicBezTo>
                    <a:pt x="1926431" y="576739"/>
                    <a:pt x="1937861" y="273844"/>
                    <a:pt x="1980724" y="273844"/>
                  </a:cubicBezTo>
                  <a:cubicBezTo>
                    <a:pt x="2014061" y="273844"/>
                    <a:pt x="1986439" y="601504"/>
                    <a:pt x="2074069" y="601504"/>
                  </a:cubicBezTo>
                  <a:cubicBezTo>
                    <a:pt x="2148364" y="601504"/>
                    <a:pt x="2162651" y="312896"/>
                    <a:pt x="2198846" y="312896"/>
                  </a:cubicBezTo>
                  <a:cubicBezTo>
                    <a:pt x="2224564" y="312896"/>
                    <a:pt x="2226469" y="576739"/>
                    <a:pt x="2307432" y="576739"/>
                  </a:cubicBezTo>
                  <a:cubicBezTo>
                    <a:pt x="2347436" y="576739"/>
                    <a:pt x="2390299" y="529114"/>
                    <a:pt x="2412207" y="428149"/>
                  </a:cubicBezTo>
                  <a:cubicBezTo>
                    <a:pt x="2422684" y="494824"/>
                    <a:pt x="2456021" y="576739"/>
                    <a:pt x="2521744" y="576739"/>
                  </a:cubicBezTo>
                  <a:cubicBezTo>
                    <a:pt x="2559844" y="576739"/>
                    <a:pt x="2593182" y="537686"/>
                    <a:pt x="2618899" y="486251"/>
                  </a:cubicBezTo>
                  <a:cubicBezTo>
                    <a:pt x="2625566" y="539591"/>
                    <a:pt x="2640807" y="576739"/>
                    <a:pt x="2670334" y="576739"/>
                  </a:cubicBezTo>
                  <a:cubicBezTo>
                    <a:pt x="2746534" y="576739"/>
                    <a:pt x="2743676" y="274796"/>
                    <a:pt x="2803684" y="274796"/>
                  </a:cubicBezTo>
                  <a:cubicBezTo>
                    <a:pt x="2850357" y="274796"/>
                    <a:pt x="2836069" y="576739"/>
                    <a:pt x="2947511" y="576739"/>
                  </a:cubicBezTo>
                  <a:cubicBezTo>
                    <a:pt x="3000851" y="576739"/>
                    <a:pt x="3025616" y="531971"/>
                    <a:pt x="3040857" y="474821"/>
                  </a:cubicBezTo>
                  <a:cubicBezTo>
                    <a:pt x="3061811" y="558641"/>
                    <a:pt x="3094196" y="576739"/>
                    <a:pt x="3121819" y="576739"/>
                  </a:cubicBezTo>
                  <a:cubicBezTo>
                    <a:pt x="3138964" y="576739"/>
                    <a:pt x="3152299" y="571024"/>
                    <a:pt x="3169444" y="550069"/>
                  </a:cubicBezTo>
                  <a:cubicBezTo>
                    <a:pt x="3085624" y="511969"/>
                    <a:pt x="3092291" y="375761"/>
                    <a:pt x="3092291" y="287179"/>
                  </a:cubicBezTo>
                  <a:close/>
                  <a:moveTo>
                    <a:pt x="1267301" y="806291"/>
                  </a:moveTo>
                  <a:cubicBezTo>
                    <a:pt x="1240631" y="806291"/>
                    <a:pt x="1226344" y="780574"/>
                    <a:pt x="1226344" y="751999"/>
                  </a:cubicBezTo>
                  <a:cubicBezTo>
                    <a:pt x="1226344" y="674846"/>
                    <a:pt x="1283494" y="632936"/>
                    <a:pt x="1353026" y="597694"/>
                  </a:cubicBezTo>
                  <a:cubicBezTo>
                    <a:pt x="1349216" y="768191"/>
                    <a:pt x="1310164" y="806291"/>
                    <a:pt x="1267301" y="806291"/>
                  </a:cubicBezTo>
                  <a:close/>
                  <a:moveTo>
                    <a:pt x="1614964" y="257651"/>
                  </a:moveTo>
                  <a:cubicBezTo>
                    <a:pt x="1640681" y="257651"/>
                    <a:pt x="1655921" y="281464"/>
                    <a:pt x="1653064" y="315754"/>
                  </a:cubicBezTo>
                  <a:cubicBezTo>
                    <a:pt x="1650206" y="355759"/>
                    <a:pt x="1620679" y="402431"/>
                    <a:pt x="1569244" y="438626"/>
                  </a:cubicBezTo>
                  <a:cubicBezTo>
                    <a:pt x="1543526" y="362426"/>
                    <a:pt x="1563529" y="257651"/>
                    <a:pt x="1614964" y="257651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800"/>
            </a:p>
          </p:txBody>
        </p:sp>
        <p:sp>
          <p:nvSpPr>
            <p:cNvPr id="8" name="Freeform: Shape 5">
              <a:extLst>
                <a:ext uri="{FF2B5EF4-FFF2-40B4-BE49-F238E27FC236}">
                  <a16:creationId xmlns:a16="http://schemas.microsoft.com/office/drawing/2014/main" id="{16D7EF54-CF87-4A1F-B1F7-681296888423}"/>
                </a:ext>
              </a:extLst>
            </p:cNvPr>
            <p:cNvSpPr/>
            <p:nvPr/>
          </p:nvSpPr>
          <p:spPr>
            <a:xfrm>
              <a:off x="6953539" y="5402609"/>
              <a:ext cx="74112" cy="81524"/>
            </a:xfrm>
            <a:custGeom>
              <a:avLst/>
              <a:gdLst>
                <a:gd name="connsiteX0" fmla="*/ 51942 w 95250"/>
                <a:gd name="connsiteY0" fmla="*/ 99569 h 104775"/>
                <a:gd name="connsiteX1" fmla="*/ 93853 w 95250"/>
                <a:gd name="connsiteY1" fmla="*/ 51944 h 104775"/>
                <a:gd name="connsiteX2" fmla="*/ 51942 w 95250"/>
                <a:gd name="connsiteY2" fmla="*/ 7176 h 104775"/>
                <a:gd name="connsiteX3" fmla="*/ 7175 w 95250"/>
                <a:gd name="connsiteY3" fmla="*/ 54801 h 104775"/>
                <a:gd name="connsiteX4" fmla="*/ 51942 w 95250"/>
                <a:gd name="connsiteY4" fmla="*/ 99569 h 104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5250" h="104775">
                  <a:moveTo>
                    <a:pt x="51942" y="99569"/>
                  </a:moveTo>
                  <a:cubicBezTo>
                    <a:pt x="76707" y="98616"/>
                    <a:pt x="93853" y="77661"/>
                    <a:pt x="93853" y="51944"/>
                  </a:cubicBezTo>
                  <a:cubicBezTo>
                    <a:pt x="93853" y="26226"/>
                    <a:pt x="76707" y="6224"/>
                    <a:pt x="51942" y="7176"/>
                  </a:cubicBezTo>
                  <a:cubicBezTo>
                    <a:pt x="27178" y="8129"/>
                    <a:pt x="7175" y="29084"/>
                    <a:pt x="7175" y="54801"/>
                  </a:cubicBezTo>
                  <a:cubicBezTo>
                    <a:pt x="6222" y="80519"/>
                    <a:pt x="27178" y="100521"/>
                    <a:pt x="51942" y="99569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800"/>
            </a:p>
          </p:txBody>
        </p:sp>
        <p:sp>
          <p:nvSpPr>
            <p:cNvPr id="9" name="Freeform: Shape 6">
              <a:extLst>
                <a:ext uri="{FF2B5EF4-FFF2-40B4-BE49-F238E27FC236}">
                  <a16:creationId xmlns:a16="http://schemas.microsoft.com/office/drawing/2014/main" id="{411034BC-7D78-A8D4-1F4A-8C4D8937B48B}"/>
                </a:ext>
              </a:extLst>
            </p:cNvPr>
            <p:cNvSpPr/>
            <p:nvPr/>
          </p:nvSpPr>
          <p:spPr>
            <a:xfrm>
              <a:off x="7436776" y="5416688"/>
              <a:ext cx="74112" cy="74112"/>
            </a:xfrm>
            <a:custGeom>
              <a:avLst/>
              <a:gdLst>
                <a:gd name="connsiteX0" fmla="*/ 48101 w 95250"/>
                <a:gd name="connsiteY0" fmla="*/ 94808 h 95250"/>
                <a:gd name="connsiteX1" fmla="*/ 89059 w 95250"/>
                <a:gd name="connsiteY1" fmla="*/ 49088 h 95250"/>
                <a:gd name="connsiteX2" fmla="*/ 48101 w 95250"/>
                <a:gd name="connsiteY2" fmla="*/ 7178 h 95250"/>
                <a:gd name="connsiteX3" fmla="*/ 7144 w 95250"/>
                <a:gd name="connsiteY3" fmla="*/ 52898 h 95250"/>
                <a:gd name="connsiteX4" fmla="*/ 48101 w 95250"/>
                <a:gd name="connsiteY4" fmla="*/ 94808 h 95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5250" h="95250">
                  <a:moveTo>
                    <a:pt x="48101" y="94808"/>
                  </a:moveTo>
                  <a:cubicBezTo>
                    <a:pt x="70961" y="93856"/>
                    <a:pt x="89059" y="73853"/>
                    <a:pt x="89059" y="49088"/>
                  </a:cubicBezTo>
                  <a:cubicBezTo>
                    <a:pt x="89059" y="25275"/>
                    <a:pt x="70961" y="6225"/>
                    <a:pt x="48101" y="7178"/>
                  </a:cubicBezTo>
                  <a:cubicBezTo>
                    <a:pt x="25241" y="8131"/>
                    <a:pt x="7144" y="28133"/>
                    <a:pt x="7144" y="52898"/>
                  </a:cubicBezTo>
                  <a:cubicBezTo>
                    <a:pt x="8096" y="76711"/>
                    <a:pt x="26194" y="95761"/>
                    <a:pt x="48101" y="94808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800"/>
            </a:p>
          </p:txBody>
        </p:sp>
        <p:sp>
          <p:nvSpPr>
            <p:cNvPr id="10" name="Freeform: Shape 7">
              <a:extLst>
                <a:ext uri="{FF2B5EF4-FFF2-40B4-BE49-F238E27FC236}">
                  <a16:creationId xmlns:a16="http://schemas.microsoft.com/office/drawing/2014/main" id="{91A42476-4DC0-A3D4-0B82-C32497A96552}"/>
                </a:ext>
              </a:extLst>
            </p:cNvPr>
            <p:cNvSpPr/>
            <p:nvPr/>
          </p:nvSpPr>
          <p:spPr>
            <a:xfrm>
              <a:off x="7591670" y="5360390"/>
              <a:ext cx="526198" cy="452086"/>
            </a:xfrm>
            <a:custGeom>
              <a:avLst/>
              <a:gdLst>
                <a:gd name="connsiteX0" fmla="*/ 553879 w 676275"/>
                <a:gd name="connsiteY0" fmla="*/ 254794 h 581025"/>
                <a:gd name="connsiteX1" fmla="*/ 451009 w 676275"/>
                <a:gd name="connsiteY1" fmla="*/ 342424 h 581025"/>
                <a:gd name="connsiteX2" fmla="*/ 375761 w 676275"/>
                <a:gd name="connsiteY2" fmla="*/ 469106 h 581025"/>
                <a:gd name="connsiteX3" fmla="*/ 273844 w 676275"/>
                <a:gd name="connsiteY3" fmla="*/ 561499 h 581025"/>
                <a:gd name="connsiteX4" fmla="*/ 132874 w 676275"/>
                <a:gd name="connsiteY4" fmla="*/ 569119 h 581025"/>
                <a:gd name="connsiteX5" fmla="*/ 7144 w 676275"/>
                <a:gd name="connsiteY5" fmla="*/ 383381 h 581025"/>
                <a:gd name="connsiteX6" fmla="*/ 371951 w 676275"/>
                <a:gd name="connsiteY6" fmla="*/ 7144 h 581025"/>
                <a:gd name="connsiteX7" fmla="*/ 371951 w 676275"/>
                <a:gd name="connsiteY7" fmla="*/ 7144 h 581025"/>
                <a:gd name="connsiteX8" fmla="*/ 371951 w 676275"/>
                <a:gd name="connsiteY8" fmla="*/ 7144 h 581025"/>
                <a:gd name="connsiteX9" fmla="*/ 388144 w 676275"/>
                <a:gd name="connsiteY9" fmla="*/ 13811 h 581025"/>
                <a:gd name="connsiteX10" fmla="*/ 571024 w 676275"/>
                <a:gd name="connsiteY10" fmla="*/ 127159 h 581025"/>
                <a:gd name="connsiteX11" fmla="*/ 675799 w 676275"/>
                <a:gd name="connsiteY11" fmla="*/ 287179 h 581025"/>
                <a:gd name="connsiteX12" fmla="*/ 553879 w 676275"/>
                <a:gd name="connsiteY12" fmla="*/ 254794 h 581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676275" h="581025">
                  <a:moveTo>
                    <a:pt x="553879" y="254794"/>
                  </a:moveTo>
                  <a:cubicBezTo>
                    <a:pt x="507206" y="265271"/>
                    <a:pt x="475774" y="304324"/>
                    <a:pt x="451009" y="342424"/>
                  </a:cubicBezTo>
                  <a:cubicBezTo>
                    <a:pt x="424339" y="383381"/>
                    <a:pt x="403384" y="428149"/>
                    <a:pt x="375761" y="469106"/>
                  </a:cubicBezTo>
                  <a:cubicBezTo>
                    <a:pt x="349091" y="507206"/>
                    <a:pt x="316706" y="542449"/>
                    <a:pt x="273844" y="561499"/>
                  </a:cubicBezTo>
                  <a:cubicBezTo>
                    <a:pt x="229076" y="581501"/>
                    <a:pt x="179546" y="584359"/>
                    <a:pt x="132874" y="569119"/>
                  </a:cubicBezTo>
                  <a:cubicBezTo>
                    <a:pt x="58579" y="538639"/>
                    <a:pt x="7144" y="464344"/>
                    <a:pt x="7144" y="383381"/>
                  </a:cubicBezTo>
                  <a:cubicBezTo>
                    <a:pt x="7144" y="177641"/>
                    <a:pt x="290036" y="105251"/>
                    <a:pt x="371951" y="7144"/>
                  </a:cubicBezTo>
                  <a:cubicBezTo>
                    <a:pt x="371951" y="7144"/>
                    <a:pt x="371951" y="7144"/>
                    <a:pt x="371951" y="7144"/>
                  </a:cubicBezTo>
                  <a:lnTo>
                    <a:pt x="371951" y="7144"/>
                  </a:lnTo>
                  <a:cubicBezTo>
                    <a:pt x="377666" y="9049"/>
                    <a:pt x="382429" y="11906"/>
                    <a:pt x="388144" y="13811"/>
                  </a:cubicBezTo>
                  <a:cubicBezTo>
                    <a:pt x="454819" y="41434"/>
                    <a:pt x="517684" y="78581"/>
                    <a:pt x="571024" y="127159"/>
                  </a:cubicBezTo>
                  <a:cubicBezTo>
                    <a:pt x="620554" y="172879"/>
                    <a:pt x="657701" y="226219"/>
                    <a:pt x="675799" y="287179"/>
                  </a:cubicBezTo>
                  <a:cubicBezTo>
                    <a:pt x="646271" y="255746"/>
                    <a:pt x="595789" y="244316"/>
                    <a:pt x="553879" y="254794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800"/>
            </a:p>
          </p:txBody>
        </p:sp>
        <p:sp>
          <p:nvSpPr>
            <p:cNvPr id="15" name="Freeform: Shape 8">
              <a:extLst>
                <a:ext uri="{FF2B5EF4-FFF2-40B4-BE49-F238E27FC236}">
                  <a16:creationId xmlns:a16="http://schemas.microsoft.com/office/drawing/2014/main" id="{61A1CDED-A495-D2CB-B478-6B5C933C774A}"/>
                </a:ext>
              </a:extLst>
            </p:cNvPr>
            <p:cNvSpPr/>
            <p:nvPr/>
          </p:nvSpPr>
          <p:spPr>
            <a:xfrm>
              <a:off x="7777693" y="5570011"/>
              <a:ext cx="355739" cy="289038"/>
            </a:xfrm>
            <a:custGeom>
              <a:avLst/>
              <a:gdLst>
                <a:gd name="connsiteX0" fmla="*/ 443389 w 457200"/>
                <a:gd name="connsiteY0" fmla="*/ 151121 h 371475"/>
                <a:gd name="connsiteX1" fmla="*/ 340519 w 457200"/>
                <a:gd name="connsiteY1" fmla="*/ 250181 h 371475"/>
                <a:gd name="connsiteX2" fmla="*/ 193834 w 457200"/>
                <a:gd name="connsiteY2" fmla="*/ 204461 h 371475"/>
                <a:gd name="connsiteX3" fmla="*/ 299561 w 457200"/>
                <a:gd name="connsiteY3" fmla="*/ 298759 h 371475"/>
                <a:gd name="connsiteX4" fmla="*/ 161449 w 457200"/>
                <a:gd name="connsiteY4" fmla="*/ 360671 h 371475"/>
                <a:gd name="connsiteX5" fmla="*/ 79534 w 457200"/>
                <a:gd name="connsiteY5" fmla="*/ 367339 h 371475"/>
                <a:gd name="connsiteX6" fmla="*/ 7144 w 457200"/>
                <a:gd name="connsiteY6" fmla="*/ 348289 h 371475"/>
                <a:gd name="connsiteX7" fmla="*/ 120491 w 457200"/>
                <a:gd name="connsiteY7" fmla="*/ 276851 h 371475"/>
                <a:gd name="connsiteX8" fmla="*/ 188119 w 457200"/>
                <a:gd name="connsiteY8" fmla="*/ 175886 h 371475"/>
                <a:gd name="connsiteX9" fmla="*/ 250031 w 457200"/>
                <a:gd name="connsiteY9" fmla="*/ 64444 h 371475"/>
                <a:gd name="connsiteX10" fmla="*/ 339566 w 457200"/>
                <a:gd name="connsiteY10" fmla="*/ 7294 h 371475"/>
                <a:gd name="connsiteX11" fmla="*/ 438626 w 457200"/>
                <a:gd name="connsiteY11" fmla="*/ 58729 h 371475"/>
                <a:gd name="connsiteX12" fmla="*/ 443389 w 457200"/>
                <a:gd name="connsiteY12" fmla="*/ 151121 h 371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57200" h="371475">
                  <a:moveTo>
                    <a:pt x="443389" y="151121"/>
                  </a:moveTo>
                  <a:cubicBezTo>
                    <a:pt x="428149" y="198746"/>
                    <a:pt x="389096" y="236846"/>
                    <a:pt x="340519" y="250181"/>
                  </a:cubicBezTo>
                  <a:cubicBezTo>
                    <a:pt x="285274" y="265421"/>
                    <a:pt x="230029" y="249229"/>
                    <a:pt x="193834" y="204461"/>
                  </a:cubicBezTo>
                  <a:cubicBezTo>
                    <a:pt x="197644" y="261611"/>
                    <a:pt x="243364" y="299711"/>
                    <a:pt x="299561" y="298759"/>
                  </a:cubicBezTo>
                  <a:cubicBezTo>
                    <a:pt x="263366" y="334954"/>
                    <a:pt x="210026" y="352099"/>
                    <a:pt x="161449" y="360671"/>
                  </a:cubicBezTo>
                  <a:cubicBezTo>
                    <a:pt x="134779" y="365434"/>
                    <a:pt x="107156" y="368291"/>
                    <a:pt x="79534" y="367339"/>
                  </a:cubicBezTo>
                  <a:cubicBezTo>
                    <a:pt x="55721" y="366386"/>
                    <a:pt x="27146" y="363529"/>
                    <a:pt x="7144" y="348289"/>
                  </a:cubicBezTo>
                  <a:cubicBezTo>
                    <a:pt x="50959" y="334954"/>
                    <a:pt x="90011" y="310189"/>
                    <a:pt x="120491" y="276851"/>
                  </a:cubicBezTo>
                  <a:cubicBezTo>
                    <a:pt x="148114" y="246371"/>
                    <a:pt x="169069" y="211129"/>
                    <a:pt x="188119" y="175886"/>
                  </a:cubicBezTo>
                  <a:cubicBezTo>
                    <a:pt x="208121" y="138739"/>
                    <a:pt x="225266" y="98734"/>
                    <a:pt x="250031" y="64444"/>
                  </a:cubicBezTo>
                  <a:cubicBezTo>
                    <a:pt x="271939" y="33964"/>
                    <a:pt x="300514" y="9199"/>
                    <a:pt x="339566" y="7294"/>
                  </a:cubicBezTo>
                  <a:cubicBezTo>
                    <a:pt x="379571" y="5389"/>
                    <a:pt x="419576" y="21581"/>
                    <a:pt x="438626" y="58729"/>
                  </a:cubicBezTo>
                  <a:cubicBezTo>
                    <a:pt x="453866" y="88256"/>
                    <a:pt x="452914" y="120641"/>
                    <a:pt x="443389" y="151121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800"/>
            </a:p>
          </p:txBody>
        </p:sp>
      </p:grpSp>
    </p:spTree>
    <p:extLst>
      <p:ext uri="{BB962C8B-B14F-4D97-AF65-F5344CB8AC3E}">
        <p14:creationId xmlns:p14="http://schemas.microsoft.com/office/powerpoint/2010/main" val="2962987369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Final Slide gradient blue">
    <p:bg>
      <p:bgPr>
        <a:gradFill flip="none" rotWithShape="1">
          <a:gsLst>
            <a:gs pos="100000">
              <a:schemeClr val="accent1"/>
            </a:gs>
            <a:gs pos="0">
              <a:schemeClr val="accent4"/>
            </a:gs>
          </a:gsLst>
          <a:lin ang="189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D4C87536-14D9-1C92-1114-2BE764DFE95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9381" y="3837746"/>
            <a:ext cx="8938728" cy="3477505"/>
          </a:xfrm>
          <a:prstGeom prst="rect">
            <a:avLst/>
          </a:prstGeom>
        </p:spPr>
      </p:pic>
      <p:sp>
        <p:nvSpPr>
          <p:cNvPr id="18" name="Rectangle 17">
            <a:extLst>
              <a:ext uri="{FF2B5EF4-FFF2-40B4-BE49-F238E27FC236}">
                <a16:creationId xmlns:a16="http://schemas.microsoft.com/office/drawing/2014/main" id="{5ACF1211-C28D-FCA4-B36E-E08F106C8C67}"/>
              </a:ext>
            </a:extLst>
          </p:cNvPr>
          <p:cNvSpPr/>
          <p:nvPr/>
        </p:nvSpPr>
        <p:spPr>
          <a:xfrm>
            <a:off x="8514289" y="6053226"/>
            <a:ext cx="3234143" cy="400110"/>
          </a:xfrm>
          <a:prstGeom prst="rect">
            <a:avLst/>
          </a:prstGeom>
        </p:spPr>
        <p:txBody>
          <a:bodyPr wrap="square" lIns="0" tIns="0" rIns="0" bIns="0" anchor="b" anchorCtr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700" noProof="0">
                <a:solidFill>
                  <a:schemeClr val="bg1"/>
                </a:solidFill>
                <a:latin typeface="+mn-lt"/>
                <a:cs typeface="Arial"/>
              </a:rPr>
              <a:t>This presentation contains information that may be privileged or confidential and is the property of the Capgemini Group.</a:t>
            </a:r>
          </a:p>
          <a:p>
            <a:pPr>
              <a:spcAft>
                <a:spcPts val="600"/>
              </a:spcAft>
            </a:pPr>
            <a:r>
              <a:rPr lang="en-US" sz="700" noProof="0">
                <a:solidFill>
                  <a:schemeClr val="bg1"/>
                </a:solidFill>
                <a:latin typeface="+mn-lt"/>
                <a:cs typeface="Arial"/>
              </a:rPr>
              <a:t>Copyright © 2024 Capgemini. All rights reserved.</a:t>
            </a:r>
          </a:p>
        </p:txBody>
      </p:sp>
      <p:grpSp>
        <p:nvGrpSpPr>
          <p:cNvPr id="2" name="Group 2">
            <a:extLst>
              <a:ext uri="{FF2B5EF4-FFF2-40B4-BE49-F238E27FC236}">
                <a16:creationId xmlns:a16="http://schemas.microsoft.com/office/drawing/2014/main" id="{4841F233-0C37-9FE7-D5D1-10432D331EB0}"/>
              </a:ext>
            </a:extLst>
          </p:cNvPr>
          <p:cNvGrpSpPr>
            <a:grpSpLocks noChangeAspect="1"/>
          </p:cNvGrpSpPr>
          <p:nvPr/>
        </p:nvGrpSpPr>
        <p:grpSpPr>
          <a:xfrm>
            <a:off x="443568" y="6021288"/>
            <a:ext cx="1872000" cy="420870"/>
            <a:chOff x="5094083" y="5360390"/>
            <a:chExt cx="3039349" cy="683316"/>
          </a:xfrm>
        </p:grpSpPr>
        <p:sp>
          <p:nvSpPr>
            <p:cNvPr id="3" name="Freeform: Shape 4">
              <a:extLst>
                <a:ext uri="{FF2B5EF4-FFF2-40B4-BE49-F238E27FC236}">
                  <a16:creationId xmlns:a16="http://schemas.microsoft.com/office/drawing/2014/main" id="{D333898A-496F-27FD-C8AB-8E47523F8256}"/>
                </a:ext>
              </a:extLst>
            </p:cNvPr>
            <p:cNvSpPr/>
            <p:nvPr/>
          </p:nvSpPr>
          <p:spPr>
            <a:xfrm>
              <a:off x="5094083" y="5369283"/>
              <a:ext cx="2467942" cy="674423"/>
            </a:xfrm>
            <a:custGeom>
              <a:avLst/>
              <a:gdLst>
                <a:gd name="connsiteX0" fmla="*/ 3092291 w 3171825"/>
                <a:gd name="connsiteY0" fmla="*/ 287179 h 866775"/>
                <a:gd name="connsiteX1" fmla="*/ 3059907 w 3171825"/>
                <a:gd name="connsiteY1" fmla="*/ 211931 h 866775"/>
                <a:gd name="connsiteX2" fmla="*/ 3027521 w 3171825"/>
                <a:gd name="connsiteY2" fmla="*/ 218599 h 866775"/>
                <a:gd name="connsiteX3" fmla="*/ 2960846 w 3171825"/>
                <a:gd name="connsiteY3" fmla="*/ 507206 h 866775"/>
                <a:gd name="connsiteX4" fmla="*/ 2816066 w 3171825"/>
                <a:gd name="connsiteY4" fmla="*/ 178594 h 866775"/>
                <a:gd name="connsiteX5" fmla="*/ 2679859 w 3171825"/>
                <a:gd name="connsiteY5" fmla="*/ 440531 h 866775"/>
                <a:gd name="connsiteX6" fmla="*/ 2670334 w 3171825"/>
                <a:gd name="connsiteY6" fmla="*/ 319564 h 866775"/>
                <a:gd name="connsiteX7" fmla="*/ 2677001 w 3171825"/>
                <a:gd name="connsiteY7" fmla="*/ 254794 h 866775"/>
                <a:gd name="connsiteX8" fmla="*/ 2611279 w 3171825"/>
                <a:gd name="connsiteY8" fmla="*/ 209074 h 866775"/>
                <a:gd name="connsiteX9" fmla="*/ 2533174 w 3171825"/>
                <a:gd name="connsiteY9" fmla="*/ 510064 h 866775"/>
                <a:gd name="connsiteX10" fmla="*/ 2470309 w 3171825"/>
                <a:gd name="connsiteY10" fmla="*/ 292894 h 866775"/>
                <a:gd name="connsiteX11" fmla="*/ 2405539 w 3171825"/>
                <a:gd name="connsiteY11" fmla="*/ 208121 h 866775"/>
                <a:gd name="connsiteX12" fmla="*/ 2325529 w 3171825"/>
                <a:gd name="connsiteY12" fmla="*/ 494824 h 866775"/>
                <a:gd name="connsiteX13" fmla="*/ 2206466 w 3171825"/>
                <a:gd name="connsiteY13" fmla="*/ 211931 h 866775"/>
                <a:gd name="connsiteX14" fmla="*/ 2087404 w 3171825"/>
                <a:gd name="connsiteY14" fmla="*/ 479584 h 866775"/>
                <a:gd name="connsiteX15" fmla="*/ 1983581 w 3171825"/>
                <a:gd name="connsiteY15" fmla="*/ 178594 h 866775"/>
                <a:gd name="connsiteX16" fmla="*/ 1877854 w 3171825"/>
                <a:gd name="connsiteY16" fmla="*/ 391954 h 866775"/>
                <a:gd name="connsiteX17" fmla="*/ 1867376 w 3171825"/>
                <a:gd name="connsiteY17" fmla="*/ 390049 h 866775"/>
                <a:gd name="connsiteX18" fmla="*/ 1866424 w 3171825"/>
                <a:gd name="connsiteY18" fmla="*/ 327184 h 866775"/>
                <a:gd name="connsiteX19" fmla="*/ 1807369 w 3171825"/>
                <a:gd name="connsiteY19" fmla="*/ 202406 h 866775"/>
                <a:gd name="connsiteX20" fmla="*/ 1654969 w 3171825"/>
                <a:gd name="connsiteY20" fmla="*/ 512921 h 866775"/>
                <a:gd name="connsiteX21" fmla="*/ 1592104 w 3171825"/>
                <a:gd name="connsiteY21" fmla="*/ 483394 h 866775"/>
                <a:gd name="connsiteX22" fmla="*/ 1719739 w 3171825"/>
                <a:gd name="connsiteY22" fmla="*/ 306229 h 866775"/>
                <a:gd name="connsiteX23" fmla="*/ 1619726 w 3171825"/>
                <a:gd name="connsiteY23" fmla="*/ 202406 h 866775"/>
                <a:gd name="connsiteX24" fmla="*/ 1483519 w 3171825"/>
                <a:gd name="connsiteY24" fmla="*/ 369094 h 866775"/>
                <a:gd name="connsiteX25" fmla="*/ 1503521 w 3171825"/>
                <a:gd name="connsiteY25" fmla="*/ 473869 h 866775"/>
                <a:gd name="connsiteX26" fmla="*/ 1418749 w 3171825"/>
                <a:gd name="connsiteY26" fmla="*/ 512921 h 866775"/>
                <a:gd name="connsiteX27" fmla="*/ 1400651 w 3171825"/>
                <a:gd name="connsiteY27" fmla="*/ 274796 h 866775"/>
                <a:gd name="connsiteX28" fmla="*/ 1336834 w 3171825"/>
                <a:gd name="connsiteY28" fmla="*/ 326231 h 866775"/>
                <a:gd name="connsiteX29" fmla="*/ 1262539 w 3171825"/>
                <a:gd name="connsiteY29" fmla="*/ 479584 h 866775"/>
                <a:gd name="connsiteX30" fmla="*/ 1223486 w 3171825"/>
                <a:gd name="connsiteY30" fmla="*/ 421481 h 866775"/>
                <a:gd name="connsiteX31" fmla="*/ 1402556 w 3171825"/>
                <a:gd name="connsiteY31" fmla="*/ 250031 h 866775"/>
                <a:gd name="connsiteX32" fmla="*/ 1343501 w 3171825"/>
                <a:gd name="connsiteY32" fmla="*/ 192881 h 866775"/>
                <a:gd name="connsiteX33" fmla="*/ 1181576 w 3171825"/>
                <a:gd name="connsiteY33" fmla="*/ 290989 h 866775"/>
                <a:gd name="connsiteX34" fmla="*/ 1086326 w 3171825"/>
                <a:gd name="connsiteY34" fmla="*/ 385286 h 866775"/>
                <a:gd name="connsiteX35" fmla="*/ 1088231 w 3171825"/>
                <a:gd name="connsiteY35" fmla="*/ 358616 h 866775"/>
                <a:gd name="connsiteX36" fmla="*/ 974884 w 3171825"/>
                <a:gd name="connsiteY36" fmla="*/ 204311 h 866775"/>
                <a:gd name="connsiteX37" fmla="*/ 883444 w 3171825"/>
                <a:gd name="connsiteY37" fmla="*/ 273844 h 866775"/>
                <a:gd name="connsiteX38" fmla="*/ 846296 w 3171825"/>
                <a:gd name="connsiteY38" fmla="*/ 213836 h 866775"/>
                <a:gd name="connsiteX39" fmla="*/ 805339 w 3171825"/>
                <a:gd name="connsiteY39" fmla="*/ 224314 h 866775"/>
                <a:gd name="connsiteX40" fmla="*/ 814864 w 3171825"/>
                <a:gd name="connsiteY40" fmla="*/ 334804 h 866775"/>
                <a:gd name="connsiteX41" fmla="*/ 742474 w 3171825"/>
                <a:gd name="connsiteY41" fmla="*/ 520541 h 866775"/>
                <a:gd name="connsiteX42" fmla="*/ 691991 w 3171825"/>
                <a:gd name="connsiteY42" fmla="*/ 309086 h 866775"/>
                <a:gd name="connsiteX43" fmla="*/ 671989 w 3171825"/>
                <a:gd name="connsiteY43" fmla="*/ 305276 h 866775"/>
                <a:gd name="connsiteX44" fmla="*/ 621506 w 3171825"/>
                <a:gd name="connsiteY44" fmla="*/ 399574 h 866775"/>
                <a:gd name="connsiteX45" fmla="*/ 539591 w 3171825"/>
                <a:gd name="connsiteY45" fmla="*/ 512921 h 866775"/>
                <a:gd name="connsiteX46" fmla="*/ 495776 w 3171825"/>
                <a:gd name="connsiteY46" fmla="*/ 443389 h 866775"/>
                <a:gd name="connsiteX47" fmla="*/ 685324 w 3171825"/>
                <a:gd name="connsiteY47" fmla="*/ 278606 h 866775"/>
                <a:gd name="connsiteX48" fmla="*/ 627221 w 3171825"/>
                <a:gd name="connsiteY48" fmla="*/ 214789 h 866775"/>
                <a:gd name="connsiteX49" fmla="*/ 437674 w 3171825"/>
                <a:gd name="connsiteY49" fmla="*/ 355759 h 866775"/>
                <a:gd name="connsiteX50" fmla="*/ 237649 w 3171825"/>
                <a:gd name="connsiteY50" fmla="*/ 529114 h 866775"/>
                <a:gd name="connsiteX51" fmla="*/ 97631 w 3171825"/>
                <a:gd name="connsiteY51" fmla="*/ 313849 h 866775"/>
                <a:gd name="connsiteX52" fmla="*/ 261461 w 3171825"/>
                <a:gd name="connsiteY52" fmla="*/ 69056 h 866775"/>
                <a:gd name="connsiteX53" fmla="*/ 329089 w 3171825"/>
                <a:gd name="connsiteY53" fmla="*/ 181451 h 866775"/>
                <a:gd name="connsiteX54" fmla="*/ 410051 w 3171825"/>
                <a:gd name="connsiteY54" fmla="*/ 121444 h 866775"/>
                <a:gd name="connsiteX55" fmla="*/ 265271 w 3171825"/>
                <a:gd name="connsiteY55" fmla="*/ 7144 h 866775"/>
                <a:gd name="connsiteX56" fmla="*/ 7144 w 3171825"/>
                <a:gd name="connsiteY56" fmla="*/ 324326 h 866775"/>
                <a:gd name="connsiteX57" fmla="*/ 220504 w 3171825"/>
                <a:gd name="connsiteY57" fmla="*/ 601504 h 866775"/>
                <a:gd name="connsiteX58" fmla="*/ 425291 w 3171825"/>
                <a:gd name="connsiteY58" fmla="*/ 472916 h 866775"/>
                <a:gd name="connsiteX59" fmla="*/ 525304 w 3171825"/>
                <a:gd name="connsiteY59" fmla="*/ 576739 h 866775"/>
                <a:gd name="connsiteX60" fmla="*/ 646271 w 3171825"/>
                <a:gd name="connsiteY60" fmla="*/ 485299 h 866775"/>
                <a:gd name="connsiteX61" fmla="*/ 734854 w 3171825"/>
                <a:gd name="connsiteY61" fmla="*/ 576739 h 866775"/>
                <a:gd name="connsiteX62" fmla="*/ 812959 w 3171825"/>
                <a:gd name="connsiteY62" fmla="*/ 532924 h 866775"/>
                <a:gd name="connsiteX63" fmla="*/ 904399 w 3171825"/>
                <a:gd name="connsiteY63" fmla="*/ 810101 h 866775"/>
                <a:gd name="connsiteX64" fmla="*/ 882491 w 3171825"/>
                <a:gd name="connsiteY64" fmla="*/ 577691 h 866775"/>
                <a:gd name="connsiteX65" fmla="*/ 969169 w 3171825"/>
                <a:gd name="connsiteY65" fmla="*/ 267176 h 866775"/>
                <a:gd name="connsiteX66" fmla="*/ 1015841 w 3171825"/>
                <a:gd name="connsiteY66" fmla="*/ 359569 h 866775"/>
                <a:gd name="connsiteX67" fmla="*/ 1007269 w 3171825"/>
                <a:gd name="connsiteY67" fmla="*/ 440531 h 866775"/>
                <a:gd name="connsiteX68" fmla="*/ 900589 w 3171825"/>
                <a:gd name="connsiteY68" fmla="*/ 545306 h 866775"/>
                <a:gd name="connsiteX69" fmla="*/ 941546 w 3171825"/>
                <a:gd name="connsiteY69" fmla="*/ 577691 h 866775"/>
                <a:gd name="connsiteX70" fmla="*/ 1072039 w 3171825"/>
                <a:gd name="connsiteY70" fmla="*/ 449104 h 866775"/>
                <a:gd name="connsiteX71" fmla="*/ 1150144 w 3171825"/>
                <a:gd name="connsiteY71" fmla="*/ 390049 h 866775"/>
                <a:gd name="connsiteX72" fmla="*/ 1149191 w 3171825"/>
                <a:gd name="connsiteY72" fmla="*/ 415766 h 866775"/>
                <a:gd name="connsiteX73" fmla="*/ 1244441 w 3171825"/>
                <a:gd name="connsiteY73" fmla="*/ 550069 h 866775"/>
                <a:gd name="connsiteX74" fmla="*/ 1349216 w 3171825"/>
                <a:gd name="connsiteY74" fmla="*/ 469106 h 866775"/>
                <a:gd name="connsiteX75" fmla="*/ 1352074 w 3171825"/>
                <a:gd name="connsiteY75" fmla="*/ 547211 h 866775"/>
                <a:gd name="connsiteX76" fmla="*/ 1155859 w 3171825"/>
                <a:gd name="connsiteY76" fmla="*/ 754856 h 866775"/>
                <a:gd name="connsiteX77" fmla="*/ 1259681 w 3171825"/>
                <a:gd name="connsiteY77" fmla="*/ 864394 h 866775"/>
                <a:gd name="connsiteX78" fmla="*/ 1419701 w 3171825"/>
                <a:gd name="connsiteY78" fmla="*/ 569119 h 866775"/>
                <a:gd name="connsiteX79" fmla="*/ 1529239 w 3171825"/>
                <a:gd name="connsiteY79" fmla="*/ 518636 h 866775"/>
                <a:gd name="connsiteX80" fmla="*/ 1640681 w 3171825"/>
                <a:gd name="connsiteY80" fmla="*/ 576739 h 866775"/>
                <a:gd name="connsiteX81" fmla="*/ 1813084 w 3171825"/>
                <a:gd name="connsiteY81" fmla="*/ 459581 h 866775"/>
                <a:gd name="connsiteX82" fmla="*/ 1868329 w 3171825"/>
                <a:gd name="connsiteY82" fmla="*/ 576739 h 866775"/>
                <a:gd name="connsiteX83" fmla="*/ 1980724 w 3171825"/>
                <a:gd name="connsiteY83" fmla="*/ 273844 h 866775"/>
                <a:gd name="connsiteX84" fmla="*/ 2074069 w 3171825"/>
                <a:gd name="connsiteY84" fmla="*/ 601504 h 866775"/>
                <a:gd name="connsiteX85" fmla="*/ 2198846 w 3171825"/>
                <a:gd name="connsiteY85" fmla="*/ 312896 h 866775"/>
                <a:gd name="connsiteX86" fmla="*/ 2307432 w 3171825"/>
                <a:gd name="connsiteY86" fmla="*/ 576739 h 866775"/>
                <a:gd name="connsiteX87" fmla="*/ 2412207 w 3171825"/>
                <a:gd name="connsiteY87" fmla="*/ 428149 h 866775"/>
                <a:gd name="connsiteX88" fmla="*/ 2521744 w 3171825"/>
                <a:gd name="connsiteY88" fmla="*/ 576739 h 866775"/>
                <a:gd name="connsiteX89" fmla="*/ 2618899 w 3171825"/>
                <a:gd name="connsiteY89" fmla="*/ 486251 h 866775"/>
                <a:gd name="connsiteX90" fmla="*/ 2670334 w 3171825"/>
                <a:gd name="connsiteY90" fmla="*/ 576739 h 866775"/>
                <a:gd name="connsiteX91" fmla="*/ 2803684 w 3171825"/>
                <a:gd name="connsiteY91" fmla="*/ 274796 h 866775"/>
                <a:gd name="connsiteX92" fmla="*/ 2947511 w 3171825"/>
                <a:gd name="connsiteY92" fmla="*/ 576739 h 866775"/>
                <a:gd name="connsiteX93" fmla="*/ 3040857 w 3171825"/>
                <a:gd name="connsiteY93" fmla="*/ 474821 h 866775"/>
                <a:gd name="connsiteX94" fmla="*/ 3121819 w 3171825"/>
                <a:gd name="connsiteY94" fmla="*/ 576739 h 866775"/>
                <a:gd name="connsiteX95" fmla="*/ 3169444 w 3171825"/>
                <a:gd name="connsiteY95" fmla="*/ 550069 h 866775"/>
                <a:gd name="connsiteX96" fmla="*/ 3092291 w 3171825"/>
                <a:gd name="connsiteY96" fmla="*/ 287179 h 866775"/>
                <a:gd name="connsiteX97" fmla="*/ 1267301 w 3171825"/>
                <a:gd name="connsiteY97" fmla="*/ 806291 h 866775"/>
                <a:gd name="connsiteX98" fmla="*/ 1226344 w 3171825"/>
                <a:gd name="connsiteY98" fmla="*/ 751999 h 866775"/>
                <a:gd name="connsiteX99" fmla="*/ 1353026 w 3171825"/>
                <a:gd name="connsiteY99" fmla="*/ 597694 h 866775"/>
                <a:gd name="connsiteX100" fmla="*/ 1267301 w 3171825"/>
                <a:gd name="connsiteY100" fmla="*/ 806291 h 866775"/>
                <a:gd name="connsiteX101" fmla="*/ 1614964 w 3171825"/>
                <a:gd name="connsiteY101" fmla="*/ 257651 h 866775"/>
                <a:gd name="connsiteX102" fmla="*/ 1653064 w 3171825"/>
                <a:gd name="connsiteY102" fmla="*/ 315754 h 866775"/>
                <a:gd name="connsiteX103" fmla="*/ 1569244 w 3171825"/>
                <a:gd name="connsiteY103" fmla="*/ 438626 h 866775"/>
                <a:gd name="connsiteX104" fmla="*/ 1614964 w 3171825"/>
                <a:gd name="connsiteY104" fmla="*/ 257651 h 866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</a:cxnLst>
              <a:rect l="l" t="t" r="r" b="b"/>
              <a:pathLst>
                <a:path w="3171825" h="866775">
                  <a:moveTo>
                    <a:pt x="3092291" y="287179"/>
                  </a:moveTo>
                  <a:cubicBezTo>
                    <a:pt x="3092291" y="241459"/>
                    <a:pt x="3089434" y="211931"/>
                    <a:pt x="3059907" y="211931"/>
                  </a:cubicBezTo>
                  <a:cubicBezTo>
                    <a:pt x="3046571" y="211931"/>
                    <a:pt x="3039904" y="214789"/>
                    <a:pt x="3027521" y="218599"/>
                  </a:cubicBezTo>
                  <a:cubicBezTo>
                    <a:pt x="3037999" y="371951"/>
                    <a:pt x="3003709" y="507206"/>
                    <a:pt x="2960846" y="507206"/>
                  </a:cubicBezTo>
                  <a:cubicBezTo>
                    <a:pt x="2905601" y="507206"/>
                    <a:pt x="2933224" y="178594"/>
                    <a:pt x="2816066" y="178594"/>
                  </a:cubicBezTo>
                  <a:cubicBezTo>
                    <a:pt x="2707482" y="178594"/>
                    <a:pt x="2692241" y="440531"/>
                    <a:pt x="2679859" y="440531"/>
                  </a:cubicBezTo>
                  <a:cubicBezTo>
                    <a:pt x="2671286" y="440531"/>
                    <a:pt x="2670334" y="371951"/>
                    <a:pt x="2670334" y="319564"/>
                  </a:cubicBezTo>
                  <a:cubicBezTo>
                    <a:pt x="2675096" y="294799"/>
                    <a:pt x="2677001" y="271939"/>
                    <a:pt x="2677001" y="254794"/>
                  </a:cubicBezTo>
                  <a:cubicBezTo>
                    <a:pt x="2677001" y="230029"/>
                    <a:pt x="2667476" y="188119"/>
                    <a:pt x="2611279" y="209074"/>
                  </a:cubicBezTo>
                  <a:cubicBezTo>
                    <a:pt x="2613184" y="396716"/>
                    <a:pt x="2576036" y="510064"/>
                    <a:pt x="2533174" y="510064"/>
                  </a:cubicBezTo>
                  <a:cubicBezTo>
                    <a:pt x="2471261" y="510064"/>
                    <a:pt x="2470309" y="340519"/>
                    <a:pt x="2470309" y="292894"/>
                  </a:cubicBezTo>
                  <a:cubicBezTo>
                    <a:pt x="2470309" y="247174"/>
                    <a:pt x="2473166" y="186214"/>
                    <a:pt x="2405539" y="208121"/>
                  </a:cubicBezTo>
                  <a:cubicBezTo>
                    <a:pt x="2395061" y="371951"/>
                    <a:pt x="2352199" y="494824"/>
                    <a:pt x="2325529" y="494824"/>
                  </a:cubicBezTo>
                  <a:cubicBezTo>
                    <a:pt x="2285524" y="494824"/>
                    <a:pt x="2293144" y="211931"/>
                    <a:pt x="2206466" y="211931"/>
                  </a:cubicBezTo>
                  <a:cubicBezTo>
                    <a:pt x="2128361" y="211931"/>
                    <a:pt x="2103596" y="479584"/>
                    <a:pt x="2087404" y="479584"/>
                  </a:cubicBezTo>
                  <a:cubicBezTo>
                    <a:pt x="2057876" y="479584"/>
                    <a:pt x="2096929" y="178594"/>
                    <a:pt x="1983581" y="178594"/>
                  </a:cubicBezTo>
                  <a:cubicBezTo>
                    <a:pt x="1924526" y="178594"/>
                    <a:pt x="1900714" y="279559"/>
                    <a:pt x="1877854" y="391954"/>
                  </a:cubicBezTo>
                  <a:cubicBezTo>
                    <a:pt x="1873091" y="413861"/>
                    <a:pt x="1868329" y="414814"/>
                    <a:pt x="1867376" y="390049"/>
                  </a:cubicBezTo>
                  <a:cubicBezTo>
                    <a:pt x="1866424" y="370046"/>
                    <a:pt x="1866424" y="347186"/>
                    <a:pt x="1866424" y="327184"/>
                  </a:cubicBezTo>
                  <a:cubicBezTo>
                    <a:pt x="1894999" y="213836"/>
                    <a:pt x="1859756" y="171926"/>
                    <a:pt x="1807369" y="202406"/>
                  </a:cubicBezTo>
                  <a:cubicBezTo>
                    <a:pt x="1824514" y="411004"/>
                    <a:pt x="1728311" y="512921"/>
                    <a:pt x="1654969" y="512921"/>
                  </a:cubicBezTo>
                  <a:cubicBezTo>
                    <a:pt x="1628299" y="512921"/>
                    <a:pt x="1607344" y="501491"/>
                    <a:pt x="1592104" y="483394"/>
                  </a:cubicBezTo>
                  <a:cubicBezTo>
                    <a:pt x="1680686" y="429101"/>
                    <a:pt x="1719739" y="367189"/>
                    <a:pt x="1719739" y="306229"/>
                  </a:cubicBezTo>
                  <a:cubicBezTo>
                    <a:pt x="1719739" y="240506"/>
                    <a:pt x="1681639" y="202406"/>
                    <a:pt x="1619726" y="202406"/>
                  </a:cubicBezTo>
                  <a:cubicBezTo>
                    <a:pt x="1532096" y="202406"/>
                    <a:pt x="1483519" y="292894"/>
                    <a:pt x="1483519" y="369094"/>
                  </a:cubicBezTo>
                  <a:cubicBezTo>
                    <a:pt x="1483519" y="410051"/>
                    <a:pt x="1491139" y="445294"/>
                    <a:pt x="1503521" y="473869"/>
                  </a:cubicBezTo>
                  <a:cubicBezTo>
                    <a:pt x="1473041" y="488156"/>
                    <a:pt x="1445419" y="500539"/>
                    <a:pt x="1418749" y="512921"/>
                  </a:cubicBezTo>
                  <a:cubicBezTo>
                    <a:pt x="1416844" y="433864"/>
                    <a:pt x="1407319" y="350996"/>
                    <a:pt x="1400651" y="274796"/>
                  </a:cubicBezTo>
                  <a:cubicBezTo>
                    <a:pt x="1353979" y="262414"/>
                    <a:pt x="1340644" y="284321"/>
                    <a:pt x="1336834" y="326231"/>
                  </a:cubicBezTo>
                  <a:cubicBezTo>
                    <a:pt x="1328261" y="420529"/>
                    <a:pt x="1293971" y="479584"/>
                    <a:pt x="1262539" y="479584"/>
                  </a:cubicBezTo>
                  <a:cubicBezTo>
                    <a:pt x="1239679" y="479584"/>
                    <a:pt x="1225391" y="451009"/>
                    <a:pt x="1223486" y="421481"/>
                  </a:cubicBezTo>
                  <a:cubicBezTo>
                    <a:pt x="1214914" y="270034"/>
                    <a:pt x="1337786" y="228124"/>
                    <a:pt x="1402556" y="250031"/>
                  </a:cubicBezTo>
                  <a:cubicBezTo>
                    <a:pt x="1415891" y="216694"/>
                    <a:pt x="1401604" y="192881"/>
                    <a:pt x="1343501" y="192881"/>
                  </a:cubicBezTo>
                  <a:cubicBezTo>
                    <a:pt x="1273016" y="192881"/>
                    <a:pt x="1220629" y="235744"/>
                    <a:pt x="1181576" y="290989"/>
                  </a:cubicBezTo>
                  <a:cubicBezTo>
                    <a:pt x="1155859" y="327184"/>
                    <a:pt x="1126331" y="353854"/>
                    <a:pt x="1086326" y="385286"/>
                  </a:cubicBezTo>
                  <a:cubicBezTo>
                    <a:pt x="1087279" y="375761"/>
                    <a:pt x="1088231" y="367189"/>
                    <a:pt x="1088231" y="358616"/>
                  </a:cubicBezTo>
                  <a:cubicBezTo>
                    <a:pt x="1088231" y="251936"/>
                    <a:pt x="1030129" y="204311"/>
                    <a:pt x="974884" y="204311"/>
                  </a:cubicBezTo>
                  <a:cubicBezTo>
                    <a:pt x="929164" y="204311"/>
                    <a:pt x="900589" y="231934"/>
                    <a:pt x="883444" y="273844"/>
                  </a:cubicBezTo>
                  <a:cubicBezTo>
                    <a:pt x="879634" y="231934"/>
                    <a:pt x="871061" y="213836"/>
                    <a:pt x="846296" y="213836"/>
                  </a:cubicBezTo>
                  <a:cubicBezTo>
                    <a:pt x="835819" y="213836"/>
                    <a:pt x="821531" y="216694"/>
                    <a:pt x="805339" y="224314"/>
                  </a:cubicBezTo>
                  <a:cubicBezTo>
                    <a:pt x="812959" y="248126"/>
                    <a:pt x="814864" y="300514"/>
                    <a:pt x="814864" y="334804"/>
                  </a:cubicBezTo>
                  <a:cubicBezTo>
                    <a:pt x="814864" y="463391"/>
                    <a:pt x="777716" y="520541"/>
                    <a:pt x="742474" y="520541"/>
                  </a:cubicBezTo>
                  <a:cubicBezTo>
                    <a:pt x="701516" y="520541"/>
                    <a:pt x="695801" y="368141"/>
                    <a:pt x="691991" y="309086"/>
                  </a:cubicBezTo>
                  <a:cubicBezTo>
                    <a:pt x="687229" y="307181"/>
                    <a:pt x="681514" y="305276"/>
                    <a:pt x="671989" y="305276"/>
                  </a:cubicBezTo>
                  <a:cubicBezTo>
                    <a:pt x="635794" y="305276"/>
                    <a:pt x="631031" y="354806"/>
                    <a:pt x="621506" y="399574"/>
                  </a:cubicBezTo>
                  <a:cubicBezTo>
                    <a:pt x="611029" y="450056"/>
                    <a:pt x="582454" y="512921"/>
                    <a:pt x="539591" y="512921"/>
                  </a:cubicBezTo>
                  <a:cubicBezTo>
                    <a:pt x="513874" y="512921"/>
                    <a:pt x="497681" y="488156"/>
                    <a:pt x="495776" y="443389"/>
                  </a:cubicBezTo>
                  <a:cubicBezTo>
                    <a:pt x="491966" y="352901"/>
                    <a:pt x="567214" y="245269"/>
                    <a:pt x="685324" y="278606"/>
                  </a:cubicBezTo>
                  <a:cubicBezTo>
                    <a:pt x="700564" y="242411"/>
                    <a:pt x="676751" y="214789"/>
                    <a:pt x="627221" y="214789"/>
                  </a:cubicBezTo>
                  <a:cubicBezTo>
                    <a:pt x="540544" y="214789"/>
                    <a:pt x="469106" y="279559"/>
                    <a:pt x="437674" y="355759"/>
                  </a:cubicBezTo>
                  <a:cubicBezTo>
                    <a:pt x="406241" y="426244"/>
                    <a:pt x="350996" y="529114"/>
                    <a:pt x="237649" y="529114"/>
                  </a:cubicBezTo>
                  <a:cubicBezTo>
                    <a:pt x="157639" y="529114"/>
                    <a:pt x="97631" y="459581"/>
                    <a:pt x="97631" y="313849"/>
                  </a:cubicBezTo>
                  <a:cubicBezTo>
                    <a:pt x="97631" y="188119"/>
                    <a:pt x="176689" y="69056"/>
                    <a:pt x="261461" y="69056"/>
                  </a:cubicBezTo>
                  <a:cubicBezTo>
                    <a:pt x="320516" y="69056"/>
                    <a:pt x="333851" y="127159"/>
                    <a:pt x="329089" y="181451"/>
                  </a:cubicBezTo>
                  <a:cubicBezTo>
                    <a:pt x="359569" y="206216"/>
                    <a:pt x="410051" y="183356"/>
                    <a:pt x="410051" y="121444"/>
                  </a:cubicBezTo>
                  <a:cubicBezTo>
                    <a:pt x="410051" y="79534"/>
                    <a:pt x="375761" y="7144"/>
                    <a:pt x="265271" y="7144"/>
                  </a:cubicBezTo>
                  <a:cubicBezTo>
                    <a:pt x="128111" y="7144"/>
                    <a:pt x="7144" y="144304"/>
                    <a:pt x="7144" y="324326"/>
                  </a:cubicBezTo>
                  <a:cubicBezTo>
                    <a:pt x="7144" y="498634"/>
                    <a:pt x="95726" y="601504"/>
                    <a:pt x="220504" y="601504"/>
                  </a:cubicBezTo>
                  <a:cubicBezTo>
                    <a:pt x="299561" y="601504"/>
                    <a:pt x="373856" y="556736"/>
                    <a:pt x="425291" y="472916"/>
                  </a:cubicBezTo>
                  <a:cubicBezTo>
                    <a:pt x="438626" y="545306"/>
                    <a:pt x="488156" y="576739"/>
                    <a:pt x="525304" y="576739"/>
                  </a:cubicBezTo>
                  <a:cubicBezTo>
                    <a:pt x="585311" y="576739"/>
                    <a:pt x="624364" y="537686"/>
                    <a:pt x="646271" y="485299"/>
                  </a:cubicBezTo>
                  <a:cubicBezTo>
                    <a:pt x="659606" y="537686"/>
                    <a:pt x="688181" y="576739"/>
                    <a:pt x="734854" y="576739"/>
                  </a:cubicBezTo>
                  <a:cubicBezTo>
                    <a:pt x="768191" y="576739"/>
                    <a:pt x="793909" y="559594"/>
                    <a:pt x="812959" y="532924"/>
                  </a:cubicBezTo>
                  <a:cubicBezTo>
                    <a:pt x="805339" y="716756"/>
                    <a:pt x="795814" y="832961"/>
                    <a:pt x="904399" y="810101"/>
                  </a:cubicBezTo>
                  <a:cubicBezTo>
                    <a:pt x="887254" y="757714"/>
                    <a:pt x="882491" y="663416"/>
                    <a:pt x="882491" y="577691"/>
                  </a:cubicBezTo>
                  <a:cubicBezTo>
                    <a:pt x="882491" y="344329"/>
                    <a:pt x="920591" y="267176"/>
                    <a:pt x="969169" y="267176"/>
                  </a:cubicBezTo>
                  <a:cubicBezTo>
                    <a:pt x="1004411" y="267176"/>
                    <a:pt x="1015841" y="311944"/>
                    <a:pt x="1015841" y="359569"/>
                  </a:cubicBezTo>
                  <a:cubicBezTo>
                    <a:pt x="1015841" y="385286"/>
                    <a:pt x="1012984" y="413861"/>
                    <a:pt x="1007269" y="440531"/>
                  </a:cubicBezTo>
                  <a:cubicBezTo>
                    <a:pt x="948214" y="477679"/>
                    <a:pt x="900589" y="507206"/>
                    <a:pt x="900589" y="545306"/>
                  </a:cubicBezTo>
                  <a:cubicBezTo>
                    <a:pt x="900589" y="574834"/>
                    <a:pt x="922496" y="577691"/>
                    <a:pt x="941546" y="577691"/>
                  </a:cubicBezTo>
                  <a:cubicBezTo>
                    <a:pt x="987266" y="577691"/>
                    <a:pt x="1041559" y="532924"/>
                    <a:pt x="1072039" y="449104"/>
                  </a:cubicBezTo>
                  <a:cubicBezTo>
                    <a:pt x="1098709" y="432911"/>
                    <a:pt x="1125379" y="414814"/>
                    <a:pt x="1150144" y="390049"/>
                  </a:cubicBezTo>
                  <a:cubicBezTo>
                    <a:pt x="1149191" y="398621"/>
                    <a:pt x="1149191" y="407194"/>
                    <a:pt x="1149191" y="415766"/>
                  </a:cubicBezTo>
                  <a:cubicBezTo>
                    <a:pt x="1149191" y="499586"/>
                    <a:pt x="1185386" y="550069"/>
                    <a:pt x="1244441" y="550069"/>
                  </a:cubicBezTo>
                  <a:cubicBezTo>
                    <a:pt x="1290161" y="550069"/>
                    <a:pt x="1324451" y="517684"/>
                    <a:pt x="1349216" y="469106"/>
                  </a:cubicBezTo>
                  <a:cubicBezTo>
                    <a:pt x="1351121" y="496729"/>
                    <a:pt x="1352074" y="523399"/>
                    <a:pt x="1352074" y="547211"/>
                  </a:cubicBezTo>
                  <a:cubicBezTo>
                    <a:pt x="1258729" y="590074"/>
                    <a:pt x="1155859" y="633889"/>
                    <a:pt x="1155859" y="754856"/>
                  </a:cubicBezTo>
                  <a:cubicBezTo>
                    <a:pt x="1155859" y="817721"/>
                    <a:pt x="1201579" y="864394"/>
                    <a:pt x="1259681" y="864394"/>
                  </a:cubicBezTo>
                  <a:cubicBezTo>
                    <a:pt x="1389221" y="864394"/>
                    <a:pt x="1418749" y="728186"/>
                    <a:pt x="1419701" y="569119"/>
                  </a:cubicBezTo>
                  <a:cubicBezTo>
                    <a:pt x="1461611" y="551021"/>
                    <a:pt x="1493044" y="536734"/>
                    <a:pt x="1529239" y="518636"/>
                  </a:cubicBezTo>
                  <a:cubicBezTo>
                    <a:pt x="1560671" y="557689"/>
                    <a:pt x="1602581" y="576739"/>
                    <a:pt x="1640681" y="576739"/>
                  </a:cubicBezTo>
                  <a:cubicBezTo>
                    <a:pt x="1714024" y="576739"/>
                    <a:pt x="1768316" y="537686"/>
                    <a:pt x="1813084" y="459581"/>
                  </a:cubicBezTo>
                  <a:cubicBezTo>
                    <a:pt x="1820704" y="519589"/>
                    <a:pt x="1835944" y="576739"/>
                    <a:pt x="1868329" y="576739"/>
                  </a:cubicBezTo>
                  <a:cubicBezTo>
                    <a:pt x="1926431" y="576739"/>
                    <a:pt x="1937861" y="273844"/>
                    <a:pt x="1980724" y="273844"/>
                  </a:cubicBezTo>
                  <a:cubicBezTo>
                    <a:pt x="2014061" y="273844"/>
                    <a:pt x="1986439" y="601504"/>
                    <a:pt x="2074069" y="601504"/>
                  </a:cubicBezTo>
                  <a:cubicBezTo>
                    <a:pt x="2148364" y="601504"/>
                    <a:pt x="2162651" y="312896"/>
                    <a:pt x="2198846" y="312896"/>
                  </a:cubicBezTo>
                  <a:cubicBezTo>
                    <a:pt x="2224564" y="312896"/>
                    <a:pt x="2226469" y="576739"/>
                    <a:pt x="2307432" y="576739"/>
                  </a:cubicBezTo>
                  <a:cubicBezTo>
                    <a:pt x="2347436" y="576739"/>
                    <a:pt x="2390299" y="529114"/>
                    <a:pt x="2412207" y="428149"/>
                  </a:cubicBezTo>
                  <a:cubicBezTo>
                    <a:pt x="2422684" y="494824"/>
                    <a:pt x="2456021" y="576739"/>
                    <a:pt x="2521744" y="576739"/>
                  </a:cubicBezTo>
                  <a:cubicBezTo>
                    <a:pt x="2559844" y="576739"/>
                    <a:pt x="2593182" y="537686"/>
                    <a:pt x="2618899" y="486251"/>
                  </a:cubicBezTo>
                  <a:cubicBezTo>
                    <a:pt x="2625566" y="539591"/>
                    <a:pt x="2640807" y="576739"/>
                    <a:pt x="2670334" y="576739"/>
                  </a:cubicBezTo>
                  <a:cubicBezTo>
                    <a:pt x="2746534" y="576739"/>
                    <a:pt x="2743676" y="274796"/>
                    <a:pt x="2803684" y="274796"/>
                  </a:cubicBezTo>
                  <a:cubicBezTo>
                    <a:pt x="2850357" y="274796"/>
                    <a:pt x="2836069" y="576739"/>
                    <a:pt x="2947511" y="576739"/>
                  </a:cubicBezTo>
                  <a:cubicBezTo>
                    <a:pt x="3000851" y="576739"/>
                    <a:pt x="3025616" y="531971"/>
                    <a:pt x="3040857" y="474821"/>
                  </a:cubicBezTo>
                  <a:cubicBezTo>
                    <a:pt x="3061811" y="558641"/>
                    <a:pt x="3094196" y="576739"/>
                    <a:pt x="3121819" y="576739"/>
                  </a:cubicBezTo>
                  <a:cubicBezTo>
                    <a:pt x="3138964" y="576739"/>
                    <a:pt x="3152299" y="571024"/>
                    <a:pt x="3169444" y="550069"/>
                  </a:cubicBezTo>
                  <a:cubicBezTo>
                    <a:pt x="3085624" y="511969"/>
                    <a:pt x="3092291" y="375761"/>
                    <a:pt x="3092291" y="287179"/>
                  </a:cubicBezTo>
                  <a:close/>
                  <a:moveTo>
                    <a:pt x="1267301" y="806291"/>
                  </a:moveTo>
                  <a:cubicBezTo>
                    <a:pt x="1240631" y="806291"/>
                    <a:pt x="1226344" y="780574"/>
                    <a:pt x="1226344" y="751999"/>
                  </a:cubicBezTo>
                  <a:cubicBezTo>
                    <a:pt x="1226344" y="674846"/>
                    <a:pt x="1283494" y="632936"/>
                    <a:pt x="1353026" y="597694"/>
                  </a:cubicBezTo>
                  <a:cubicBezTo>
                    <a:pt x="1349216" y="768191"/>
                    <a:pt x="1310164" y="806291"/>
                    <a:pt x="1267301" y="806291"/>
                  </a:cubicBezTo>
                  <a:close/>
                  <a:moveTo>
                    <a:pt x="1614964" y="257651"/>
                  </a:moveTo>
                  <a:cubicBezTo>
                    <a:pt x="1640681" y="257651"/>
                    <a:pt x="1655921" y="281464"/>
                    <a:pt x="1653064" y="315754"/>
                  </a:cubicBezTo>
                  <a:cubicBezTo>
                    <a:pt x="1650206" y="355759"/>
                    <a:pt x="1620679" y="402431"/>
                    <a:pt x="1569244" y="438626"/>
                  </a:cubicBezTo>
                  <a:cubicBezTo>
                    <a:pt x="1543526" y="362426"/>
                    <a:pt x="1563529" y="257651"/>
                    <a:pt x="1614964" y="257651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800"/>
            </a:p>
          </p:txBody>
        </p:sp>
        <p:sp>
          <p:nvSpPr>
            <p:cNvPr id="14" name="Freeform: Shape 5">
              <a:extLst>
                <a:ext uri="{FF2B5EF4-FFF2-40B4-BE49-F238E27FC236}">
                  <a16:creationId xmlns:a16="http://schemas.microsoft.com/office/drawing/2014/main" id="{6296B18C-C598-1968-0A90-003732AFB30D}"/>
                </a:ext>
              </a:extLst>
            </p:cNvPr>
            <p:cNvSpPr/>
            <p:nvPr/>
          </p:nvSpPr>
          <p:spPr>
            <a:xfrm>
              <a:off x="6953539" y="5402609"/>
              <a:ext cx="74112" cy="81524"/>
            </a:xfrm>
            <a:custGeom>
              <a:avLst/>
              <a:gdLst>
                <a:gd name="connsiteX0" fmla="*/ 51942 w 95250"/>
                <a:gd name="connsiteY0" fmla="*/ 99569 h 104775"/>
                <a:gd name="connsiteX1" fmla="*/ 93853 w 95250"/>
                <a:gd name="connsiteY1" fmla="*/ 51944 h 104775"/>
                <a:gd name="connsiteX2" fmla="*/ 51942 w 95250"/>
                <a:gd name="connsiteY2" fmla="*/ 7176 h 104775"/>
                <a:gd name="connsiteX3" fmla="*/ 7175 w 95250"/>
                <a:gd name="connsiteY3" fmla="*/ 54801 h 104775"/>
                <a:gd name="connsiteX4" fmla="*/ 51942 w 95250"/>
                <a:gd name="connsiteY4" fmla="*/ 99569 h 104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5250" h="104775">
                  <a:moveTo>
                    <a:pt x="51942" y="99569"/>
                  </a:moveTo>
                  <a:cubicBezTo>
                    <a:pt x="76707" y="98616"/>
                    <a:pt x="93853" y="77661"/>
                    <a:pt x="93853" y="51944"/>
                  </a:cubicBezTo>
                  <a:cubicBezTo>
                    <a:pt x="93853" y="26226"/>
                    <a:pt x="76707" y="6224"/>
                    <a:pt x="51942" y="7176"/>
                  </a:cubicBezTo>
                  <a:cubicBezTo>
                    <a:pt x="27178" y="8129"/>
                    <a:pt x="7175" y="29084"/>
                    <a:pt x="7175" y="54801"/>
                  </a:cubicBezTo>
                  <a:cubicBezTo>
                    <a:pt x="6222" y="80519"/>
                    <a:pt x="27178" y="100521"/>
                    <a:pt x="51942" y="99569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800"/>
            </a:p>
          </p:txBody>
        </p:sp>
        <p:sp>
          <p:nvSpPr>
            <p:cNvPr id="16" name="Freeform: Shape 6">
              <a:extLst>
                <a:ext uri="{FF2B5EF4-FFF2-40B4-BE49-F238E27FC236}">
                  <a16:creationId xmlns:a16="http://schemas.microsoft.com/office/drawing/2014/main" id="{EE39F094-DF42-59D0-87D6-5B2B52D6ECBD}"/>
                </a:ext>
              </a:extLst>
            </p:cNvPr>
            <p:cNvSpPr/>
            <p:nvPr/>
          </p:nvSpPr>
          <p:spPr>
            <a:xfrm>
              <a:off x="7436776" y="5416688"/>
              <a:ext cx="74112" cy="74112"/>
            </a:xfrm>
            <a:custGeom>
              <a:avLst/>
              <a:gdLst>
                <a:gd name="connsiteX0" fmla="*/ 48101 w 95250"/>
                <a:gd name="connsiteY0" fmla="*/ 94808 h 95250"/>
                <a:gd name="connsiteX1" fmla="*/ 89059 w 95250"/>
                <a:gd name="connsiteY1" fmla="*/ 49088 h 95250"/>
                <a:gd name="connsiteX2" fmla="*/ 48101 w 95250"/>
                <a:gd name="connsiteY2" fmla="*/ 7178 h 95250"/>
                <a:gd name="connsiteX3" fmla="*/ 7144 w 95250"/>
                <a:gd name="connsiteY3" fmla="*/ 52898 h 95250"/>
                <a:gd name="connsiteX4" fmla="*/ 48101 w 95250"/>
                <a:gd name="connsiteY4" fmla="*/ 94808 h 95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5250" h="95250">
                  <a:moveTo>
                    <a:pt x="48101" y="94808"/>
                  </a:moveTo>
                  <a:cubicBezTo>
                    <a:pt x="70961" y="93856"/>
                    <a:pt x="89059" y="73853"/>
                    <a:pt x="89059" y="49088"/>
                  </a:cubicBezTo>
                  <a:cubicBezTo>
                    <a:pt x="89059" y="25275"/>
                    <a:pt x="70961" y="6225"/>
                    <a:pt x="48101" y="7178"/>
                  </a:cubicBezTo>
                  <a:cubicBezTo>
                    <a:pt x="25241" y="8131"/>
                    <a:pt x="7144" y="28133"/>
                    <a:pt x="7144" y="52898"/>
                  </a:cubicBezTo>
                  <a:cubicBezTo>
                    <a:pt x="8096" y="76711"/>
                    <a:pt x="26194" y="95761"/>
                    <a:pt x="48101" y="94808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800"/>
            </a:p>
          </p:txBody>
        </p:sp>
        <p:sp>
          <p:nvSpPr>
            <p:cNvPr id="19" name="Freeform: Shape 7">
              <a:extLst>
                <a:ext uri="{FF2B5EF4-FFF2-40B4-BE49-F238E27FC236}">
                  <a16:creationId xmlns:a16="http://schemas.microsoft.com/office/drawing/2014/main" id="{9761BD33-D8E3-9C50-E0F7-DFE6BB9D42A4}"/>
                </a:ext>
              </a:extLst>
            </p:cNvPr>
            <p:cNvSpPr/>
            <p:nvPr/>
          </p:nvSpPr>
          <p:spPr>
            <a:xfrm>
              <a:off x="7591670" y="5360390"/>
              <a:ext cx="526198" cy="452086"/>
            </a:xfrm>
            <a:custGeom>
              <a:avLst/>
              <a:gdLst>
                <a:gd name="connsiteX0" fmla="*/ 553879 w 676275"/>
                <a:gd name="connsiteY0" fmla="*/ 254794 h 581025"/>
                <a:gd name="connsiteX1" fmla="*/ 451009 w 676275"/>
                <a:gd name="connsiteY1" fmla="*/ 342424 h 581025"/>
                <a:gd name="connsiteX2" fmla="*/ 375761 w 676275"/>
                <a:gd name="connsiteY2" fmla="*/ 469106 h 581025"/>
                <a:gd name="connsiteX3" fmla="*/ 273844 w 676275"/>
                <a:gd name="connsiteY3" fmla="*/ 561499 h 581025"/>
                <a:gd name="connsiteX4" fmla="*/ 132874 w 676275"/>
                <a:gd name="connsiteY4" fmla="*/ 569119 h 581025"/>
                <a:gd name="connsiteX5" fmla="*/ 7144 w 676275"/>
                <a:gd name="connsiteY5" fmla="*/ 383381 h 581025"/>
                <a:gd name="connsiteX6" fmla="*/ 371951 w 676275"/>
                <a:gd name="connsiteY6" fmla="*/ 7144 h 581025"/>
                <a:gd name="connsiteX7" fmla="*/ 371951 w 676275"/>
                <a:gd name="connsiteY7" fmla="*/ 7144 h 581025"/>
                <a:gd name="connsiteX8" fmla="*/ 371951 w 676275"/>
                <a:gd name="connsiteY8" fmla="*/ 7144 h 581025"/>
                <a:gd name="connsiteX9" fmla="*/ 388144 w 676275"/>
                <a:gd name="connsiteY9" fmla="*/ 13811 h 581025"/>
                <a:gd name="connsiteX10" fmla="*/ 571024 w 676275"/>
                <a:gd name="connsiteY10" fmla="*/ 127159 h 581025"/>
                <a:gd name="connsiteX11" fmla="*/ 675799 w 676275"/>
                <a:gd name="connsiteY11" fmla="*/ 287179 h 581025"/>
                <a:gd name="connsiteX12" fmla="*/ 553879 w 676275"/>
                <a:gd name="connsiteY12" fmla="*/ 254794 h 581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676275" h="581025">
                  <a:moveTo>
                    <a:pt x="553879" y="254794"/>
                  </a:moveTo>
                  <a:cubicBezTo>
                    <a:pt x="507206" y="265271"/>
                    <a:pt x="475774" y="304324"/>
                    <a:pt x="451009" y="342424"/>
                  </a:cubicBezTo>
                  <a:cubicBezTo>
                    <a:pt x="424339" y="383381"/>
                    <a:pt x="403384" y="428149"/>
                    <a:pt x="375761" y="469106"/>
                  </a:cubicBezTo>
                  <a:cubicBezTo>
                    <a:pt x="349091" y="507206"/>
                    <a:pt x="316706" y="542449"/>
                    <a:pt x="273844" y="561499"/>
                  </a:cubicBezTo>
                  <a:cubicBezTo>
                    <a:pt x="229076" y="581501"/>
                    <a:pt x="179546" y="584359"/>
                    <a:pt x="132874" y="569119"/>
                  </a:cubicBezTo>
                  <a:cubicBezTo>
                    <a:pt x="58579" y="538639"/>
                    <a:pt x="7144" y="464344"/>
                    <a:pt x="7144" y="383381"/>
                  </a:cubicBezTo>
                  <a:cubicBezTo>
                    <a:pt x="7144" y="177641"/>
                    <a:pt x="290036" y="105251"/>
                    <a:pt x="371951" y="7144"/>
                  </a:cubicBezTo>
                  <a:cubicBezTo>
                    <a:pt x="371951" y="7144"/>
                    <a:pt x="371951" y="7144"/>
                    <a:pt x="371951" y="7144"/>
                  </a:cubicBezTo>
                  <a:lnTo>
                    <a:pt x="371951" y="7144"/>
                  </a:lnTo>
                  <a:cubicBezTo>
                    <a:pt x="377666" y="9049"/>
                    <a:pt x="382429" y="11906"/>
                    <a:pt x="388144" y="13811"/>
                  </a:cubicBezTo>
                  <a:cubicBezTo>
                    <a:pt x="454819" y="41434"/>
                    <a:pt x="517684" y="78581"/>
                    <a:pt x="571024" y="127159"/>
                  </a:cubicBezTo>
                  <a:cubicBezTo>
                    <a:pt x="620554" y="172879"/>
                    <a:pt x="657701" y="226219"/>
                    <a:pt x="675799" y="287179"/>
                  </a:cubicBezTo>
                  <a:cubicBezTo>
                    <a:pt x="646271" y="255746"/>
                    <a:pt x="595789" y="244316"/>
                    <a:pt x="553879" y="254794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800"/>
            </a:p>
          </p:txBody>
        </p:sp>
        <p:sp>
          <p:nvSpPr>
            <p:cNvPr id="20" name="Freeform: Shape 8">
              <a:extLst>
                <a:ext uri="{FF2B5EF4-FFF2-40B4-BE49-F238E27FC236}">
                  <a16:creationId xmlns:a16="http://schemas.microsoft.com/office/drawing/2014/main" id="{F0549B39-33DF-9EEB-DE1A-EEA719E68279}"/>
                </a:ext>
              </a:extLst>
            </p:cNvPr>
            <p:cNvSpPr/>
            <p:nvPr/>
          </p:nvSpPr>
          <p:spPr>
            <a:xfrm>
              <a:off x="7777693" y="5570011"/>
              <a:ext cx="355739" cy="289038"/>
            </a:xfrm>
            <a:custGeom>
              <a:avLst/>
              <a:gdLst>
                <a:gd name="connsiteX0" fmla="*/ 443389 w 457200"/>
                <a:gd name="connsiteY0" fmla="*/ 151121 h 371475"/>
                <a:gd name="connsiteX1" fmla="*/ 340519 w 457200"/>
                <a:gd name="connsiteY1" fmla="*/ 250181 h 371475"/>
                <a:gd name="connsiteX2" fmla="*/ 193834 w 457200"/>
                <a:gd name="connsiteY2" fmla="*/ 204461 h 371475"/>
                <a:gd name="connsiteX3" fmla="*/ 299561 w 457200"/>
                <a:gd name="connsiteY3" fmla="*/ 298759 h 371475"/>
                <a:gd name="connsiteX4" fmla="*/ 161449 w 457200"/>
                <a:gd name="connsiteY4" fmla="*/ 360671 h 371475"/>
                <a:gd name="connsiteX5" fmla="*/ 79534 w 457200"/>
                <a:gd name="connsiteY5" fmla="*/ 367339 h 371475"/>
                <a:gd name="connsiteX6" fmla="*/ 7144 w 457200"/>
                <a:gd name="connsiteY6" fmla="*/ 348289 h 371475"/>
                <a:gd name="connsiteX7" fmla="*/ 120491 w 457200"/>
                <a:gd name="connsiteY7" fmla="*/ 276851 h 371475"/>
                <a:gd name="connsiteX8" fmla="*/ 188119 w 457200"/>
                <a:gd name="connsiteY8" fmla="*/ 175886 h 371475"/>
                <a:gd name="connsiteX9" fmla="*/ 250031 w 457200"/>
                <a:gd name="connsiteY9" fmla="*/ 64444 h 371475"/>
                <a:gd name="connsiteX10" fmla="*/ 339566 w 457200"/>
                <a:gd name="connsiteY10" fmla="*/ 7294 h 371475"/>
                <a:gd name="connsiteX11" fmla="*/ 438626 w 457200"/>
                <a:gd name="connsiteY11" fmla="*/ 58729 h 371475"/>
                <a:gd name="connsiteX12" fmla="*/ 443389 w 457200"/>
                <a:gd name="connsiteY12" fmla="*/ 151121 h 371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57200" h="371475">
                  <a:moveTo>
                    <a:pt x="443389" y="151121"/>
                  </a:moveTo>
                  <a:cubicBezTo>
                    <a:pt x="428149" y="198746"/>
                    <a:pt x="389096" y="236846"/>
                    <a:pt x="340519" y="250181"/>
                  </a:cubicBezTo>
                  <a:cubicBezTo>
                    <a:pt x="285274" y="265421"/>
                    <a:pt x="230029" y="249229"/>
                    <a:pt x="193834" y="204461"/>
                  </a:cubicBezTo>
                  <a:cubicBezTo>
                    <a:pt x="197644" y="261611"/>
                    <a:pt x="243364" y="299711"/>
                    <a:pt x="299561" y="298759"/>
                  </a:cubicBezTo>
                  <a:cubicBezTo>
                    <a:pt x="263366" y="334954"/>
                    <a:pt x="210026" y="352099"/>
                    <a:pt x="161449" y="360671"/>
                  </a:cubicBezTo>
                  <a:cubicBezTo>
                    <a:pt x="134779" y="365434"/>
                    <a:pt x="107156" y="368291"/>
                    <a:pt x="79534" y="367339"/>
                  </a:cubicBezTo>
                  <a:cubicBezTo>
                    <a:pt x="55721" y="366386"/>
                    <a:pt x="27146" y="363529"/>
                    <a:pt x="7144" y="348289"/>
                  </a:cubicBezTo>
                  <a:cubicBezTo>
                    <a:pt x="50959" y="334954"/>
                    <a:pt x="90011" y="310189"/>
                    <a:pt x="120491" y="276851"/>
                  </a:cubicBezTo>
                  <a:cubicBezTo>
                    <a:pt x="148114" y="246371"/>
                    <a:pt x="169069" y="211129"/>
                    <a:pt x="188119" y="175886"/>
                  </a:cubicBezTo>
                  <a:cubicBezTo>
                    <a:pt x="208121" y="138739"/>
                    <a:pt x="225266" y="98734"/>
                    <a:pt x="250031" y="64444"/>
                  </a:cubicBezTo>
                  <a:cubicBezTo>
                    <a:pt x="271939" y="33964"/>
                    <a:pt x="300514" y="9199"/>
                    <a:pt x="339566" y="7294"/>
                  </a:cubicBezTo>
                  <a:cubicBezTo>
                    <a:pt x="379571" y="5389"/>
                    <a:pt x="419576" y="21581"/>
                    <a:pt x="438626" y="58729"/>
                  </a:cubicBezTo>
                  <a:cubicBezTo>
                    <a:pt x="453866" y="88256"/>
                    <a:pt x="452914" y="120641"/>
                    <a:pt x="443389" y="151121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800"/>
            </a:p>
          </p:txBody>
        </p:sp>
      </p:grpSp>
      <p:pic>
        <p:nvPicPr>
          <p:cNvPr id="4" name="Picture 7">
            <a:hlinkClick r:id="rId3"/>
            <a:extLst>
              <a:ext uri="{FF2B5EF4-FFF2-40B4-BE49-F238E27FC236}">
                <a16:creationId xmlns:a16="http://schemas.microsoft.com/office/drawing/2014/main" id="{07109928-A368-8E6C-E810-A3BE3562241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514289" y="5571089"/>
            <a:ext cx="333195" cy="333195"/>
          </a:xfrm>
          <a:prstGeom prst="rect">
            <a:avLst/>
          </a:prstGeom>
          <a:noFill/>
        </p:spPr>
      </p:pic>
      <p:pic>
        <p:nvPicPr>
          <p:cNvPr id="5" name="Picture 2">
            <a:hlinkClick r:id="rId5"/>
            <a:extLst>
              <a:ext uri="{FF2B5EF4-FFF2-40B4-BE49-F238E27FC236}">
                <a16:creationId xmlns:a16="http://schemas.microsoft.com/office/drawing/2014/main" id="{BC7C032C-2D1F-E483-8D4A-586900EE0BA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08326" y="5571089"/>
            <a:ext cx="333195" cy="333195"/>
          </a:xfrm>
          <a:prstGeom prst="rect">
            <a:avLst/>
          </a:prstGeom>
          <a:noFill/>
        </p:spPr>
      </p:pic>
      <p:pic>
        <p:nvPicPr>
          <p:cNvPr id="6" name="Picture 4">
            <a:hlinkClick r:id="rId7"/>
            <a:extLst>
              <a:ext uri="{FF2B5EF4-FFF2-40B4-BE49-F238E27FC236}">
                <a16:creationId xmlns:a16="http://schemas.microsoft.com/office/drawing/2014/main" id="{AEBD9D88-5872-54F3-A0E5-7F3AAA4CAE5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302363" y="5571089"/>
            <a:ext cx="333195" cy="333195"/>
          </a:xfrm>
          <a:prstGeom prst="rect">
            <a:avLst/>
          </a:prstGeom>
          <a:noFill/>
        </p:spPr>
      </p:pic>
      <p:pic>
        <p:nvPicPr>
          <p:cNvPr id="7" name="Picture 6">
            <a:hlinkClick r:id="rId9"/>
            <a:extLst>
              <a:ext uri="{FF2B5EF4-FFF2-40B4-BE49-F238E27FC236}">
                <a16:creationId xmlns:a16="http://schemas.microsoft.com/office/drawing/2014/main" id="{66271E5E-9FCA-435A-BE7E-AA314EB1979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696400" y="5571089"/>
            <a:ext cx="333195" cy="33319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374895599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Final Slide grey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CA46A5DB-4C4F-1F79-F6F4-3019062D13D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9381" y="3837746"/>
            <a:ext cx="8938728" cy="3477505"/>
          </a:xfrm>
          <a:prstGeom prst="rect">
            <a:avLst/>
          </a:prstGeom>
        </p:spPr>
      </p:pic>
      <p:sp>
        <p:nvSpPr>
          <p:cNvPr id="25" name="Rectangle 24">
            <a:extLst>
              <a:ext uri="{FF2B5EF4-FFF2-40B4-BE49-F238E27FC236}">
                <a16:creationId xmlns:a16="http://schemas.microsoft.com/office/drawing/2014/main" id="{771C8D6D-C61C-2819-3276-89D365F7CAE8}"/>
              </a:ext>
            </a:extLst>
          </p:cNvPr>
          <p:cNvSpPr/>
          <p:nvPr/>
        </p:nvSpPr>
        <p:spPr>
          <a:xfrm>
            <a:off x="8554179" y="6053226"/>
            <a:ext cx="3242029" cy="400110"/>
          </a:xfrm>
          <a:prstGeom prst="rect">
            <a:avLst/>
          </a:prstGeom>
        </p:spPr>
        <p:txBody>
          <a:bodyPr wrap="square" lIns="0" tIns="0" rIns="0" bIns="0" anchor="b" anchorCtr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700" noProof="0">
                <a:solidFill>
                  <a:schemeClr val="tx1"/>
                </a:solidFill>
                <a:latin typeface="+mn-lt"/>
                <a:cs typeface="Arial"/>
              </a:rPr>
              <a:t>This presentation contains information that may be privileged or confidential and is the property of the Capgemini Group.</a:t>
            </a:r>
          </a:p>
          <a:p>
            <a:pPr>
              <a:spcAft>
                <a:spcPts val="600"/>
              </a:spcAft>
            </a:pPr>
            <a:r>
              <a:rPr lang="en-US" sz="700" noProof="0">
                <a:solidFill>
                  <a:schemeClr val="tx1"/>
                </a:solidFill>
                <a:latin typeface="+mn-lt"/>
                <a:cs typeface="Arial"/>
              </a:rPr>
              <a:t>Copyright © 2024 Capgemini. All rights reserved.</a:t>
            </a:r>
          </a:p>
        </p:txBody>
      </p:sp>
      <p:pic>
        <p:nvPicPr>
          <p:cNvPr id="26" name="Picture 7">
            <a:hlinkClick r:id="rId3"/>
            <a:extLst>
              <a:ext uri="{FF2B5EF4-FFF2-40B4-BE49-F238E27FC236}">
                <a16:creationId xmlns:a16="http://schemas.microsoft.com/office/drawing/2014/main" id="{23996BED-DA79-7795-E8CC-89B8B4F54B9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screen">
            <a:duotone>
              <a:prstClr val="black"/>
              <a:schemeClr val="accent4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-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522933" y="5569299"/>
            <a:ext cx="333195" cy="333195"/>
          </a:xfrm>
          <a:prstGeom prst="rect">
            <a:avLst/>
          </a:prstGeom>
          <a:noFill/>
        </p:spPr>
      </p:pic>
      <p:pic>
        <p:nvPicPr>
          <p:cNvPr id="27" name="Picture 2">
            <a:hlinkClick r:id="rId6"/>
            <a:extLst>
              <a:ext uri="{FF2B5EF4-FFF2-40B4-BE49-F238E27FC236}">
                <a16:creationId xmlns:a16="http://schemas.microsoft.com/office/drawing/2014/main" id="{41F22088-9EDE-E75E-205B-071BC64768A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screen">
            <a:duotone>
              <a:prstClr val="black"/>
              <a:schemeClr val="accent4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rightnessContrast bright="-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14089" y="5569299"/>
            <a:ext cx="333195" cy="333195"/>
          </a:xfrm>
          <a:prstGeom prst="rect">
            <a:avLst/>
          </a:prstGeom>
          <a:noFill/>
        </p:spPr>
      </p:pic>
      <p:pic>
        <p:nvPicPr>
          <p:cNvPr id="28" name="Picture 4">
            <a:hlinkClick r:id="rId9"/>
            <a:extLst>
              <a:ext uri="{FF2B5EF4-FFF2-40B4-BE49-F238E27FC236}">
                <a16:creationId xmlns:a16="http://schemas.microsoft.com/office/drawing/2014/main" id="{4B0CCAD4-0758-D6B9-EFF6-02B94D32DE4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 cstate="screen">
            <a:duotone>
              <a:prstClr val="black"/>
              <a:schemeClr val="accent4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rightnessContrast bright="-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305245" y="5569299"/>
            <a:ext cx="333195" cy="333195"/>
          </a:xfrm>
          <a:prstGeom prst="rect">
            <a:avLst/>
          </a:prstGeom>
          <a:noFill/>
        </p:spPr>
      </p:pic>
      <p:pic>
        <p:nvPicPr>
          <p:cNvPr id="30" name="Picture 6">
            <a:hlinkClick r:id="rId12"/>
            <a:extLst>
              <a:ext uri="{FF2B5EF4-FFF2-40B4-BE49-F238E27FC236}">
                <a16:creationId xmlns:a16="http://schemas.microsoft.com/office/drawing/2014/main" id="{97D8A9F7-9109-48D0-0781-197117BF809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 cstate="screen">
            <a:duotone>
              <a:prstClr val="black"/>
              <a:schemeClr val="accent4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brightnessContrast bright="-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696400" y="5569299"/>
            <a:ext cx="333195" cy="333195"/>
          </a:xfrm>
          <a:prstGeom prst="rect">
            <a:avLst/>
          </a:prstGeom>
          <a:noFill/>
        </p:spPr>
      </p:pic>
      <p:grpSp>
        <p:nvGrpSpPr>
          <p:cNvPr id="2" name="Group 1">
            <a:extLst>
              <a:ext uri="{FF2B5EF4-FFF2-40B4-BE49-F238E27FC236}">
                <a16:creationId xmlns:a16="http://schemas.microsoft.com/office/drawing/2014/main" id="{FE4C124A-1677-5379-4F1F-D80E084B6A07}"/>
              </a:ext>
            </a:extLst>
          </p:cNvPr>
          <p:cNvGrpSpPr>
            <a:grpSpLocks noChangeAspect="1"/>
          </p:cNvGrpSpPr>
          <p:nvPr/>
        </p:nvGrpSpPr>
        <p:grpSpPr>
          <a:xfrm>
            <a:off x="443236" y="6021288"/>
            <a:ext cx="1872000" cy="420870"/>
            <a:chOff x="5095385" y="4090756"/>
            <a:chExt cx="3033729" cy="682053"/>
          </a:xfrm>
        </p:grpSpPr>
        <p:sp>
          <p:nvSpPr>
            <p:cNvPr id="3" name="Freeform: Shape 2">
              <a:extLst>
                <a:ext uri="{FF2B5EF4-FFF2-40B4-BE49-F238E27FC236}">
                  <a16:creationId xmlns:a16="http://schemas.microsoft.com/office/drawing/2014/main" id="{17CD1832-464E-8F19-D1FF-C26D2A4008C4}"/>
                </a:ext>
              </a:extLst>
            </p:cNvPr>
            <p:cNvSpPr/>
            <p:nvPr/>
          </p:nvSpPr>
          <p:spPr>
            <a:xfrm>
              <a:off x="7769592" y="4296409"/>
              <a:ext cx="355081" cy="288503"/>
            </a:xfrm>
            <a:custGeom>
              <a:avLst/>
              <a:gdLst>
                <a:gd name="connsiteX0" fmla="*/ 304324 w 457200"/>
                <a:gd name="connsiteY0" fmla="*/ 261461 h 371475"/>
                <a:gd name="connsiteX1" fmla="*/ 456724 w 457200"/>
                <a:gd name="connsiteY1" fmla="*/ 110014 h 371475"/>
                <a:gd name="connsiteX2" fmla="*/ 344329 w 457200"/>
                <a:gd name="connsiteY2" fmla="*/ 7144 h 371475"/>
                <a:gd name="connsiteX3" fmla="*/ 125254 w 457200"/>
                <a:gd name="connsiteY3" fmla="*/ 241459 h 371475"/>
                <a:gd name="connsiteX4" fmla="*/ 7144 w 457200"/>
                <a:gd name="connsiteY4" fmla="*/ 348139 h 371475"/>
                <a:gd name="connsiteX5" fmla="*/ 96679 w 457200"/>
                <a:gd name="connsiteY5" fmla="*/ 372904 h 371475"/>
                <a:gd name="connsiteX6" fmla="*/ 306229 w 457200"/>
                <a:gd name="connsiteY6" fmla="*/ 304324 h 371475"/>
                <a:gd name="connsiteX7" fmla="*/ 200501 w 457200"/>
                <a:gd name="connsiteY7" fmla="*/ 210026 h 371475"/>
                <a:gd name="connsiteX8" fmla="*/ 304324 w 457200"/>
                <a:gd name="connsiteY8" fmla="*/ 261461 h 371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57200" h="371475">
                  <a:moveTo>
                    <a:pt x="304324" y="261461"/>
                  </a:moveTo>
                  <a:cubicBezTo>
                    <a:pt x="390049" y="261461"/>
                    <a:pt x="455771" y="191929"/>
                    <a:pt x="456724" y="110014"/>
                  </a:cubicBezTo>
                  <a:cubicBezTo>
                    <a:pt x="451009" y="73819"/>
                    <a:pt x="438626" y="7144"/>
                    <a:pt x="344329" y="7144"/>
                  </a:cubicBezTo>
                  <a:cubicBezTo>
                    <a:pt x="242411" y="7144"/>
                    <a:pt x="208121" y="150019"/>
                    <a:pt x="125254" y="241459"/>
                  </a:cubicBezTo>
                  <a:cubicBezTo>
                    <a:pt x="118586" y="293846"/>
                    <a:pt x="69056" y="340519"/>
                    <a:pt x="7144" y="348139"/>
                  </a:cubicBezTo>
                  <a:cubicBezTo>
                    <a:pt x="22384" y="364331"/>
                    <a:pt x="55721" y="372904"/>
                    <a:pt x="96679" y="372904"/>
                  </a:cubicBezTo>
                  <a:cubicBezTo>
                    <a:pt x="170021" y="372904"/>
                    <a:pt x="259556" y="350996"/>
                    <a:pt x="306229" y="304324"/>
                  </a:cubicBezTo>
                  <a:cubicBezTo>
                    <a:pt x="244316" y="305276"/>
                    <a:pt x="204311" y="265271"/>
                    <a:pt x="200501" y="210026"/>
                  </a:cubicBezTo>
                  <a:cubicBezTo>
                    <a:pt x="230029" y="247174"/>
                    <a:pt x="264319" y="261461"/>
                    <a:pt x="304324" y="261461"/>
                  </a:cubicBezTo>
                  <a:close/>
                </a:path>
              </a:pathLst>
            </a:custGeom>
            <a:solidFill>
              <a:srgbClr val="17ABDB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800"/>
            </a:p>
          </p:txBody>
        </p:sp>
        <p:sp>
          <p:nvSpPr>
            <p:cNvPr id="4" name="Freeform: Shape 3">
              <a:extLst>
                <a:ext uri="{FF2B5EF4-FFF2-40B4-BE49-F238E27FC236}">
                  <a16:creationId xmlns:a16="http://schemas.microsoft.com/office/drawing/2014/main" id="{A27580D5-10C4-1378-1B16-22D2C6577A53}"/>
                </a:ext>
              </a:extLst>
            </p:cNvPr>
            <p:cNvSpPr/>
            <p:nvPr/>
          </p:nvSpPr>
          <p:spPr>
            <a:xfrm>
              <a:off x="5095385" y="4099634"/>
              <a:ext cx="2463378" cy="673175"/>
            </a:xfrm>
            <a:custGeom>
              <a:avLst/>
              <a:gdLst>
                <a:gd name="connsiteX0" fmla="*/ 3092291 w 3171825"/>
                <a:gd name="connsiteY0" fmla="*/ 287179 h 866775"/>
                <a:gd name="connsiteX1" fmla="*/ 3059907 w 3171825"/>
                <a:gd name="connsiteY1" fmla="*/ 211931 h 866775"/>
                <a:gd name="connsiteX2" fmla="*/ 3027521 w 3171825"/>
                <a:gd name="connsiteY2" fmla="*/ 218599 h 866775"/>
                <a:gd name="connsiteX3" fmla="*/ 2960846 w 3171825"/>
                <a:gd name="connsiteY3" fmla="*/ 507206 h 866775"/>
                <a:gd name="connsiteX4" fmla="*/ 2816066 w 3171825"/>
                <a:gd name="connsiteY4" fmla="*/ 178594 h 866775"/>
                <a:gd name="connsiteX5" fmla="*/ 2679859 w 3171825"/>
                <a:gd name="connsiteY5" fmla="*/ 440531 h 866775"/>
                <a:gd name="connsiteX6" fmla="*/ 2670334 w 3171825"/>
                <a:gd name="connsiteY6" fmla="*/ 319564 h 866775"/>
                <a:gd name="connsiteX7" fmla="*/ 2677001 w 3171825"/>
                <a:gd name="connsiteY7" fmla="*/ 254794 h 866775"/>
                <a:gd name="connsiteX8" fmla="*/ 2611279 w 3171825"/>
                <a:gd name="connsiteY8" fmla="*/ 209074 h 866775"/>
                <a:gd name="connsiteX9" fmla="*/ 2533174 w 3171825"/>
                <a:gd name="connsiteY9" fmla="*/ 510064 h 866775"/>
                <a:gd name="connsiteX10" fmla="*/ 2470309 w 3171825"/>
                <a:gd name="connsiteY10" fmla="*/ 292894 h 866775"/>
                <a:gd name="connsiteX11" fmla="*/ 2405539 w 3171825"/>
                <a:gd name="connsiteY11" fmla="*/ 208121 h 866775"/>
                <a:gd name="connsiteX12" fmla="*/ 2325529 w 3171825"/>
                <a:gd name="connsiteY12" fmla="*/ 494824 h 866775"/>
                <a:gd name="connsiteX13" fmla="*/ 2206466 w 3171825"/>
                <a:gd name="connsiteY13" fmla="*/ 211931 h 866775"/>
                <a:gd name="connsiteX14" fmla="*/ 2087404 w 3171825"/>
                <a:gd name="connsiteY14" fmla="*/ 479584 h 866775"/>
                <a:gd name="connsiteX15" fmla="*/ 1983581 w 3171825"/>
                <a:gd name="connsiteY15" fmla="*/ 178594 h 866775"/>
                <a:gd name="connsiteX16" fmla="*/ 1877854 w 3171825"/>
                <a:gd name="connsiteY16" fmla="*/ 391954 h 866775"/>
                <a:gd name="connsiteX17" fmla="*/ 1867376 w 3171825"/>
                <a:gd name="connsiteY17" fmla="*/ 390049 h 866775"/>
                <a:gd name="connsiteX18" fmla="*/ 1866424 w 3171825"/>
                <a:gd name="connsiteY18" fmla="*/ 327184 h 866775"/>
                <a:gd name="connsiteX19" fmla="*/ 1807369 w 3171825"/>
                <a:gd name="connsiteY19" fmla="*/ 202406 h 866775"/>
                <a:gd name="connsiteX20" fmla="*/ 1654969 w 3171825"/>
                <a:gd name="connsiteY20" fmla="*/ 512921 h 866775"/>
                <a:gd name="connsiteX21" fmla="*/ 1592104 w 3171825"/>
                <a:gd name="connsiteY21" fmla="*/ 483394 h 866775"/>
                <a:gd name="connsiteX22" fmla="*/ 1719739 w 3171825"/>
                <a:gd name="connsiteY22" fmla="*/ 306229 h 866775"/>
                <a:gd name="connsiteX23" fmla="*/ 1619726 w 3171825"/>
                <a:gd name="connsiteY23" fmla="*/ 202406 h 866775"/>
                <a:gd name="connsiteX24" fmla="*/ 1483519 w 3171825"/>
                <a:gd name="connsiteY24" fmla="*/ 369094 h 866775"/>
                <a:gd name="connsiteX25" fmla="*/ 1503521 w 3171825"/>
                <a:gd name="connsiteY25" fmla="*/ 473869 h 866775"/>
                <a:gd name="connsiteX26" fmla="*/ 1418749 w 3171825"/>
                <a:gd name="connsiteY26" fmla="*/ 512921 h 866775"/>
                <a:gd name="connsiteX27" fmla="*/ 1400651 w 3171825"/>
                <a:gd name="connsiteY27" fmla="*/ 274796 h 866775"/>
                <a:gd name="connsiteX28" fmla="*/ 1336834 w 3171825"/>
                <a:gd name="connsiteY28" fmla="*/ 326231 h 866775"/>
                <a:gd name="connsiteX29" fmla="*/ 1262539 w 3171825"/>
                <a:gd name="connsiteY29" fmla="*/ 479584 h 866775"/>
                <a:gd name="connsiteX30" fmla="*/ 1223486 w 3171825"/>
                <a:gd name="connsiteY30" fmla="*/ 421481 h 866775"/>
                <a:gd name="connsiteX31" fmla="*/ 1402556 w 3171825"/>
                <a:gd name="connsiteY31" fmla="*/ 250031 h 866775"/>
                <a:gd name="connsiteX32" fmla="*/ 1343501 w 3171825"/>
                <a:gd name="connsiteY32" fmla="*/ 192881 h 866775"/>
                <a:gd name="connsiteX33" fmla="*/ 1181576 w 3171825"/>
                <a:gd name="connsiteY33" fmla="*/ 290989 h 866775"/>
                <a:gd name="connsiteX34" fmla="*/ 1086326 w 3171825"/>
                <a:gd name="connsiteY34" fmla="*/ 385286 h 866775"/>
                <a:gd name="connsiteX35" fmla="*/ 1088231 w 3171825"/>
                <a:gd name="connsiteY35" fmla="*/ 358616 h 866775"/>
                <a:gd name="connsiteX36" fmla="*/ 974884 w 3171825"/>
                <a:gd name="connsiteY36" fmla="*/ 204311 h 866775"/>
                <a:gd name="connsiteX37" fmla="*/ 883444 w 3171825"/>
                <a:gd name="connsiteY37" fmla="*/ 273844 h 866775"/>
                <a:gd name="connsiteX38" fmla="*/ 846296 w 3171825"/>
                <a:gd name="connsiteY38" fmla="*/ 213836 h 866775"/>
                <a:gd name="connsiteX39" fmla="*/ 805339 w 3171825"/>
                <a:gd name="connsiteY39" fmla="*/ 224314 h 866775"/>
                <a:gd name="connsiteX40" fmla="*/ 814864 w 3171825"/>
                <a:gd name="connsiteY40" fmla="*/ 334804 h 866775"/>
                <a:gd name="connsiteX41" fmla="*/ 742474 w 3171825"/>
                <a:gd name="connsiteY41" fmla="*/ 520541 h 866775"/>
                <a:gd name="connsiteX42" fmla="*/ 691991 w 3171825"/>
                <a:gd name="connsiteY42" fmla="*/ 309086 h 866775"/>
                <a:gd name="connsiteX43" fmla="*/ 671989 w 3171825"/>
                <a:gd name="connsiteY43" fmla="*/ 305276 h 866775"/>
                <a:gd name="connsiteX44" fmla="*/ 621506 w 3171825"/>
                <a:gd name="connsiteY44" fmla="*/ 399574 h 866775"/>
                <a:gd name="connsiteX45" fmla="*/ 539591 w 3171825"/>
                <a:gd name="connsiteY45" fmla="*/ 512921 h 866775"/>
                <a:gd name="connsiteX46" fmla="*/ 495776 w 3171825"/>
                <a:gd name="connsiteY46" fmla="*/ 443389 h 866775"/>
                <a:gd name="connsiteX47" fmla="*/ 685324 w 3171825"/>
                <a:gd name="connsiteY47" fmla="*/ 278606 h 866775"/>
                <a:gd name="connsiteX48" fmla="*/ 627221 w 3171825"/>
                <a:gd name="connsiteY48" fmla="*/ 214789 h 866775"/>
                <a:gd name="connsiteX49" fmla="*/ 437674 w 3171825"/>
                <a:gd name="connsiteY49" fmla="*/ 355759 h 866775"/>
                <a:gd name="connsiteX50" fmla="*/ 237649 w 3171825"/>
                <a:gd name="connsiteY50" fmla="*/ 529114 h 866775"/>
                <a:gd name="connsiteX51" fmla="*/ 97631 w 3171825"/>
                <a:gd name="connsiteY51" fmla="*/ 313849 h 866775"/>
                <a:gd name="connsiteX52" fmla="*/ 261461 w 3171825"/>
                <a:gd name="connsiteY52" fmla="*/ 69056 h 866775"/>
                <a:gd name="connsiteX53" fmla="*/ 329089 w 3171825"/>
                <a:gd name="connsiteY53" fmla="*/ 181451 h 866775"/>
                <a:gd name="connsiteX54" fmla="*/ 410051 w 3171825"/>
                <a:gd name="connsiteY54" fmla="*/ 121444 h 866775"/>
                <a:gd name="connsiteX55" fmla="*/ 265271 w 3171825"/>
                <a:gd name="connsiteY55" fmla="*/ 7144 h 866775"/>
                <a:gd name="connsiteX56" fmla="*/ 7144 w 3171825"/>
                <a:gd name="connsiteY56" fmla="*/ 324326 h 866775"/>
                <a:gd name="connsiteX57" fmla="*/ 220504 w 3171825"/>
                <a:gd name="connsiteY57" fmla="*/ 601504 h 866775"/>
                <a:gd name="connsiteX58" fmla="*/ 425291 w 3171825"/>
                <a:gd name="connsiteY58" fmla="*/ 472916 h 866775"/>
                <a:gd name="connsiteX59" fmla="*/ 525304 w 3171825"/>
                <a:gd name="connsiteY59" fmla="*/ 576739 h 866775"/>
                <a:gd name="connsiteX60" fmla="*/ 646271 w 3171825"/>
                <a:gd name="connsiteY60" fmla="*/ 485299 h 866775"/>
                <a:gd name="connsiteX61" fmla="*/ 734854 w 3171825"/>
                <a:gd name="connsiteY61" fmla="*/ 576739 h 866775"/>
                <a:gd name="connsiteX62" fmla="*/ 812959 w 3171825"/>
                <a:gd name="connsiteY62" fmla="*/ 532924 h 866775"/>
                <a:gd name="connsiteX63" fmla="*/ 904399 w 3171825"/>
                <a:gd name="connsiteY63" fmla="*/ 810101 h 866775"/>
                <a:gd name="connsiteX64" fmla="*/ 882491 w 3171825"/>
                <a:gd name="connsiteY64" fmla="*/ 577691 h 866775"/>
                <a:gd name="connsiteX65" fmla="*/ 969169 w 3171825"/>
                <a:gd name="connsiteY65" fmla="*/ 267176 h 866775"/>
                <a:gd name="connsiteX66" fmla="*/ 1015841 w 3171825"/>
                <a:gd name="connsiteY66" fmla="*/ 359569 h 866775"/>
                <a:gd name="connsiteX67" fmla="*/ 1007269 w 3171825"/>
                <a:gd name="connsiteY67" fmla="*/ 440531 h 866775"/>
                <a:gd name="connsiteX68" fmla="*/ 900589 w 3171825"/>
                <a:gd name="connsiteY68" fmla="*/ 545306 h 866775"/>
                <a:gd name="connsiteX69" fmla="*/ 941546 w 3171825"/>
                <a:gd name="connsiteY69" fmla="*/ 577691 h 866775"/>
                <a:gd name="connsiteX70" fmla="*/ 1072039 w 3171825"/>
                <a:gd name="connsiteY70" fmla="*/ 449104 h 866775"/>
                <a:gd name="connsiteX71" fmla="*/ 1150144 w 3171825"/>
                <a:gd name="connsiteY71" fmla="*/ 390049 h 866775"/>
                <a:gd name="connsiteX72" fmla="*/ 1149191 w 3171825"/>
                <a:gd name="connsiteY72" fmla="*/ 415766 h 866775"/>
                <a:gd name="connsiteX73" fmla="*/ 1244441 w 3171825"/>
                <a:gd name="connsiteY73" fmla="*/ 550069 h 866775"/>
                <a:gd name="connsiteX74" fmla="*/ 1349216 w 3171825"/>
                <a:gd name="connsiteY74" fmla="*/ 469106 h 866775"/>
                <a:gd name="connsiteX75" fmla="*/ 1352074 w 3171825"/>
                <a:gd name="connsiteY75" fmla="*/ 547211 h 866775"/>
                <a:gd name="connsiteX76" fmla="*/ 1155859 w 3171825"/>
                <a:gd name="connsiteY76" fmla="*/ 754856 h 866775"/>
                <a:gd name="connsiteX77" fmla="*/ 1259681 w 3171825"/>
                <a:gd name="connsiteY77" fmla="*/ 864394 h 866775"/>
                <a:gd name="connsiteX78" fmla="*/ 1419701 w 3171825"/>
                <a:gd name="connsiteY78" fmla="*/ 569119 h 866775"/>
                <a:gd name="connsiteX79" fmla="*/ 1529239 w 3171825"/>
                <a:gd name="connsiteY79" fmla="*/ 518636 h 866775"/>
                <a:gd name="connsiteX80" fmla="*/ 1640681 w 3171825"/>
                <a:gd name="connsiteY80" fmla="*/ 576739 h 866775"/>
                <a:gd name="connsiteX81" fmla="*/ 1813084 w 3171825"/>
                <a:gd name="connsiteY81" fmla="*/ 459581 h 866775"/>
                <a:gd name="connsiteX82" fmla="*/ 1868329 w 3171825"/>
                <a:gd name="connsiteY82" fmla="*/ 576739 h 866775"/>
                <a:gd name="connsiteX83" fmla="*/ 1980724 w 3171825"/>
                <a:gd name="connsiteY83" fmla="*/ 273844 h 866775"/>
                <a:gd name="connsiteX84" fmla="*/ 2074069 w 3171825"/>
                <a:gd name="connsiteY84" fmla="*/ 601504 h 866775"/>
                <a:gd name="connsiteX85" fmla="*/ 2198846 w 3171825"/>
                <a:gd name="connsiteY85" fmla="*/ 312896 h 866775"/>
                <a:gd name="connsiteX86" fmla="*/ 2307432 w 3171825"/>
                <a:gd name="connsiteY86" fmla="*/ 576739 h 866775"/>
                <a:gd name="connsiteX87" fmla="*/ 2412207 w 3171825"/>
                <a:gd name="connsiteY87" fmla="*/ 428149 h 866775"/>
                <a:gd name="connsiteX88" fmla="*/ 2521744 w 3171825"/>
                <a:gd name="connsiteY88" fmla="*/ 576739 h 866775"/>
                <a:gd name="connsiteX89" fmla="*/ 2618899 w 3171825"/>
                <a:gd name="connsiteY89" fmla="*/ 486251 h 866775"/>
                <a:gd name="connsiteX90" fmla="*/ 2670334 w 3171825"/>
                <a:gd name="connsiteY90" fmla="*/ 576739 h 866775"/>
                <a:gd name="connsiteX91" fmla="*/ 2803684 w 3171825"/>
                <a:gd name="connsiteY91" fmla="*/ 274796 h 866775"/>
                <a:gd name="connsiteX92" fmla="*/ 2947511 w 3171825"/>
                <a:gd name="connsiteY92" fmla="*/ 576739 h 866775"/>
                <a:gd name="connsiteX93" fmla="*/ 3040857 w 3171825"/>
                <a:gd name="connsiteY93" fmla="*/ 474821 h 866775"/>
                <a:gd name="connsiteX94" fmla="*/ 3121819 w 3171825"/>
                <a:gd name="connsiteY94" fmla="*/ 576739 h 866775"/>
                <a:gd name="connsiteX95" fmla="*/ 3169444 w 3171825"/>
                <a:gd name="connsiteY95" fmla="*/ 550069 h 866775"/>
                <a:gd name="connsiteX96" fmla="*/ 3092291 w 3171825"/>
                <a:gd name="connsiteY96" fmla="*/ 287179 h 866775"/>
                <a:gd name="connsiteX97" fmla="*/ 1267301 w 3171825"/>
                <a:gd name="connsiteY97" fmla="*/ 806291 h 866775"/>
                <a:gd name="connsiteX98" fmla="*/ 1226344 w 3171825"/>
                <a:gd name="connsiteY98" fmla="*/ 751999 h 866775"/>
                <a:gd name="connsiteX99" fmla="*/ 1353026 w 3171825"/>
                <a:gd name="connsiteY99" fmla="*/ 597694 h 866775"/>
                <a:gd name="connsiteX100" fmla="*/ 1267301 w 3171825"/>
                <a:gd name="connsiteY100" fmla="*/ 806291 h 866775"/>
                <a:gd name="connsiteX101" fmla="*/ 1614964 w 3171825"/>
                <a:gd name="connsiteY101" fmla="*/ 257651 h 866775"/>
                <a:gd name="connsiteX102" fmla="*/ 1653064 w 3171825"/>
                <a:gd name="connsiteY102" fmla="*/ 315754 h 866775"/>
                <a:gd name="connsiteX103" fmla="*/ 1569244 w 3171825"/>
                <a:gd name="connsiteY103" fmla="*/ 438626 h 866775"/>
                <a:gd name="connsiteX104" fmla="*/ 1614964 w 3171825"/>
                <a:gd name="connsiteY104" fmla="*/ 257651 h 866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</a:cxnLst>
              <a:rect l="l" t="t" r="r" b="b"/>
              <a:pathLst>
                <a:path w="3171825" h="866775">
                  <a:moveTo>
                    <a:pt x="3092291" y="287179"/>
                  </a:moveTo>
                  <a:cubicBezTo>
                    <a:pt x="3092291" y="241459"/>
                    <a:pt x="3089434" y="211931"/>
                    <a:pt x="3059907" y="211931"/>
                  </a:cubicBezTo>
                  <a:cubicBezTo>
                    <a:pt x="3046571" y="211931"/>
                    <a:pt x="3039904" y="214789"/>
                    <a:pt x="3027521" y="218599"/>
                  </a:cubicBezTo>
                  <a:cubicBezTo>
                    <a:pt x="3037999" y="371951"/>
                    <a:pt x="3003709" y="507206"/>
                    <a:pt x="2960846" y="507206"/>
                  </a:cubicBezTo>
                  <a:cubicBezTo>
                    <a:pt x="2905601" y="507206"/>
                    <a:pt x="2933224" y="178594"/>
                    <a:pt x="2816066" y="178594"/>
                  </a:cubicBezTo>
                  <a:cubicBezTo>
                    <a:pt x="2707482" y="178594"/>
                    <a:pt x="2692241" y="440531"/>
                    <a:pt x="2679859" y="440531"/>
                  </a:cubicBezTo>
                  <a:cubicBezTo>
                    <a:pt x="2671286" y="440531"/>
                    <a:pt x="2670334" y="371951"/>
                    <a:pt x="2670334" y="319564"/>
                  </a:cubicBezTo>
                  <a:cubicBezTo>
                    <a:pt x="2675096" y="294799"/>
                    <a:pt x="2677001" y="271939"/>
                    <a:pt x="2677001" y="254794"/>
                  </a:cubicBezTo>
                  <a:cubicBezTo>
                    <a:pt x="2677001" y="230029"/>
                    <a:pt x="2667476" y="188119"/>
                    <a:pt x="2611279" y="209074"/>
                  </a:cubicBezTo>
                  <a:cubicBezTo>
                    <a:pt x="2613184" y="396716"/>
                    <a:pt x="2576036" y="510064"/>
                    <a:pt x="2533174" y="510064"/>
                  </a:cubicBezTo>
                  <a:cubicBezTo>
                    <a:pt x="2471261" y="510064"/>
                    <a:pt x="2470309" y="340519"/>
                    <a:pt x="2470309" y="292894"/>
                  </a:cubicBezTo>
                  <a:cubicBezTo>
                    <a:pt x="2470309" y="247174"/>
                    <a:pt x="2473166" y="186214"/>
                    <a:pt x="2405539" y="208121"/>
                  </a:cubicBezTo>
                  <a:cubicBezTo>
                    <a:pt x="2395061" y="371951"/>
                    <a:pt x="2352199" y="494824"/>
                    <a:pt x="2325529" y="494824"/>
                  </a:cubicBezTo>
                  <a:cubicBezTo>
                    <a:pt x="2285524" y="494824"/>
                    <a:pt x="2293144" y="211931"/>
                    <a:pt x="2206466" y="211931"/>
                  </a:cubicBezTo>
                  <a:cubicBezTo>
                    <a:pt x="2128361" y="211931"/>
                    <a:pt x="2103596" y="479584"/>
                    <a:pt x="2087404" y="479584"/>
                  </a:cubicBezTo>
                  <a:cubicBezTo>
                    <a:pt x="2057876" y="479584"/>
                    <a:pt x="2096929" y="178594"/>
                    <a:pt x="1983581" y="178594"/>
                  </a:cubicBezTo>
                  <a:cubicBezTo>
                    <a:pt x="1924526" y="178594"/>
                    <a:pt x="1900714" y="279559"/>
                    <a:pt x="1877854" y="391954"/>
                  </a:cubicBezTo>
                  <a:cubicBezTo>
                    <a:pt x="1873091" y="413861"/>
                    <a:pt x="1868329" y="414814"/>
                    <a:pt x="1867376" y="390049"/>
                  </a:cubicBezTo>
                  <a:cubicBezTo>
                    <a:pt x="1866424" y="370046"/>
                    <a:pt x="1866424" y="347186"/>
                    <a:pt x="1866424" y="327184"/>
                  </a:cubicBezTo>
                  <a:cubicBezTo>
                    <a:pt x="1894999" y="213836"/>
                    <a:pt x="1859756" y="171926"/>
                    <a:pt x="1807369" y="202406"/>
                  </a:cubicBezTo>
                  <a:cubicBezTo>
                    <a:pt x="1824514" y="411004"/>
                    <a:pt x="1728311" y="512921"/>
                    <a:pt x="1654969" y="512921"/>
                  </a:cubicBezTo>
                  <a:cubicBezTo>
                    <a:pt x="1628299" y="512921"/>
                    <a:pt x="1607344" y="501491"/>
                    <a:pt x="1592104" y="483394"/>
                  </a:cubicBezTo>
                  <a:cubicBezTo>
                    <a:pt x="1680686" y="429101"/>
                    <a:pt x="1719739" y="367189"/>
                    <a:pt x="1719739" y="306229"/>
                  </a:cubicBezTo>
                  <a:cubicBezTo>
                    <a:pt x="1719739" y="240506"/>
                    <a:pt x="1681639" y="202406"/>
                    <a:pt x="1619726" y="202406"/>
                  </a:cubicBezTo>
                  <a:cubicBezTo>
                    <a:pt x="1532096" y="202406"/>
                    <a:pt x="1483519" y="292894"/>
                    <a:pt x="1483519" y="369094"/>
                  </a:cubicBezTo>
                  <a:cubicBezTo>
                    <a:pt x="1483519" y="410051"/>
                    <a:pt x="1491139" y="445294"/>
                    <a:pt x="1503521" y="473869"/>
                  </a:cubicBezTo>
                  <a:cubicBezTo>
                    <a:pt x="1473041" y="488156"/>
                    <a:pt x="1445419" y="500539"/>
                    <a:pt x="1418749" y="512921"/>
                  </a:cubicBezTo>
                  <a:cubicBezTo>
                    <a:pt x="1416844" y="433864"/>
                    <a:pt x="1407319" y="350996"/>
                    <a:pt x="1400651" y="274796"/>
                  </a:cubicBezTo>
                  <a:cubicBezTo>
                    <a:pt x="1353979" y="262414"/>
                    <a:pt x="1340644" y="284321"/>
                    <a:pt x="1336834" y="326231"/>
                  </a:cubicBezTo>
                  <a:cubicBezTo>
                    <a:pt x="1328261" y="420529"/>
                    <a:pt x="1293971" y="479584"/>
                    <a:pt x="1262539" y="479584"/>
                  </a:cubicBezTo>
                  <a:cubicBezTo>
                    <a:pt x="1239679" y="479584"/>
                    <a:pt x="1225391" y="451009"/>
                    <a:pt x="1223486" y="421481"/>
                  </a:cubicBezTo>
                  <a:cubicBezTo>
                    <a:pt x="1214914" y="270034"/>
                    <a:pt x="1337786" y="228124"/>
                    <a:pt x="1402556" y="250031"/>
                  </a:cubicBezTo>
                  <a:cubicBezTo>
                    <a:pt x="1415891" y="216694"/>
                    <a:pt x="1401604" y="192881"/>
                    <a:pt x="1343501" y="192881"/>
                  </a:cubicBezTo>
                  <a:cubicBezTo>
                    <a:pt x="1273016" y="192881"/>
                    <a:pt x="1220629" y="235744"/>
                    <a:pt x="1181576" y="290989"/>
                  </a:cubicBezTo>
                  <a:cubicBezTo>
                    <a:pt x="1155859" y="327184"/>
                    <a:pt x="1126331" y="353854"/>
                    <a:pt x="1086326" y="385286"/>
                  </a:cubicBezTo>
                  <a:cubicBezTo>
                    <a:pt x="1087279" y="375761"/>
                    <a:pt x="1088231" y="367189"/>
                    <a:pt x="1088231" y="358616"/>
                  </a:cubicBezTo>
                  <a:cubicBezTo>
                    <a:pt x="1088231" y="251936"/>
                    <a:pt x="1030129" y="204311"/>
                    <a:pt x="974884" y="204311"/>
                  </a:cubicBezTo>
                  <a:cubicBezTo>
                    <a:pt x="929164" y="204311"/>
                    <a:pt x="900589" y="231934"/>
                    <a:pt x="883444" y="273844"/>
                  </a:cubicBezTo>
                  <a:cubicBezTo>
                    <a:pt x="879634" y="231934"/>
                    <a:pt x="871061" y="213836"/>
                    <a:pt x="846296" y="213836"/>
                  </a:cubicBezTo>
                  <a:cubicBezTo>
                    <a:pt x="835819" y="213836"/>
                    <a:pt x="821531" y="216694"/>
                    <a:pt x="805339" y="224314"/>
                  </a:cubicBezTo>
                  <a:cubicBezTo>
                    <a:pt x="812959" y="248126"/>
                    <a:pt x="814864" y="300514"/>
                    <a:pt x="814864" y="334804"/>
                  </a:cubicBezTo>
                  <a:cubicBezTo>
                    <a:pt x="814864" y="463391"/>
                    <a:pt x="777716" y="520541"/>
                    <a:pt x="742474" y="520541"/>
                  </a:cubicBezTo>
                  <a:cubicBezTo>
                    <a:pt x="701516" y="520541"/>
                    <a:pt x="695801" y="368141"/>
                    <a:pt x="691991" y="309086"/>
                  </a:cubicBezTo>
                  <a:cubicBezTo>
                    <a:pt x="687229" y="307181"/>
                    <a:pt x="681514" y="305276"/>
                    <a:pt x="671989" y="305276"/>
                  </a:cubicBezTo>
                  <a:cubicBezTo>
                    <a:pt x="635794" y="305276"/>
                    <a:pt x="631031" y="354806"/>
                    <a:pt x="621506" y="399574"/>
                  </a:cubicBezTo>
                  <a:cubicBezTo>
                    <a:pt x="611029" y="450056"/>
                    <a:pt x="582454" y="512921"/>
                    <a:pt x="539591" y="512921"/>
                  </a:cubicBezTo>
                  <a:cubicBezTo>
                    <a:pt x="513874" y="512921"/>
                    <a:pt x="497681" y="488156"/>
                    <a:pt x="495776" y="443389"/>
                  </a:cubicBezTo>
                  <a:cubicBezTo>
                    <a:pt x="491966" y="352901"/>
                    <a:pt x="567214" y="245269"/>
                    <a:pt x="685324" y="278606"/>
                  </a:cubicBezTo>
                  <a:cubicBezTo>
                    <a:pt x="700564" y="242411"/>
                    <a:pt x="676751" y="214789"/>
                    <a:pt x="627221" y="214789"/>
                  </a:cubicBezTo>
                  <a:cubicBezTo>
                    <a:pt x="540544" y="214789"/>
                    <a:pt x="469106" y="279559"/>
                    <a:pt x="437674" y="355759"/>
                  </a:cubicBezTo>
                  <a:cubicBezTo>
                    <a:pt x="406241" y="426244"/>
                    <a:pt x="350996" y="529114"/>
                    <a:pt x="237649" y="529114"/>
                  </a:cubicBezTo>
                  <a:cubicBezTo>
                    <a:pt x="157639" y="529114"/>
                    <a:pt x="97631" y="459581"/>
                    <a:pt x="97631" y="313849"/>
                  </a:cubicBezTo>
                  <a:cubicBezTo>
                    <a:pt x="97631" y="188119"/>
                    <a:pt x="176689" y="69056"/>
                    <a:pt x="261461" y="69056"/>
                  </a:cubicBezTo>
                  <a:cubicBezTo>
                    <a:pt x="320516" y="69056"/>
                    <a:pt x="333851" y="127159"/>
                    <a:pt x="329089" y="181451"/>
                  </a:cubicBezTo>
                  <a:cubicBezTo>
                    <a:pt x="359569" y="206216"/>
                    <a:pt x="410051" y="183356"/>
                    <a:pt x="410051" y="121444"/>
                  </a:cubicBezTo>
                  <a:cubicBezTo>
                    <a:pt x="410051" y="79534"/>
                    <a:pt x="375761" y="7144"/>
                    <a:pt x="265271" y="7144"/>
                  </a:cubicBezTo>
                  <a:cubicBezTo>
                    <a:pt x="128111" y="7144"/>
                    <a:pt x="7144" y="144304"/>
                    <a:pt x="7144" y="324326"/>
                  </a:cubicBezTo>
                  <a:cubicBezTo>
                    <a:pt x="7144" y="498634"/>
                    <a:pt x="95726" y="601504"/>
                    <a:pt x="220504" y="601504"/>
                  </a:cubicBezTo>
                  <a:cubicBezTo>
                    <a:pt x="299561" y="601504"/>
                    <a:pt x="373856" y="556736"/>
                    <a:pt x="425291" y="472916"/>
                  </a:cubicBezTo>
                  <a:cubicBezTo>
                    <a:pt x="438626" y="545306"/>
                    <a:pt x="488156" y="576739"/>
                    <a:pt x="525304" y="576739"/>
                  </a:cubicBezTo>
                  <a:cubicBezTo>
                    <a:pt x="585311" y="576739"/>
                    <a:pt x="624364" y="537686"/>
                    <a:pt x="646271" y="485299"/>
                  </a:cubicBezTo>
                  <a:cubicBezTo>
                    <a:pt x="659606" y="537686"/>
                    <a:pt x="688181" y="576739"/>
                    <a:pt x="734854" y="576739"/>
                  </a:cubicBezTo>
                  <a:cubicBezTo>
                    <a:pt x="768191" y="576739"/>
                    <a:pt x="793909" y="559594"/>
                    <a:pt x="812959" y="532924"/>
                  </a:cubicBezTo>
                  <a:cubicBezTo>
                    <a:pt x="805339" y="716756"/>
                    <a:pt x="795814" y="832961"/>
                    <a:pt x="904399" y="810101"/>
                  </a:cubicBezTo>
                  <a:cubicBezTo>
                    <a:pt x="887254" y="757714"/>
                    <a:pt x="882491" y="663416"/>
                    <a:pt x="882491" y="577691"/>
                  </a:cubicBezTo>
                  <a:cubicBezTo>
                    <a:pt x="882491" y="344329"/>
                    <a:pt x="920591" y="267176"/>
                    <a:pt x="969169" y="267176"/>
                  </a:cubicBezTo>
                  <a:cubicBezTo>
                    <a:pt x="1004411" y="267176"/>
                    <a:pt x="1015841" y="311944"/>
                    <a:pt x="1015841" y="359569"/>
                  </a:cubicBezTo>
                  <a:cubicBezTo>
                    <a:pt x="1015841" y="385286"/>
                    <a:pt x="1012984" y="413861"/>
                    <a:pt x="1007269" y="440531"/>
                  </a:cubicBezTo>
                  <a:cubicBezTo>
                    <a:pt x="948214" y="477679"/>
                    <a:pt x="900589" y="507206"/>
                    <a:pt x="900589" y="545306"/>
                  </a:cubicBezTo>
                  <a:cubicBezTo>
                    <a:pt x="900589" y="574834"/>
                    <a:pt x="922496" y="577691"/>
                    <a:pt x="941546" y="577691"/>
                  </a:cubicBezTo>
                  <a:cubicBezTo>
                    <a:pt x="987266" y="577691"/>
                    <a:pt x="1041559" y="532924"/>
                    <a:pt x="1072039" y="449104"/>
                  </a:cubicBezTo>
                  <a:cubicBezTo>
                    <a:pt x="1098709" y="432911"/>
                    <a:pt x="1125379" y="414814"/>
                    <a:pt x="1150144" y="390049"/>
                  </a:cubicBezTo>
                  <a:cubicBezTo>
                    <a:pt x="1149191" y="398621"/>
                    <a:pt x="1149191" y="407194"/>
                    <a:pt x="1149191" y="415766"/>
                  </a:cubicBezTo>
                  <a:cubicBezTo>
                    <a:pt x="1149191" y="499586"/>
                    <a:pt x="1185386" y="550069"/>
                    <a:pt x="1244441" y="550069"/>
                  </a:cubicBezTo>
                  <a:cubicBezTo>
                    <a:pt x="1290161" y="550069"/>
                    <a:pt x="1324451" y="517684"/>
                    <a:pt x="1349216" y="469106"/>
                  </a:cubicBezTo>
                  <a:cubicBezTo>
                    <a:pt x="1351121" y="496729"/>
                    <a:pt x="1352074" y="523399"/>
                    <a:pt x="1352074" y="547211"/>
                  </a:cubicBezTo>
                  <a:cubicBezTo>
                    <a:pt x="1258729" y="590074"/>
                    <a:pt x="1155859" y="633889"/>
                    <a:pt x="1155859" y="754856"/>
                  </a:cubicBezTo>
                  <a:cubicBezTo>
                    <a:pt x="1155859" y="817721"/>
                    <a:pt x="1201579" y="864394"/>
                    <a:pt x="1259681" y="864394"/>
                  </a:cubicBezTo>
                  <a:cubicBezTo>
                    <a:pt x="1389221" y="864394"/>
                    <a:pt x="1418749" y="728186"/>
                    <a:pt x="1419701" y="569119"/>
                  </a:cubicBezTo>
                  <a:cubicBezTo>
                    <a:pt x="1461611" y="551021"/>
                    <a:pt x="1493044" y="536734"/>
                    <a:pt x="1529239" y="518636"/>
                  </a:cubicBezTo>
                  <a:cubicBezTo>
                    <a:pt x="1560671" y="557689"/>
                    <a:pt x="1602581" y="576739"/>
                    <a:pt x="1640681" y="576739"/>
                  </a:cubicBezTo>
                  <a:cubicBezTo>
                    <a:pt x="1714024" y="576739"/>
                    <a:pt x="1768316" y="537686"/>
                    <a:pt x="1813084" y="459581"/>
                  </a:cubicBezTo>
                  <a:cubicBezTo>
                    <a:pt x="1820704" y="519589"/>
                    <a:pt x="1835944" y="576739"/>
                    <a:pt x="1868329" y="576739"/>
                  </a:cubicBezTo>
                  <a:cubicBezTo>
                    <a:pt x="1926431" y="576739"/>
                    <a:pt x="1937861" y="273844"/>
                    <a:pt x="1980724" y="273844"/>
                  </a:cubicBezTo>
                  <a:cubicBezTo>
                    <a:pt x="2014061" y="273844"/>
                    <a:pt x="1986439" y="601504"/>
                    <a:pt x="2074069" y="601504"/>
                  </a:cubicBezTo>
                  <a:cubicBezTo>
                    <a:pt x="2148364" y="601504"/>
                    <a:pt x="2162651" y="312896"/>
                    <a:pt x="2198846" y="312896"/>
                  </a:cubicBezTo>
                  <a:cubicBezTo>
                    <a:pt x="2224564" y="312896"/>
                    <a:pt x="2226469" y="576739"/>
                    <a:pt x="2307432" y="576739"/>
                  </a:cubicBezTo>
                  <a:cubicBezTo>
                    <a:pt x="2347436" y="576739"/>
                    <a:pt x="2390299" y="529114"/>
                    <a:pt x="2412207" y="428149"/>
                  </a:cubicBezTo>
                  <a:cubicBezTo>
                    <a:pt x="2422684" y="494824"/>
                    <a:pt x="2456021" y="576739"/>
                    <a:pt x="2521744" y="576739"/>
                  </a:cubicBezTo>
                  <a:cubicBezTo>
                    <a:pt x="2559844" y="576739"/>
                    <a:pt x="2593182" y="537686"/>
                    <a:pt x="2618899" y="486251"/>
                  </a:cubicBezTo>
                  <a:cubicBezTo>
                    <a:pt x="2625566" y="539591"/>
                    <a:pt x="2640807" y="576739"/>
                    <a:pt x="2670334" y="576739"/>
                  </a:cubicBezTo>
                  <a:cubicBezTo>
                    <a:pt x="2746534" y="576739"/>
                    <a:pt x="2743676" y="274796"/>
                    <a:pt x="2803684" y="274796"/>
                  </a:cubicBezTo>
                  <a:cubicBezTo>
                    <a:pt x="2850357" y="274796"/>
                    <a:pt x="2836069" y="576739"/>
                    <a:pt x="2947511" y="576739"/>
                  </a:cubicBezTo>
                  <a:cubicBezTo>
                    <a:pt x="3000851" y="576739"/>
                    <a:pt x="3025616" y="531971"/>
                    <a:pt x="3040857" y="474821"/>
                  </a:cubicBezTo>
                  <a:cubicBezTo>
                    <a:pt x="3061811" y="558641"/>
                    <a:pt x="3094196" y="576739"/>
                    <a:pt x="3121819" y="576739"/>
                  </a:cubicBezTo>
                  <a:cubicBezTo>
                    <a:pt x="3138964" y="576739"/>
                    <a:pt x="3152299" y="571024"/>
                    <a:pt x="3169444" y="550069"/>
                  </a:cubicBezTo>
                  <a:cubicBezTo>
                    <a:pt x="3085624" y="511969"/>
                    <a:pt x="3092291" y="375761"/>
                    <a:pt x="3092291" y="287179"/>
                  </a:cubicBezTo>
                  <a:close/>
                  <a:moveTo>
                    <a:pt x="1267301" y="806291"/>
                  </a:moveTo>
                  <a:cubicBezTo>
                    <a:pt x="1240631" y="806291"/>
                    <a:pt x="1226344" y="780574"/>
                    <a:pt x="1226344" y="751999"/>
                  </a:cubicBezTo>
                  <a:cubicBezTo>
                    <a:pt x="1226344" y="674846"/>
                    <a:pt x="1283494" y="632936"/>
                    <a:pt x="1353026" y="597694"/>
                  </a:cubicBezTo>
                  <a:cubicBezTo>
                    <a:pt x="1349216" y="768191"/>
                    <a:pt x="1310164" y="806291"/>
                    <a:pt x="1267301" y="806291"/>
                  </a:cubicBezTo>
                  <a:close/>
                  <a:moveTo>
                    <a:pt x="1614964" y="257651"/>
                  </a:moveTo>
                  <a:cubicBezTo>
                    <a:pt x="1640681" y="257651"/>
                    <a:pt x="1655921" y="281464"/>
                    <a:pt x="1653064" y="315754"/>
                  </a:cubicBezTo>
                  <a:cubicBezTo>
                    <a:pt x="1650206" y="355759"/>
                    <a:pt x="1620679" y="402431"/>
                    <a:pt x="1569244" y="438626"/>
                  </a:cubicBezTo>
                  <a:cubicBezTo>
                    <a:pt x="1543526" y="362426"/>
                    <a:pt x="1563529" y="257651"/>
                    <a:pt x="1614964" y="257651"/>
                  </a:cubicBezTo>
                  <a:close/>
                </a:path>
              </a:pathLst>
            </a:custGeom>
            <a:solidFill>
              <a:srgbClr val="0072A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800"/>
            </a:p>
          </p:txBody>
        </p:sp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8296E9CB-B7F8-9F5C-5A91-CC70339F4284}"/>
                </a:ext>
              </a:extLst>
            </p:cNvPr>
            <p:cNvSpPr/>
            <p:nvPr/>
          </p:nvSpPr>
          <p:spPr>
            <a:xfrm>
              <a:off x="6951400" y="4132898"/>
              <a:ext cx="73975" cy="81373"/>
            </a:xfrm>
            <a:custGeom>
              <a:avLst/>
              <a:gdLst>
                <a:gd name="connsiteX0" fmla="*/ 51942 w 95250"/>
                <a:gd name="connsiteY0" fmla="*/ 99569 h 104775"/>
                <a:gd name="connsiteX1" fmla="*/ 93853 w 95250"/>
                <a:gd name="connsiteY1" fmla="*/ 51944 h 104775"/>
                <a:gd name="connsiteX2" fmla="*/ 51942 w 95250"/>
                <a:gd name="connsiteY2" fmla="*/ 7176 h 104775"/>
                <a:gd name="connsiteX3" fmla="*/ 7175 w 95250"/>
                <a:gd name="connsiteY3" fmla="*/ 54801 h 104775"/>
                <a:gd name="connsiteX4" fmla="*/ 51942 w 95250"/>
                <a:gd name="connsiteY4" fmla="*/ 99569 h 104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5250" h="104775">
                  <a:moveTo>
                    <a:pt x="51942" y="99569"/>
                  </a:moveTo>
                  <a:cubicBezTo>
                    <a:pt x="76707" y="98616"/>
                    <a:pt x="93853" y="77661"/>
                    <a:pt x="93853" y="51944"/>
                  </a:cubicBezTo>
                  <a:cubicBezTo>
                    <a:pt x="93853" y="26226"/>
                    <a:pt x="76707" y="6224"/>
                    <a:pt x="51942" y="7176"/>
                  </a:cubicBezTo>
                  <a:cubicBezTo>
                    <a:pt x="27178" y="8129"/>
                    <a:pt x="7175" y="29084"/>
                    <a:pt x="7175" y="54801"/>
                  </a:cubicBezTo>
                  <a:cubicBezTo>
                    <a:pt x="6222" y="80519"/>
                    <a:pt x="27178" y="100521"/>
                    <a:pt x="51942" y="99569"/>
                  </a:cubicBezTo>
                  <a:close/>
                </a:path>
              </a:pathLst>
            </a:custGeom>
            <a:solidFill>
              <a:srgbClr val="0072A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800"/>
            </a:p>
          </p:txBody>
        </p:sp>
        <p:sp>
          <p:nvSpPr>
            <p:cNvPr id="6" name="Freeform: Shape 14">
              <a:extLst>
                <a:ext uri="{FF2B5EF4-FFF2-40B4-BE49-F238E27FC236}">
                  <a16:creationId xmlns:a16="http://schemas.microsoft.com/office/drawing/2014/main" id="{4046F42C-B4B1-F5B5-97B0-295157FB5118}"/>
                </a:ext>
              </a:extLst>
            </p:cNvPr>
            <p:cNvSpPr/>
            <p:nvPr/>
          </p:nvSpPr>
          <p:spPr>
            <a:xfrm>
              <a:off x="7433743" y="4146951"/>
              <a:ext cx="73975" cy="73975"/>
            </a:xfrm>
            <a:custGeom>
              <a:avLst/>
              <a:gdLst>
                <a:gd name="connsiteX0" fmla="*/ 48101 w 95250"/>
                <a:gd name="connsiteY0" fmla="*/ 94808 h 95250"/>
                <a:gd name="connsiteX1" fmla="*/ 89059 w 95250"/>
                <a:gd name="connsiteY1" fmla="*/ 49088 h 95250"/>
                <a:gd name="connsiteX2" fmla="*/ 48101 w 95250"/>
                <a:gd name="connsiteY2" fmla="*/ 7178 h 95250"/>
                <a:gd name="connsiteX3" fmla="*/ 7144 w 95250"/>
                <a:gd name="connsiteY3" fmla="*/ 52898 h 95250"/>
                <a:gd name="connsiteX4" fmla="*/ 48101 w 95250"/>
                <a:gd name="connsiteY4" fmla="*/ 94808 h 95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5250" h="95250">
                  <a:moveTo>
                    <a:pt x="48101" y="94808"/>
                  </a:moveTo>
                  <a:cubicBezTo>
                    <a:pt x="70961" y="93856"/>
                    <a:pt x="89059" y="73853"/>
                    <a:pt x="89059" y="49088"/>
                  </a:cubicBezTo>
                  <a:cubicBezTo>
                    <a:pt x="89059" y="25275"/>
                    <a:pt x="70961" y="6225"/>
                    <a:pt x="48101" y="7178"/>
                  </a:cubicBezTo>
                  <a:cubicBezTo>
                    <a:pt x="25241" y="8131"/>
                    <a:pt x="7144" y="28133"/>
                    <a:pt x="7144" y="52898"/>
                  </a:cubicBezTo>
                  <a:cubicBezTo>
                    <a:pt x="8096" y="76711"/>
                    <a:pt x="26194" y="95761"/>
                    <a:pt x="48101" y="94808"/>
                  </a:cubicBezTo>
                  <a:close/>
                </a:path>
              </a:pathLst>
            </a:custGeom>
            <a:solidFill>
              <a:srgbClr val="0072A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800"/>
            </a:p>
          </p:txBody>
        </p:sp>
        <p:sp>
          <p:nvSpPr>
            <p:cNvPr id="7" name="Freeform: Shape 20">
              <a:extLst>
                <a:ext uri="{FF2B5EF4-FFF2-40B4-BE49-F238E27FC236}">
                  <a16:creationId xmlns:a16="http://schemas.microsoft.com/office/drawing/2014/main" id="{B9876A18-1EED-B3A2-6F45-2D9C7CE3D38D}"/>
                </a:ext>
              </a:extLst>
            </p:cNvPr>
            <p:cNvSpPr/>
            <p:nvPr/>
          </p:nvSpPr>
          <p:spPr>
            <a:xfrm>
              <a:off x="7589095" y="4090756"/>
              <a:ext cx="540019" cy="451249"/>
            </a:xfrm>
            <a:custGeom>
              <a:avLst/>
              <a:gdLst>
                <a:gd name="connsiteX0" fmla="*/ 689134 w 695325"/>
                <a:gd name="connsiteY0" fmla="*/ 368141 h 581025"/>
                <a:gd name="connsiteX1" fmla="*/ 571024 w 695325"/>
                <a:gd name="connsiteY1" fmla="*/ 127159 h 581025"/>
                <a:gd name="connsiteX2" fmla="*/ 388144 w 695325"/>
                <a:gd name="connsiteY2" fmla="*/ 13811 h 581025"/>
                <a:gd name="connsiteX3" fmla="*/ 371951 w 695325"/>
                <a:gd name="connsiteY3" fmla="*/ 7144 h 581025"/>
                <a:gd name="connsiteX4" fmla="*/ 371951 w 695325"/>
                <a:gd name="connsiteY4" fmla="*/ 7144 h 581025"/>
                <a:gd name="connsiteX5" fmla="*/ 371951 w 695325"/>
                <a:gd name="connsiteY5" fmla="*/ 7144 h 581025"/>
                <a:gd name="connsiteX6" fmla="*/ 7144 w 695325"/>
                <a:gd name="connsiteY6" fmla="*/ 383381 h 581025"/>
                <a:gd name="connsiteX7" fmla="*/ 132874 w 695325"/>
                <a:gd name="connsiteY7" fmla="*/ 569119 h 581025"/>
                <a:gd name="connsiteX8" fmla="*/ 262414 w 695325"/>
                <a:gd name="connsiteY8" fmla="*/ 571976 h 581025"/>
                <a:gd name="connsiteX9" fmla="*/ 358616 w 695325"/>
                <a:gd name="connsiteY9" fmla="*/ 506254 h 581025"/>
                <a:gd name="connsiteX10" fmla="*/ 577692 w 695325"/>
                <a:gd name="connsiteY10" fmla="*/ 271939 h 581025"/>
                <a:gd name="connsiteX11" fmla="*/ 690086 w 695325"/>
                <a:gd name="connsiteY11" fmla="*/ 374809 h 581025"/>
                <a:gd name="connsiteX12" fmla="*/ 689134 w 695325"/>
                <a:gd name="connsiteY12" fmla="*/ 368141 h 581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695325" h="581025">
                  <a:moveTo>
                    <a:pt x="689134" y="368141"/>
                  </a:moveTo>
                  <a:cubicBezTo>
                    <a:pt x="687229" y="271939"/>
                    <a:pt x="641509" y="191929"/>
                    <a:pt x="571024" y="127159"/>
                  </a:cubicBezTo>
                  <a:cubicBezTo>
                    <a:pt x="517684" y="78581"/>
                    <a:pt x="453866" y="41434"/>
                    <a:pt x="388144" y="13811"/>
                  </a:cubicBezTo>
                  <a:cubicBezTo>
                    <a:pt x="382429" y="11906"/>
                    <a:pt x="377666" y="9049"/>
                    <a:pt x="371951" y="7144"/>
                  </a:cubicBezTo>
                  <a:lnTo>
                    <a:pt x="371951" y="7144"/>
                  </a:lnTo>
                  <a:cubicBezTo>
                    <a:pt x="371951" y="7144"/>
                    <a:pt x="371951" y="7144"/>
                    <a:pt x="371951" y="7144"/>
                  </a:cubicBezTo>
                  <a:cubicBezTo>
                    <a:pt x="290036" y="105251"/>
                    <a:pt x="7144" y="178594"/>
                    <a:pt x="7144" y="383381"/>
                  </a:cubicBezTo>
                  <a:cubicBezTo>
                    <a:pt x="7144" y="463391"/>
                    <a:pt x="57626" y="538639"/>
                    <a:pt x="132874" y="569119"/>
                  </a:cubicBezTo>
                  <a:cubicBezTo>
                    <a:pt x="175736" y="585311"/>
                    <a:pt x="219551" y="586264"/>
                    <a:pt x="262414" y="571976"/>
                  </a:cubicBezTo>
                  <a:cubicBezTo>
                    <a:pt x="300514" y="559594"/>
                    <a:pt x="332899" y="535781"/>
                    <a:pt x="358616" y="506254"/>
                  </a:cubicBezTo>
                  <a:cubicBezTo>
                    <a:pt x="441484" y="413861"/>
                    <a:pt x="475774" y="271939"/>
                    <a:pt x="577692" y="271939"/>
                  </a:cubicBezTo>
                  <a:cubicBezTo>
                    <a:pt x="671036" y="271939"/>
                    <a:pt x="683419" y="338614"/>
                    <a:pt x="690086" y="374809"/>
                  </a:cubicBezTo>
                  <a:cubicBezTo>
                    <a:pt x="689134" y="373856"/>
                    <a:pt x="689134" y="371951"/>
                    <a:pt x="689134" y="368141"/>
                  </a:cubicBezTo>
                  <a:close/>
                </a:path>
              </a:pathLst>
            </a:custGeom>
            <a:solidFill>
              <a:srgbClr val="0072A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800"/>
            </a:p>
          </p:txBody>
        </p:sp>
      </p:grpSp>
    </p:spTree>
    <p:extLst>
      <p:ext uri="{BB962C8B-B14F-4D97-AF65-F5344CB8AC3E}">
        <p14:creationId xmlns:p14="http://schemas.microsoft.com/office/powerpoint/2010/main" val="4270493968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964054E-66A1-B450-DF6A-E8D148A1601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GB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36DD078C-0B10-C94D-1188-5341B65D9D5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GB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B93268C5-F1AB-3ADF-CD81-FDAF3D6F35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93C12D-45A7-4DFA-98C4-62A042FC03FA}" type="datetimeFigureOut">
              <a:rPr lang="en-GB" smtClean="0"/>
              <a:t>28/09/2024</a:t>
            </a:fld>
            <a:endParaRPr lang="en-GB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6E6F6A1D-844D-A726-D482-BC5DB3EF59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C812C15-376C-C9D0-6725-A8610674F5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A5029E-788A-4B9F-B917-AADF08392605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13845459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 3b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6">
            <a:extLst>
              <a:ext uri="{FF2B5EF4-FFF2-40B4-BE49-F238E27FC236}">
                <a16:creationId xmlns:a16="http://schemas.microsoft.com/office/drawing/2014/main" id="{6C58B55F-3EAC-C6DA-30E9-A9EAE34D711F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27038" y="2320211"/>
            <a:ext cx="11356975" cy="2215991"/>
          </a:xfrm>
          <a:prstGeom prst="rect">
            <a:avLst/>
          </a:prstGeom>
        </p:spPr>
        <p:txBody>
          <a:bodyPr wrap="square" anchor="ctr" anchorCtr="0">
            <a:sp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8000" b="0" cap="none" baseline="0">
                <a:solidFill>
                  <a:schemeClr val="bg1"/>
                </a:solidFill>
                <a:latin typeface="+mj-lt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fr-FR"/>
              <a:t>Click to </a:t>
            </a:r>
            <a:r>
              <a:rPr lang="fr-FR" err="1"/>
              <a:t>edit</a:t>
            </a:r>
            <a:r>
              <a:rPr lang="fr-FR"/>
              <a:t> master </a:t>
            </a:r>
            <a:r>
              <a:rPr lang="fr-FR" err="1"/>
              <a:t>title</a:t>
            </a:r>
            <a:r>
              <a:rPr lang="fr-FR"/>
              <a:t> Style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D5EC1CE0-E890-6F27-EC37-CCBB63335D47}"/>
              </a:ext>
            </a:extLst>
          </p:cNvPr>
          <p:cNvGrpSpPr>
            <a:grpSpLocks noChangeAspect="1"/>
          </p:cNvGrpSpPr>
          <p:nvPr/>
        </p:nvGrpSpPr>
        <p:grpSpPr>
          <a:xfrm>
            <a:off x="443236" y="6021288"/>
            <a:ext cx="1872000" cy="420870"/>
            <a:chOff x="5095385" y="4090756"/>
            <a:chExt cx="3033729" cy="682053"/>
          </a:xfrm>
        </p:grpSpPr>
        <p:sp>
          <p:nvSpPr>
            <p:cNvPr id="6" name="Freeform: Shape 2">
              <a:extLst>
                <a:ext uri="{FF2B5EF4-FFF2-40B4-BE49-F238E27FC236}">
                  <a16:creationId xmlns:a16="http://schemas.microsoft.com/office/drawing/2014/main" id="{FC1EFD8E-6111-C0FE-F23B-7FCABA181AFF}"/>
                </a:ext>
              </a:extLst>
            </p:cNvPr>
            <p:cNvSpPr/>
            <p:nvPr/>
          </p:nvSpPr>
          <p:spPr>
            <a:xfrm>
              <a:off x="7769592" y="4296409"/>
              <a:ext cx="355081" cy="288503"/>
            </a:xfrm>
            <a:custGeom>
              <a:avLst/>
              <a:gdLst>
                <a:gd name="connsiteX0" fmla="*/ 304324 w 457200"/>
                <a:gd name="connsiteY0" fmla="*/ 261461 h 371475"/>
                <a:gd name="connsiteX1" fmla="*/ 456724 w 457200"/>
                <a:gd name="connsiteY1" fmla="*/ 110014 h 371475"/>
                <a:gd name="connsiteX2" fmla="*/ 344329 w 457200"/>
                <a:gd name="connsiteY2" fmla="*/ 7144 h 371475"/>
                <a:gd name="connsiteX3" fmla="*/ 125254 w 457200"/>
                <a:gd name="connsiteY3" fmla="*/ 241459 h 371475"/>
                <a:gd name="connsiteX4" fmla="*/ 7144 w 457200"/>
                <a:gd name="connsiteY4" fmla="*/ 348139 h 371475"/>
                <a:gd name="connsiteX5" fmla="*/ 96679 w 457200"/>
                <a:gd name="connsiteY5" fmla="*/ 372904 h 371475"/>
                <a:gd name="connsiteX6" fmla="*/ 306229 w 457200"/>
                <a:gd name="connsiteY6" fmla="*/ 304324 h 371475"/>
                <a:gd name="connsiteX7" fmla="*/ 200501 w 457200"/>
                <a:gd name="connsiteY7" fmla="*/ 210026 h 371475"/>
                <a:gd name="connsiteX8" fmla="*/ 304324 w 457200"/>
                <a:gd name="connsiteY8" fmla="*/ 261461 h 371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57200" h="371475">
                  <a:moveTo>
                    <a:pt x="304324" y="261461"/>
                  </a:moveTo>
                  <a:cubicBezTo>
                    <a:pt x="390049" y="261461"/>
                    <a:pt x="455771" y="191929"/>
                    <a:pt x="456724" y="110014"/>
                  </a:cubicBezTo>
                  <a:cubicBezTo>
                    <a:pt x="451009" y="73819"/>
                    <a:pt x="438626" y="7144"/>
                    <a:pt x="344329" y="7144"/>
                  </a:cubicBezTo>
                  <a:cubicBezTo>
                    <a:pt x="242411" y="7144"/>
                    <a:pt x="208121" y="150019"/>
                    <a:pt x="125254" y="241459"/>
                  </a:cubicBezTo>
                  <a:cubicBezTo>
                    <a:pt x="118586" y="293846"/>
                    <a:pt x="69056" y="340519"/>
                    <a:pt x="7144" y="348139"/>
                  </a:cubicBezTo>
                  <a:cubicBezTo>
                    <a:pt x="22384" y="364331"/>
                    <a:pt x="55721" y="372904"/>
                    <a:pt x="96679" y="372904"/>
                  </a:cubicBezTo>
                  <a:cubicBezTo>
                    <a:pt x="170021" y="372904"/>
                    <a:pt x="259556" y="350996"/>
                    <a:pt x="306229" y="304324"/>
                  </a:cubicBezTo>
                  <a:cubicBezTo>
                    <a:pt x="244316" y="305276"/>
                    <a:pt x="204311" y="265271"/>
                    <a:pt x="200501" y="210026"/>
                  </a:cubicBezTo>
                  <a:cubicBezTo>
                    <a:pt x="230029" y="247174"/>
                    <a:pt x="264319" y="261461"/>
                    <a:pt x="304324" y="261461"/>
                  </a:cubicBezTo>
                  <a:close/>
                </a:path>
              </a:pathLst>
            </a:custGeom>
            <a:solidFill>
              <a:srgbClr val="17ABDB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800"/>
            </a:p>
          </p:txBody>
        </p:sp>
        <p:sp>
          <p:nvSpPr>
            <p:cNvPr id="11" name="Freeform: Shape 3">
              <a:extLst>
                <a:ext uri="{FF2B5EF4-FFF2-40B4-BE49-F238E27FC236}">
                  <a16:creationId xmlns:a16="http://schemas.microsoft.com/office/drawing/2014/main" id="{2E0336C3-FD2D-34F2-37FE-01F1463B9B1A}"/>
                </a:ext>
              </a:extLst>
            </p:cNvPr>
            <p:cNvSpPr/>
            <p:nvPr/>
          </p:nvSpPr>
          <p:spPr>
            <a:xfrm>
              <a:off x="5095385" y="4099634"/>
              <a:ext cx="2463378" cy="673175"/>
            </a:xfrm>
            <a:custGeom>
              <a:avLst/>
              <a:gdLst>
                <a:gd name="connsiteX0" fmla="*/ 3092291 w 3171825"/>
                <a:gd name="connsiteY0" fmla="*/ 287179 h 866775"/>
                <a:gd name="connsiteX1" fmla="*/ 3059907 w 3171825"/>
                <a:gd name="connsiteY1" fmla="*/ 211931 h 866775"/>
                <a:gd name="connsiteX2" fmla="*/ 3027521 w 3171825"/>
                <a:gd name="connsiteY2" fmla="*/ 218599 h 866775"/>
                <a:gd name="connsiteX3" fmla="*/ 2960846 w 3171825"/>
                <a:gd name="connsiteY3" fmla="*/ 507206 h 866775"/>
                <a:gd name="connsiteX4" fmla="*/ 2816066 w 3171825"/>
                <a:gd name="connsiteY4" fmla="*/ 178594 h 866775"/>
                <a:gd name="connsiteX5" fmla="*/ 2679859 w 3171825"/>
                <a:gd name="connsiteY5" fmla="*/ 440531 h 866775"/>
                <a:gd name="connsiteX6" fmla="*/ 2670334 w 3171825"/>
                <a:gd name="connsiteY6" fmla="*/ 319564 h 866775"/>
                <a:gd name="connsiteX7" fmla="*/ 2677001 w 3171825"/>
                <a:gd name="connsiteY7" fmla="*/ 254794 h 866775"/>
                <a:gd name="connsiteX8" fmla="*/ 2611279 w 3171825"/>
                <a:gd name="connsiteY8" fmla="*/ 209074 h 866775"/>
                <a:gd name="connsiteX9" fmla="*/ 2533174 w 3171825"/>
                <a:gd name="connsiteY9" fmla="*/ 510064 h 866775"/>
                <a:gd name="connsiteX10" fmla="*/ 2470309 w 3171825"/>
                <a:gd name="connsiteY10" fmla="*/ 292894 h 866775"/>
                <a:gd name="connsiteX11" fmla="*/ 2405539 w 3171825"/>
                <a:gd name="connsiteY11" fmla="*/ 208121 h 866775"/>
                <a:gd name="connsiteX12" fmla="*/ 2325529 w 3171825"/>
                <a:gd name="connsiteY12" fmla="*/ 494824 h 866775"/>
                <a:gd name="connsiteX13" fmla="*/ 2206466 w 3171825"/>
                <a:gd name="connsiteY13" fmla="*/ 211931 h 866775"/>
                <a:gd name="connsiteX14" fmla="*/ 2087404 w 3171825"/>
                <a:gd name="connsiteY14" fmla="*/ 479584 h 866775"/>
                <a:gd name="connsiteX15" fmla="*/ 1983581 w 3171825"/>
                <a:gd name="connsiteY15" fmla="*/ 178594 h 866775"/>
                <a:gd name="connsiteX16" fmla="*/ 1877854 w 3171825"/>
                <a:gd name="connsiteY16" fmla="*/ 391954 h 866775"/>
                <a:gd name="connsiteX17" fmla="*/ 1867376 w 3171825"/>
                <a:gd name="connsiteY17" fmla="*/ 390049 h 866775"/>
                <a:gd name="connsiteX18" fmla="*/ 1866424 w 3171825"/>
                <a:gd name="connsiteY18" fmla="*/ 327184 h 866775"/>
                <a:gd name="connsiteX19" fmla="*/ 1807369 w 3171825"/>
                <a:gd name="connsiteY19" fmla="*/ 202406 h 866775"/>
                <a:gd name="connsiteX20" fmla="*/ 1654969 w 3171825"/>
                <a:gd name="connsiteY20" fmla="*/ 512921 h 866775"/>
                <a:gd name="connsiteX21" fmla="*/ 1592104 w 3171825"/>
                <a:gd name="connsiteY21" fmla="*/ 483394 h 866775"/>
                <a:gd name="connsiteX22" fmla="*/ 1719739 w 3171825"/>
                <a:gd name="connsiteY22" fmla="*/ 306229 h 866775"/>
                <a:gd name="connsiteX23" fmla="*/ 1619726 w 3171825"/>
                <a:gd name="connsiteY23" fmla="*/ 202406 h 866775"/>
                <a:gd name="connsiteX24" fmla="*/ 1483519 w 3171825"/>
                <a:gd name="connsiteY24" fmla="*/ 369094 h 866775"/>
                <a:gd name="connsiteX25" fmla="*/ 1503521 w 3171825"/>
                <a:gd name="connsiteY25" fmla="*/ 473869 h 866775"/>
                <a:gd name="connsiteX26" fmla="*/ 1418749 w 3171825"/>
                <a:gd name="connsiteY26" fmla="*/ 512921 h 866775"/>
                <a:gd name="connsiteX27" fmla="*/ 1400651 w 3171825"/>
                <a:gd name="connsiteY27" fmla="*/ 274796 h 866775"/>
                <a:gd name="connsiteX28" fmla="*/ 1336834 w 3171825"/>
                <a:gd name="connsiteY28" fmla="*/ 326231 h 866775"/>
                <a:gd name="connsiteX29" fmla="*/ 1262539 w 3171825"/>
                <a:gd name="connsiteY29" fmla="*/ 479584 h 866775"/>
                <a:gd name="connsiteX30" fmla="*/ 1223486 w 3171825"/>
                <a:gd name="connsiteY30" fmla="*/ 421481 h 866775"/>
                <a:gd name="connsiteX31" fmla="*/ 1402556 w 3171825"/>
                <a:gd name="connsiteY31" fmla="*/ 250031 h 866775"/>
                <a:gd name="connsiteX32" fmla="*/ 1343501 w 3171825"/>
                <a:gd name="connsiteY32" fmla="*/ 192881 h 866775"/>
                <a:gd name="connsiteX33" fmla="*/ 1181576 w 3171825"/>
                <a:gd name="connsiteY33" fmla="*/ 290989 h 866775"/>
                <a:gd name="connsiteX34" fmla="*/ 1086326 w 3171825"/>
                <a:gd name="connsiteY34" fmla="*/ 385286 h 866775"/>
                <a:gd name="connsiteX35" fmla="*/ 1088231 w 3171825"/>
                <a:gd name="connsiteY35" fmla="*/ 358616 h 866775"/>
                <a:gd name="connsiteX36" fmla="*/ 974884 w 3171825"/>
                <a:gd name="connsiteY36" fmla="*/ 204311 h 866775"/>
                <a:gd name="connsiteX37" fmla="*/ 883444 w 3171825"/>
                <a:gd name="connsiteY37" fmla="*/ 273844 h 866775"/>
                <a:gd name="connsiteX38" fmla="*/ 846296 w 3171825"/>
                <a:gd name="connsiteY38" fmla="*/ 213836 h 866775"/>
                <a:gd name="connsiteX39" fmla="*/ 805339 w 3171825"/>
                <a:gd name="connsiteY39" fmla="*/ 224314 h 866775"/>
                <a:gd name="connsiteX40" fmla="*/ 814864 w 3171825"/>
                <a:gd name="connsiteY40" fmla="*/ 334804 h 866775"/>
                <a:gd name="connsiteX41" fmla="*/ 742474 w 3171825"/>
                <a:gd name="connsiteY41" fmla="*/ 520541 h 866775"/>
                <a:gd name="connsiteX42" fmla="*/ 691991 w 3171825"/>
                <a:gd name="connsiteY42" fmla="*/ 309086 h 866775"/>
                <a:gd name="connsiteX43" fmla="*/ 671989 w 3171825"/>
                <a:gd name="connsiteY43" fmla="*/ 305276 h 866775"/>
                <a:gd name="connsiteX44" fmla="*/ 621506 w 3171825"/>
                <a:gd name="connsiteY44" fmla="*/ 399574 h 866775"/>
                <a:gd name="connsiteX45" fmla="*/ 539591 w 3171825"/>
                <a:gd name="connsiteY45" fmla="*/ 512921 h 866775"/>
                <a:gd name="connsiteX46" fmla="*/ 495776 w 3171825"/>
                <a:gd name="connsiteY46" fmla="*/ 443389 h 866775"/>
                <a:gd name="connsiteX47" fmla="*/ 685324 w 3171825"/>
                <a:gd name="connsiteY47" fmla="*/ 278606 h 866775"/>
                <a:gd name="connsiteX48" fmla="*/ 627221 w 3171825"/>
                <a:gd name="connsiteY48" fmla="*/ 214789 h 866775"/>
                <a:gd name="connsiteX49" fmla="*/ 437674 w 3171825"/>
                <a:gd name="connsiteY49" fmla="*/ 355759 h 866775"/>
                <a:gd name="connsiteX50" fmla="*/ 237649 w 3171825"/>
                <a:gd name="connsiteY50" fmla="*/ 529114 h 866775"/>
                <a:gd name="connsiteX51" fmla="*/ 97631 w 3171825"/>
                <a:gd name="connsiteY51" fmla="*/ 313849 h 866775"/>
                <a:gd name="connsiteX52" fmla="*/ 261461 w 3171825"/>
                <a:gd name="connsiteY52" fmla="*/ 69056 h 866775"/>
                <a:gd name="connsiteX53" fmla="*/ 329089 w 3171825"/>
                <a:gd name="connsiteY53" fmla="*/ 181451 h 866775"/>
                <a:gd name="connsiteX54" fmla="*/ 410051 w 3171825"/>
                <a:gd name="connsiteY54" fmla="*/ 121444 h 866775"/>
                <a:gd name="connsiteX55" fmla="*/ 265271 w 3171825"/>
                <a:gd name="connsiteY55" fmla="*/ 7144 h 866775"/>
                <a:gd name="connsiteX56" fmla="*/ 7144 w 3171825"/>
                <a:gd name="connsiteY56" fmla="*/ 324326 h 866775"/>
                <a:gd name="connsiteX57" fmla="*/ 220504 w 3171825"/>
                <a:gd name="connsiteY57" fmla="*/ 601504 h 866775"/>
                <a:gd name="connsiteX58" fmla="*/ 425291 w 3171825"/>
                <a:gd name="connsiteY58" fmla="*/ 472916 h 866775"/>
                <a:gd name="connsiteX59" fmla="*/ 525304 w 3171825"/>
                <a:gd name="connsiteY59" fmla="*/ 576739 h 866775"/>
                <a:gd name="connsiteX60" fmla="*/ 646271 w 3171825"/>
                <a:gd name="connsiteY60" fmla="*/ 485299 h 866775"/>
                <a:gd name="connsiteX61" fmla="*/ 734854 w 3171825"/>
                <a:gd name="connsiteY61" fmla="*/ 576739 h 866775"/>
                <a:gd name="connsiteX62" fmla="*/ 812959 w 3171825"/>
                <a:gd name="connsiteY62" fmla="*/ 532924 h 866775"/>
                <a:gd name="connsiteX63" fmla="*/ 904399 w 3171825"/>
                <a:gd name="connsiteY63" fmla="*/ 810101 h 866775"/>
                <a:gd name="connsiteX64" fmla="*/ 882491 w 3171825"/>
                <a:gd name="connsiteY64" fmla="*/ 577691 h 866775"/>
                <a:gd name="connsiteX65" fmla="*/ 969169 w 3171825"/>
                <a:gd name="connsiteY65" fmla="*/ 267176 h 866775"/>
                <a:gd name="connsiteX66" fmla="*/ 1015841 w 3171825"/>
                <a:gd name="connsiteY66" fmla="*/ 359569 h 866775"/>
                <a:gd name="connsiteX67" fmla="*/ 1007269 w 3171825"/>
                <a:gd name="connsiteY67" fmla="*/ 440531 h 866775"/>
                <a:gd name="connsiteX68" fmla="*/ 900589 w 3171825"/>
                <a:gd name="connsiteY68" fmla="*/ 545306 h 866775"/>
                <a:gd name="connsiteX69" fmla="*/ 941546 w 3171825"/>
                <a:gd name="connsiteY69" fmla="*/ 577691 h 866775"/>
                <a:gd name="connsiteX70" fmla="*/ 1072039 w 3171825"/>
                <a:gd name="connsiteY70" fmla="*/ 449104 h 866775"/>
                <a:gd name="connsiteX71" fmla="*/ 1150144 w 3171825"/>
                <a:gd name="connsiteY71" fmla="*/ 390049 h 866775"/>
                <a:gd name="connsiteX72" fmla="*/ 1149191 w 3171825"/>
                <a:gd name="connsiteY72" fmla="*/ 415766 h 866775"/>
                <a:gd name="connsiteX73" fmla="*/ 1244441 w 3171825"/>
                <a:gd name="connsiteY73" fmla="*/ 550069 h 866775"/>
                <a:gd name="connsiteX74" fmla="*/ 1349216 w 3171825"/>
                <a:gd name="connsiteY74" fmla="*/ 469106 h 866775"/>
                <a:gd name="connsiteX75" fmla="*/ 1352074 w 3171825"/>
                <a:gd name="connsiteY75" fmla="*/ 547211 h 866775"/>
                <a:gd name="connsiteX76" fmla="*/ 1155859 w 3171825"/>
                <a:gd name="connsiteY76" fmla="*/ 754856 h 866775"/>
                <a:gd name="connsiteX77" fmla="*/ 1259681 w 3171825"/>
                <a:gd name="connsiteY77" fmla="*/ 864394 h 866775"/>
                <a:gd name="connsiteX78" fmla="*/ 1419701 w 3171825"/>
                <a:gd name="connsiteY78" fmla="*/ 569119 h 866775"/>
                <a:gd name="connsiteX79" fmla="*/ 1529239 w 3171825"/>
                <a:gd name="connsiteY79" fmla="*/ 518636 h 866775"/>
                <a:gd name="connsiteX80" fmla="*/ 1640681 w 3171825"/>
                <a:gd name="connsiteY80" fmla="*/ 576739 h 866775"/>
                <a:gd name="connsiteX81" fmla="*/ 1813084 w 3171825"/>
                <a:gd name="connsiteY81" fmla="*/ 459581 h 866775"/>
                <a:gd name="connsiteX82" fmla="*/ 1868329 w 3171825"/>
                <a:gd name="connsiteY82" fmla="*/ 576739 h 866775"/>
                <a:gd name="connsiteX83" fmla="*/ 1980724 w 3171825"/>
                <a:gd name="connsiteY83" fmla="*/ 273844 h 866775"/>
                <a:gd name="connsiteX84" fmla="*/ 2074069 w 3171825"/>
                <a:gd name="connsiteY84" fmla="*/ 601504 h 866775"/>
                <a:gd name="connsiteX85" fmla="*/ 2198846 w 3171825"/>
                <a:gd name="connsiteY85" fmla="*/ 312896 h 866775"/>
                <a:gd name="connsiteX86" fmla="*/ 2307432 w 3171825"/>
                <a:gd name="connsiteY86" fmla="*/ 576739 h 866775"/>
                <a:gd name="connsiteX87" fmla="*/ 2412207 w 3171825"/>
                <a:gd name="connsiteY87" fmla="*/ 428149 h 866775"/>
                <a:gd name="connsiteX88" fmla="*/ 2521744 w 3171825"/>
                <a:gd name="connsiteY88" fmla="*/ 576739 h 866775"/>
                <a:gd name="connsiteX89" fmla="*/ 2618899 w 3171825"/>
                <a:gd name="connsiteY89" fmla="*/ 486251 h 866775"/>
                <a:gd name="connsiteX90" fmla="*/ 2670334 w 3171825"/>
                <a:gd name="connsiteY90" fmla="*/ 576739 h 866775"/>
                <a:gd name="connsiteX91" fmla="*/ 2803684 w 3171825"/>
                <a:gd name="connsiteY91" fmla="*/ 274796 h 866775"/>
                <a:gd name="connsiteX92" fmla="*/ 2947511 w 3171825"/>
                <a:gd name="connsiteY92" fmla="*/ 576739 h 866775"/>
                <a:gd name="connsiteX93" fmla="*/ 3040857 w 3171825"/>
                <a:gd name="connsiteY93" fmla="*/ 474821 h 866775"/>
                <a:gd name="connsiteX94" fmla="*/ 3121819 w 3171825"/>
                <a:gd name="connsiteY94" fmla="*/ 576739 h 866775"/>
                <a:gd name="connsiteX95" fmla="*/ 3169444 w 3171825"/>
                <a:gd name="connsiteY95" fmla="*/ 550069 h 866775"/>
                <a:gd name="connsiteX96" fmla="*/ 3092291 w 3171825"/>
                <a:gd name="connsiteY96" fmla="*/ 287179 h 866775"/>
                <a:gd name="connsiteX97" fmla="*/ 1267301 w 3171825"/>
                <a:gd name="connsiteY97" fmla="*/ 806291 h 866775"/>
                <a:gd name="connsiteX98" fmla="*/ 1226344 w 3171825"/>
                <a:gd name="connsiteY98" fmla="*/ 751999 h 866775"/>
                <a:gd name="connsiteX99" fmla="*/ 1353026 w 3171825"/>
                <a:gd name="connsiteY99" fmla="*/ 597694 h 866775"/>
                <a:gd name="connsiteX100" fmla="*/ 1267301 w 3171825"/>
                <a:gd name="connsiteY100" fmla="*/ 806291 h 866775"/>
                <a:gd name="connsiteX101" fmla="*/ 1614964 w 3171825"/>
                <a:gd name="connsiteY101" fmla="*/ 257651 h 866775"/>
                <a:gd name="connsiteX102" fmla="*/ 1653064 w 3171825"/>
                <a:gd name="connsiteY102" fmla="*/ 315754 h 866775"/>
                <a:gd name="connsiteX103" fmla="*/ 1569244 w 3171825"/>
                <a:gd name="connsiteY103" fmla="*/ 438626 h 866775"/>
                <a:gd name="connsiteX104" fmla="*/ 1614964 w 3171825"/>
                <a:gd name="connsiteY104" fmla="*/ 257651 h 866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</a:cxnLst>
              <a:rect l="l" t="t" r="r" b="b"/>
              <a:pathLst>
                <a:path w="3171825" h="866775">
                  <a:moveTo>
                    <a:pt x="3092291" y="287179"/>
                  </a:moveTo>
                  <a:cubicBezTo>
                    <a:pt x="3092291" y="241459"/>
                    <a:pt x="3089434" y="211931"/>
                    <a:pt x="3059907" y="211931"/>
                  </a:cubicBezTo>
                  <a:cubicBezTo>
                    <a:pt x="3046571" y="211931"/>
                    <a:pt x="3039904" y="214789"/>
                    <a:pt x="3027521" y="218599"/>
                  </a:cubicBezTo>
                  <a:cubicBezTo>
                    <a:pt x="3037999" y="371951"/>
                    <a:pt x="3003709" y="507206"/>
                    <a:pt x="2960846" y="507206"/>
                  </a:cubicBezTo>
                  <a:cubicBezTo>
                    <a:pt x="2905601" y="507206"/>
                    <a:pt x="2933224" y="178594"/>
                    <a:pt x="2816066" y="178594"/>
                  </a:cubicBezTo>
                  <a:cubicBezTo>
                    <a:pt x="2707482" y="178594"/>
                    <a:pt x="2692241" y="440531"/>
                    <a:pt x="2679859" y="440531"/>
                  </a:cubicBezTo>
                  <a:cubicBezTo>
                    <a:pt x="2671286" y="440531"/>
                    <a:pt x="2670334" y="371951"/>
                    <a:pt x="2670334" y="319564"/>
                  </a:cubicBezTo>
                  <a:cubicBezTo>
                    <a:pt x="2675096" y="294799"/>
                    <a:pt x="2677001" y="271939"/>
                    <a:pt x="2677001" y="254794"/>
                  </a:cubicBezTo>
                  <a:cubicBezTo>
                    <a:pt x="2677001" y="230029"/>
                    <a:pt x="2667476" y="188119"/>
                    <a:pt x="2611279" y="209074"/>
                  </a:cubicBezTo>
                  <a:cubicBezTo>
                    <a:pt x="2613184" y="396716"/>
                    <a:pt x="2576036" y="510064"/>
                    <a:pt x="2533174" y="510064"/>
                  </a:cubicBezTo>
                  <a:cubicBezTo>
                    <a:pt x="2471261" y="510064"/>
                    <a:pt x="2470309" y="340519"/>
                    <a:pt x="2470309" y="292894"/>
                  </a:cubicBezTo>
                  <a:cubicBezTo>
                    <a:pt x="2470309" y="247174"/>
                    <a:pt x="2473166" y="186214"/>
                    <a:pt x="2405539" y="208121"/>
                  </a:cubicBezTo>
                  <a:cubicBezTo>
                    <a:pt x="2395061" y="371951"/>
                    <a:pt x="2352199" y="494824"/>
                    <a:pt x="2325529" y="494824"/>
                  </a:cubicBezTo>
                  <a:cubicBezTo>
                    <a:pt x="2285524" y="494824"/>
                    <a:pt x="2293144" y="211931"/>
                    <a:pt x="2206466" y="211931"/>
                  </a:cubicBezTo>
                  <a:cubicBezTo>
                    <a:pt x="2128361" y="211931"/>
                    <a:pt x="2103596" y="479584"/>
                    <a:pt x="2087404" y="479584"/>
                  </a:cubicBezTo>
                  <a:cubicBezTo>
                    <a:pt x="2057876" y="479584"/>
                    <a:pt x="2096929" y="178594"/>
                    <a:pt x="1983581" y="178594"/>
                  </a:cubicBezTo>
                  <a:cubicBezTo>
                    <a:pt x="1924526" y="178594"/>
                    <a:pt x="1900714" y="279559"/>
                    <a:pt x="1877854" y="391954"/>
                  </a:cubicBezTo>
                  <a:cubicBezTo>
                    <a:pt x="1873091" y="413861"/>
                    <a:pt x="1868329" y="414814"/>
                    <a:pt x="1867376" y="390049"/>
                  </a:cubicBezTo>
                  <a:cubicBezTo>
                    <a:pt x="1866424" y="370046"/>
                    <a:pt x="1866424" y="347186"/>
                    <a:pt x="1866424" y="327184"/>
                  </a:cubicBezTo>
                  <a:cubicBezTo>
                    <a:pt x="1894999" y="213836"/>
                    <a:pt x="1859756" y="171926"/>
                    <a:pt x="1807369" y="202406"/>
                  </a:cubicBezTo>
                  <a:cubicBezTo>
                    <a:pt x="1824514" y="411004"/>
                    <a:pt x="1728311" y="512921"/>
                    <a:pt x="1654969" y="512921"/>
                  </a:cubicBezTo>
                  <a:cubicBezTo>
                    <a:pt x="1628299" y="512921"/>
                    <a:pt x="1607344" y="501491"/>
                    <a:pt x="1592104" y="483394"/>
                  </a:cubicBezTo>
                  <a:cubicBezTo>
                    <a:pt x="1680686" y="429101"/>
                    <a:pt x="1719739" y="367189"/>
                    <a:pt x="1719739" y="306229"/>
                  </a:cubicBezTo>
                  <a:cubicBezTo>
                    <a:pt x="1719739" y="240506"/>
                    <a:pt x="1681639" y="202406"/>
                    <a:pt x="1619726" y="202406"/>
                  </a:cubicBezTo>
                  <a:cubicBezTo>
                    <a:pt x="1532096" y="202406"/>
                    <a:pt x="1483519" y="292894"/>
                    <a:pt x="1483519" y="369094"/>
                  </a:cubicBezTo>
                  <a:cubicBezTo>
                    <a:pt x="1483519" y="410051"/>
                    <a:pt x="1491139" y="445294"/>
                    <a:pt x="1503521" y="473869"/>
                  </a:cubicBezTo>
                  <a:cubicBezTo>
                    <a:pt x="1473041" y="488156"/>
                    <a:pt x="1445419" y="500539"/>
                    <a:pt x="1418749" y="512921"/>
                  </a:cubicBezTo>
                  <a:cubicBezTo>
                    <a:pt x="1416844" y="433864"/>
                    <a:pt x="1407319" y="350996"/>
                    <a:pt x="1400651" y="274796"/>
                  </a:cubicBezTo>
                  <a:cubicBezTo>
                    <a:pt x="1353979" y="262414"/>
                    <a:pt x="1340644" y="284321"/>
                    <a:pt x="1336834" y="326231"/>
                  </a:cubicBezTo>
                  <a:cubicBezTo>
                    <a:pt x="1328261" y="420529"/>
                    <a:pt x="1293971" y="479584"/>
                    <a:pt x="1262539" y="479584"/>
                  </a:cubicBezTo>
                  <a:cubicBezTo>
                    <a:pt x="1239679" y="479584"/>
                    <a:pt x="1225391" y="451009"/>
                    <a:pt x="1223486" y="421481"/>
                  </a:cubicBezTo>
                  <a:cubicBezTo>
                    <a:pt x="1214914" y="270034"/>
                    <a:pt x="1337786" y="228124"/>
                    <a:pt x="1402556" y="250031"/>
                  </a:cubicBezTo>
                  <a:cubicBezTo>
                    <a:pt x="1415891" y="216694"/>
                    <a:pt x="1401604" y="192881"/>
                    <a:pt x="1343501" y="192881"/>
                  </a:cubicBezTo>
                  <a:cubicBezTo>
                    <a:pt x="1273016" y="192881"/>
                    <a:pt x="1220629" y="235744"/>
                    <a:pt x="1181576" y="290989"/>
                  </a:cubicBezTo>
                  <a:cubicBezTo>
                    <a:pt x="1155859" y="327184"/>
                    <a:pt x="1126331" y="353854"/>
                    <a:pt x="1086326" y="385286"/>
                  </a:cubicBezTo>
                  <a:cubicBezTo>
                    <a:pt x="1087279" y="375761"/>
                    <a:pt x="1088231" y="367189"/>
                    <a:pt x="1088231" y="358616"/>
                  </a:cubicBezTo>
                  <a:cubicBezTo>
                    <a:pt x="1088231" y="251936"/>
                    <a:pt x="1030129" y="204311"/>
                    <a:pt x="974884" y="204311"/>
                  </a:cubicBezTo>
                  <a:cubicBezTo>
                    <a:pt x="929164" y="204311"/>
                    <a:pt x="900589" y="231934"/>
                    <a:pt x="883444" y="273844"/>
                  </a:cubicBezTo>
                  <a:cubicBezTo>
                    <a:pt x="879634" y="231934"/>
                    <a:pt x="871061" y="213836"/>
                    <a:pt x="846296" y="213836"/>
                  </a:cubicBezTo>
                  <a:cubicBezTo>
                    <a:pt x="835819" y="213836"/>
                    <a:pt x="821531" y="216694"/>
                    <a:pt x="805339" y="224314"/>
                  </a:cubicBezTo>
                  <a:cubicBezTo>
                    <a:pt x="812959" y="248126"/>
                    <a:pt x="814864" y="300514"/>
                    <a:pt x="814864" y="334804"/>
                  </a:cubicBezTo>
                  <a:cubicBezTo>
                    <a:pt x="814864" y="463391"/>
                    <a:pt x="777716" y="520541"/>
                    <a:pt x="742474" y="520541"/>
                  </a:cubicBezTo>
                  <a:cubicBezTo>
                    <a:pt x="701516" y="520541"/>
                    <a:pt x="695801" y="368141"/>
                    <a:pt x="691991" y="309086"/>
                  </a:cubicBezTo>
                  <a:cubicBezTo>
                    <a:pt x="687229" y="307181"/>
                    <a:pt x="681514" y="305276"/>
                    <a:pt x="671989" y="305276"/>
                  </a:cubicBezTo>
                  <a:cubicBezTo>
                    <a:pt x="635794" y="305276"/>
                    <a:pt x="631031" y="354806"/>
                    <a:pt x="621506" y="399574"/>
                  </a:cubicBezTo>
                  <a:cubicBezTo>
                    <a:pt x="611029" y="450056"/>
                    <a:pt x="582454" y="512921"/>
                    <a:pt x="539591" y="512921"/>
                  </a:cubicBezTo>
                  <a:cubicBezTo>
                    <a:pt x="513874" y="512921"/>
                    <a:pt x="497681" y="488156"/>
                    <a:pt x="495776" y="443389"/>
                  </a:cubicBezTo>
                  <a:cubicBezTo>
                    <a:pt x="491966" y="352901"/>
                    <a:pt x="567214" y="245269"/>
                    <a:pt x="685324" y="278606"/>
                  </a:cubicBezTo>
                  <a:cubicBezTo>
                    <a:pt x="700564" y="242411"/>
                    <a:pt x="676751" y="214789"/>
                    <a:pt x="627221" y="214789"/>
                  </a:cubicBezTo>
                  <a:cubicBezTo>
                    <a:pt x="540544" y="214789"/>
                    <a:pt x="469106" y="279559"/>
                    <a:pt x="437674" y="355759"/>
                  </a:cubicBezTo>
                  <a:cubicBezTo>
                    <a:pt x="406241" y="426244"/>
                    <a:pt x="350996" y="529114"/>
                    <a:pt x="237649" y="529114"/>
                  </a:cubicBezTo>
                  <a:cubicBezTo>
                    <a:pt x="157639" y="529114"/>
                    <a:pt x="97631" y="459581"/>
                    <a:pt x="97631" y="313849"/>
                  </a:cubicBezTo>
                  <a:cubicBezTo>
                    <a:pt x="97631" y="188119"/>
                    <a:pt x="176689" y="69056"/>
                    <a:pt x="261461" y="69056"/>
                  </a:cubicBezTo>
                  <a:cubicBezTo>
                    <a:pt x="320516" y="69056"/>
                    <a:pt x="333851" y="127159"/>
                    <a:pt x="329089" y="181451"/>
                  </a:cubicBezTo>
                  <a:cubicBezTo>
                    <a:pt x="359569" y="206216"/>
                    <a:pt x="410051" y="183356"/>
                    <a:pt x="410051" y="121444"/>
                  </a:cubicBezTo>
                  <a:cubicBezTo>
                    <a:pt x="410051" y="79534"/>
                    <a:pt x="375761" y="7144"/>
                    <a:pt x="265271" y="7144"/>
                  </a:cubicBezTo>
                  <a:cubicBezTo>
                    <a:pt x="128111" y="7144"/>
                    <a:pt x="7144" y="144304"/>
                    <a:pt x="7144" y="324326"/>
                  </a:cubicBezTo>
                  <a:cubicBezTo>
                    <a:pt x="7144" y="498634"/>
                    <a:pt x="95726" y="601504"/>
                    <a:pt x="220504" y="601504"/>
                  </a:cubicBezTo>
                  <a:cubicBezTo>
                    <a:pt x="299561" y="601504"/>
                    <a:pt x="373856" y="556736"/>
                    <a:pt x="425291" y="472916"/>
                  </a:cubicBezTo>
                  <a:cubicBezTo>
                    <a:pt x="438626" y="545306"/>
                    <a:pt x="488156" y="576739"/>
                    <a:pt x="525304" y="576739"/>
                  </a:cubicBezTo>
                  <a:cubicBezTo>
                    <a:pt x="585311" y="576739"/>
                    <a:pt x="624364" y="537686"/>
                    <a:pt x="646271" y="485299"/>
                  </a:cubicBezTo>
                  <a:cubicBezTo>
                    <a:pt x="659606" y="537686"/>
                    <a:pt x="688181" y="576739"/>
                    <a:pt x="734854" y="576739"/>
                  </a:cubicBezTo>
                  <a:cubicBezTo>
                    <a:pt x="768191" y="576739"/>
                    <a:pt x="793909" y="559594"/>
                    <a:pt x="812959" y="532924"/>
                  </a:cubicBezTo>
                  <a:cubicBezTo>
                    <a:pt x="805339" y="716756"/>
                    <a:pt x="795814" y="832961"/>
                    <a:pt x="904399" y="810101"/>
                  </a:cubicBezTo>
                  <a:cubicBezTo>
                    <a:pt x="887254" y="757714"/>
                    <a:pt x="882491" y="663416"/>
                    <a:pt x="882491" y="577691"/>
                  </a:cubicBezTo>
                  <a:cubicBezTo>
                    <a:pt x="882491" y="344329"/>
                    <a:pt x="920591" y="267176"/>
                    <a:pt x="969169" y="267176"/>
                  </a:cubicBezTo>
                  <a:cubicBezTo>
                    <a:pt x="1004411" y="267176"/>
                    <a:pt x="1015841" y="311944"/>
                    <a:pt x="1015841" y="359569"/>
                  </a:cubicBezTo>
                  <a:cubicBezTo>
                    <a:pt x="1015841" y="385286"/>
                    <a:pt x="1012984" y="413861"/>
                    <a:pt x="1007269" y="440531"/>
                  </a:cubicBezTo>
                  <a:cubicBezTo>
                    <a:pt x="948214" y="477679"/>
                    <a:pt x="900589" y="507206"/>
                    <a:pt x="900589" y="545306"/>
                  </a:cubicBezTo>
                  <a:cubicBezTo>
                    <a:pt x="900589" y="574834"/>
                    <a:pt x="922496" y="577691"/>
                    <a:pt x="941546" y="577691"/>
                  </a:cubicBezTo>
                  <a:cubicBezTo>
                    <a:pt x="987266" y="577691"/>
                    <a:pt x="1041559" y="532924"/>
                    <a:pt x="1072039" y="449104"/>
                  </a:cubicBezTo>
                  <a:cubicBezTo>
                    <a:pt x="1098709" y="432911"/>
                    <a:pt x="1125379" y="414814"/>
                    <a:pt x="1150144" y="390049"/>
                  </a:cubicBezTo>
                  <a:cubicBezTo>
                    <a:pt x="1149191" y="398621"/>
                    <a:pt x="1149191" y="407194"/>
                    <a:pt x="1149191" y="415766"/>
                  </a:cubicBezTo>
                  <a:cubicBezTo>
                    <a:pt x="1149191" y="499586"/>
                    <a:pt x="1185386" y="550069"/>
                    <a:pt x="1244441" y="550069"/>
                  </a:cubicBezTo>
                  <a:cubicBezTo>
                    <a:pt x="1290161" y="550069"/>
                    <a:pt x="1324451" y="517684"/>
                    <a:pt x="1349216" y="469106"/>
                  </a:cubicBezTo>
                  <a:cubicBezTo>
                    <a:pt x="1351121" y="496729"/>
                    <a:pt x="1352074" y="523399"/>
                    <a:pt x="1352074" y="547211"/>
                  </a:cubicBezTo>
                  <a:cubicBezTo>
                    <a:pt x="1258729" y="590074"/>
                    <a:pt x="1155859" y="633889"/>
                    <a:pt x="1155859" y="754856"/>
                  </a:cubicBezTo>
                  <a:cubicBezTo>
                    <a:pt x="1155859" y="817721"/>
                    <a:pt x="1201579" y="864394"/>
                    <a:pt x="1259681" y="864394"/>
                  </a:cubicBezTo>
                  <a:cubicBezTo>
                    <a:pt x="1389221" y="864394"/>
                    <a:pt x="1418749" y="728186"/>
                    <a:pt x="1419701" y="569119"/>
                  </a:cubicBezTo>
                  <a:cubicBezTo>
                    <a:pt x="1461611" y="551021"/>
                    <a:pt x="1493044" y="536734"/>
                    <a:pt x="1529239" y="518636"/>
                  </a:cubicBezTo>
                  <a:cubicBezTo>
                    <a:pt x="1560671" y="557689"/>
                    <a:pt x="1602581" y="576739"/>
                    <a:pt x="1640681" y="576739"/>
                  </a:cubicBezTo>
                  <a:cubicBezTo>
                    <a:pt x="1714024" y="576739"/>
                    <a:pt x="1768316" y="537686"/>
                    <a:pt x="1813084" y="459581"/>
                  </a:cubicBezTo>
                  <a:cubicBezTo>
                    <a:pt x="1820704" y="519589"/>
                    <a:pt x="1835944" y="576739"/>
                    <a:pt x="1868329" y="576739"/>
                  </a:cubicBezTo>
                  <a:cubicBezTo>
                    <a:pt x="1926431" y="576739"/>
                    <a:pt x="1937861" y="273844"/>
                    <a:pt x="1980724" y="273844"/>
                  </a:cubicBezTo>
                  <a:cubicBezTo>
                    <a:pt x="2014061" y="273844"/>
                    <a:pt x="1986439" y="601504"/>
                    <a:pt x="2074069" y="601504"/>
                  </a:cubicBezTo>
                  <a:cubicBezTo>
                    <a:pt x="2148364" y="601504"/>
                    <a:pt x="2162651" y="312896"/>
                    <a:pt x="2198846" y="312896"/>
                  </a:cubicBezTo>
                  <a:cubicBezTo>
                    <a:pt x="2224564" y="312896"/>
                    <a:pt x="2226469" y="576739"/>
                    <a:pt x="2307432" y="576739"/>
                  </a:cubicBezTo>
                  <a:cubicBezTo>
                    <a:pt x="2347436" y="576739"/>
                    <a:pt x="2390299" y="529114"/>
                    <a:pt x="2412207" y="428149"/>
                  </a:cubicBezTo>
                  <a:cubicBezTo>
                    <a:pt x="2422684" y="494824"/>
                    <a:pt x="2456021" y="576739"/>
                    <a:pt x="2521744" y="576739"/>
                  </a:cubicBezTo>
                  <a:cubicBezTo>
                    <a:pt x="2559844" y="576739"/>
                    <a:pt x="2593182" y="537686"/>
                    <a:pt x="2618899" y="486251"/>
                  </a:cubicBezTo>
                  <a:cubicBezTo>
                    <a:pt x="2625566" y="539591"/>
                    <a:pt x="2640807" y="576739"/>
                    <a:pt x="2670334" y="576739"/>
                  </a:cubicBezTo>
                  <a:cubicBezTo>
                    <a:pt x="2746534" y="576739"/>
                    <a:pt x="2743676" y="274796"/>
                    <a:pt x="2803684" y="274796"/>
                  </a:cubicBezTo>
                  <a:cubicBezTo>
                    <a:pt x="2850357" y="274796"/>
                    <a:pt x="2836069" y="576739"/>
                    <a:pt x="2947511" y="576739"/>
                  </a:cubicBezTo>
                  <a:cubicBezTo>
                    <a:pt x="3000851" y="576739"/>
                    <a:pt x="3025616" y="531971"/>
                    <a:pt x="3040857" y="474821"/>
                  </a:cubicBezTo>
                  <a:cubicBezTo>
                    <a:pt x="3061811" y="558641"/>
                    <a:pt x="3094196" y="576739"/>
                    <a:pt x="3121819" y="576739"/>
                  </a:cubicBezTo>
                  <a:cubicBezTo>
                    <a:pt x="3138964" y="576739"/>
                    <a:pt x="3152299" y="571024"/>
                    <a:pt x="3169444" y="550069"/>
                  </a:cubicBezTo>
                  <a:cubicBezTo>
                    <a:pt x="3085624" y="511969"/>
                    <a:pt x="3092291" y="375761"/>
                    <a:pt x="3092291" y="287179"/>
                  </a:cubicBezTo>
                  <a:close/>
                  <a:moveTo>
                    <a:pt x="1267301" y="806291"/>
                  </a:moveTo>
                  <a:cubicBezTo>
                    <a:pt x="1240631" y="806291"/>
                    <a:pt x="1226344" y="780574"/>
                    <a:pt x="1226344" y="751999"/>
                  </a:cubicBezTo>
                  <a:cubicBezTo>
                    <a:pt x="1226344" y="674846"/>
                    <a:pt x="1283494" y="632936"/>
                    <a:pt x="1353026" y="597694"/>
                  </a:cubicBezTo>
                  <a:cubicBezTo>
                    <a:pt x="1349216" y="768191"/>
                    <a:pt x="1310164" y="806291"/>
                    <a:pt x="1267301" y="806291"/>
                  </a:cubicBezTo>
                  <a:close/>
                  <a:moveTo>
                    <a:pt x="1614964" y="257651"/>
                  </a:moveTo>
                  <a:cubicBezTo>
                    <a:pt x="1640681" y="257651"/>
                    <a:pt x="1655921" y="281464"/>
                    <a:pt x="1653064" y="315754"/>
                  </a:cubicBezTo>
                  <a:cubicBezTo>
                    <a:pt x="1650206" y="355759"/>
                    <a:pt x="1620679" y="402431"/>
                    <a:pt x="1569244" y="438626"/>
                  </a:cubicBezTo>
                  <a:cubicBezTo>
                    <a:pt x="1543526" y="362426"/>
                    <a:pt x="1563529" y="257651"/>
                    <a:pt x="1614964" y="257651"/>
                  </a:cubicBezTo>
                  <a:close/>
                </a:path>
              </a:pathLst>
            </a:custGeom>
            <a:solidFill>
              <a:srgbClr val="0072A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800"/>
            </a:p>
          </p:txBody>
        </p:sp>
        <p:sp>
          <p:nvSpPr>
            <p:cNvPr id="12" name="Freeform: Shape 4">
              <a:extLst>
                <a:ext uri="{FF2B5EF4-FFF2-40B4-BE49-F238E27FC236}">
                  <a16:creationId xmlns:a16="http://schemas.microsoft.com/office/drawing/2014/main" id="{BCC79B1A-4DEF-2D28-22B2-7BFA7646E1A5}"/>
                </a:ext>
              </a:extLst>
            </p:cNvPr>
            <p:cNvSpPr/>
            <p:nvPr/>
          </p:nvSpPr>
          <p:spPr>
            <a:xfrm>
              <a:off x="6951400" y="4132898"/>
              <a:ext cx="73975" cy="81373"/>
            </a:xfrm>
            <a:custGeom>
              <a:avLst/>
              <a:gdLst>
                <a:gd name="connsiteX0" fmla="*/ 51942 w 95250"/>
                <a:gd name="connsiteY0" fmla="*/ 99569 h 104775"/>
                <a:gd name="connsiteX1" fmla="*/ 93853 w 95250"/>
                <a:gd name="connsiteY1" fmla="*/ 51944 h 104775"/>
                <a:gd name="connsiteX2" fmla="*/ 51942 w 95250"/>
                <a:gd name="connsiteY2" fmla="*/ 7176 h 104775"/>
                <a:gd name="connsiteX3" fmla="*/ 7175 w 95250"/>
                <a:gd name="connsiteY3" fmla="*/ 54801 h 104775"/>
                <a:gd name="connsiteX4" fmla="*/ 51942 w 95250"/>
                <a:gd name="connsiteY4" fmla="*/ 99569 h 104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5250" h="104775">
                  <a:moveTo>
                    <a:pt x="51942" y="99569"/>
                  </a:moveTo>
                  <a:cubicBezTo>
                    <a:pt x="76707" y="98616"/>
                    <a:pt x="93853" y="77661"/>
                    <a:pt x="93853" y="51944"/>
                  </a:cubicBezTo>
                  <a:cubicBezTo>
                    <a:pt x="93853" y="26226"/>
                    <a:pt x="76707" y="6224"/>
                    <a:pt x="51942" y="7176"/>
                  </a:cubicBezTo>
                  <a:cubicBezTo>
                    <a:pt x="27178" y="8129"/>
                    <a:pt x="7175" y="29084"/>
                    <a:pt x="7175" y="54801"/>
                  </a:cubicBezTo>
                  <a:cubicBezTo>
                    <a:pt x="6222" y="80519"/>
                    <a:pt x="27178" y="100521"/>
                    <a:pt x="51942" y="99569"/>
                  </a:cubicBezTo>
                  <a:close/>
                </a:path>
              </a:pathLst>
            </a:custGeom>
            <a:solidFill>
              <a:srgbClr val="0072A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800"/>
            </a:p>
          </p:txBody>
        </p:sp>
        <p:sp>
          <p:nvSpPr>
            <p:cNvPr id="13" name="Freeform: Shape 14">
              <a:extLst>
                <a:ext uri="{FF2B5EF4-FFF2-40B4-BE49-F238E27FC236}">
                  <a16:creationId xmlns:a16="http://schemas.microsoft.com/office/drawing/2014/main" id="{95610CD6-85BD-3AFA-95C6-25178AB66F0D}"/>
                </a:ext>
              </a:extLst>
            </p:cNvPr>
            <p:cNvSpPr/>
            <p:nvPr/>
          </p:nvSpPr>
          <p:spPr>
            <a:xfrm>
              <a:off x="7433743" y="4146951"/>
              <a:ext cx="73975" cy="73975"/>
            </a:xfrm>
            <a:custGeom>
              <a:avLst/>
              <a:gdLst>
                <a:gd name="connsiteX0" fmla="*/ 48101 w 95250"/>
                <a:gd name="connsiteY0" fmla="*/ 94808 h 95250"/>
                <a:gd name="connsiteX1" fmla="*/ 89059 w 95250"/>
                <a:gd name="connsiteY1" fmla="*/ 49088 h 95250"/>
                <a:gd name="connsiteX2" fmla="*/ 48101 w 95250"/>
                <a:gd name="connsiteY2" fmla="*/ 7178 h 95250"/>
                <a:gd name="connsiteX3" fmla="*/ 7144 w 95250"/>
                <a:gd name="connsiteY3" fmla="*/ 52898 h 95250"/>
                <a:gd name="connsiteX4" fmla="*/ 48101 w 95250"/>
                <a:gd name="connsiteY4" fmla="*/ 94808 h 95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5250" h="95250">
                  <a:moveTo>
                    <a:pt x="48101" y="94808"/>
                  </a:moveTo>
                  <a:cubicBezTo>
                    <a:pt x="70961" y="93856"/>
                    <a:pt x="89059" y="73853"/>
                    <a:pt x="89059" y="49088"/>
                  </a:cubicBezTo>
                  <a:cubicBezTo>
                    <a:pt x="89059" y="25275"/>
                    <a:pt x="70961" y="6225"/>
                    <a:pt x="48101" y="7178"/>
                  </a:cubicBezTo>
                  <a:cubicBezTo>
                    <a:pt x="25241" y="8131"/>
                    <a:pt x="7144" y="28133"/>
                    <a:pt x="7144" y="52898"/>
                  </a:cubicBezTo>
                  <a:cubicBezTo>
                    <a:pt x="8096" y="76711"/>
                    <a:pt x="26194" y="95761"/>
                    <a:pt x="48101" y="94808"/>
                  </a:cubicBezTo>
                  <a:close/>
                </a:path>
              </a:pathLst>
            </a:custGeom>
            <a:solidFill>
              <a:srgbClr val="0072A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800"/>
            </a:p>
          </p:txBody>
        </p:sp>
        <p:sp>
          <p:nvSpPr>
            <p:cNvPr id="14" name="Freeform: Shape 20">
              <a:extLst>
                <a:ext uri="{FF2B5EF4-FFF2-40B4-BE49-F238E27FC236}">
                  <a16:creationId xmlns:a16="http://schemas.microsoft.com/office/drawing/2014/main" id="{DE7326A8-CE97-C71F-CFF8-B35813A22238}"/>
                </a:ext>
              </a:extLst>
            </p:cNvPr>
            <p:cNvSpPr/>
            <p:nvPr/>
          </p:nvSpPr>
          <p:spPr>
            <a:xfrm>
              <a:off x="7589095" y="4090756"/>
              <a:ext cx="540019" cy="451249"/>
            </a:xfrm>
            <a:custGeom>
              <a:avLst/>
              <a:gdLst>
                <a:gd name="connsiteX0" fmla="*/ 689134 w 695325"/>
                <a:gd name="connsiteY0" fmla="*/ 368141 h 581025"/>
                <a:gd name="connsiteX1" fmla="*/ 571024 w 695325"/>
                <a:gd name="connsiteY1" fmla="*/ 127159 h 581025"/>
                <a:gd name="connsiteX2" fmla="*/ 388144 w 695325"/>
                <a:gd name="connsiteY2" fmla="*/ 13811 h 581025"/>
                <a:gd name="connsiteX3" fmla="*/ 371951 w 695325"/>
                <a:gd name="connsiteY3" fmla="*/ 7144 h 581025"/>
                <a:gd name="connsiteX4" fmla="*/ 371951 w 695325"/>
                <a:gd name="connsiteY4" fmla="*/ 7144 h 581025"/>
                <a:gd name="connsiteX5" fmla="*/ 371951 w 695325"/>
                <a:gd name="connsiteY5" fmla="*/ 7144 h 581025"/>
                <a:gd name="connsiteX6" fmla="*/ 7144 w 695325"/>
                <a:gd name="connsiteY6" fmla="*/ 383381 h 581025"/>
                <a:gd name="connsiteX7" fmla="*/ 132874 w 695325"/>
                <a:gd name="connsiteY7" fmla="*/ 569119 h 581025"/>
                <a:gd name="connsiteX8" fmla="*/ 262414 w 695325"/>
                <a:gd name="connsiteY8" fmla="*/ 571976 h 581025"/>
                <a:gd name="connsiteX9" fmla="*/ 358616 w 695325"/>
                <a:gd name="connsiteY9" fmla="*/ 506254 h 581025"/>
                <a:gd name="connsiteX10" fmla="*/ 577692 w 695325"/>
                <a:gd name="connsiteY10" fmla="*/ 271939 h 581025"/>
                <a:gd name="connsiteX11" fmla="*/ 690086 w 695325"/>
                <a:gd name="connsiteY11" fmla="*/ 374809 h 581025"/>
                <a:gd name="connsiteX12" fmla="*/ 689134 w 695325"/>
                <a:gd name="connsiteY12" fmla="*/ 368141 h 581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695325" h="581025">
                  <a:moveTo>
                    <a:pt x="689134" y="368141"/>
                  </a:moveTo>
                  <a:cubicBezTo>
                    <a:pt x="687229" y="271939"/>
                    <a:pt x="641509" y="191929"/>
                    <a:pt x="571024" y="127159"/>
                  </a:cubicBezTo>
                  <a:cubicBezTo>
                    <a:pt x="517684" y="78581"/>
                    <a:pt x="453866" y="41434"/>
                    <a:pt x="388144" y="13811"/>
                  </a:cubicBezTo>
                  <a:cubicBezTo>
                    <a:pt x="382429" y="11906"/>
                    <a:pt x="377666" y="9049"/>
                    <a:pt x="371951" y="7144"/>
                  </a:cubicBezTo>
                  <a:lnTo>
                    <a:pt x="371951" y="7144"/>
                  </a:lnTo>
                  <a:cubicBezTo>
                    <a:pt x="371951" y="7144"/>
                    <a:pt x="371951" y="7144"/>
                    <a:pt x="371951" y="7144"/>
                  </a:cubicBezTo>
                  <a:cubicBezTo>
                    <a:pt x="290036" y="105251"/>
                    <a:pt x="7144" y="178594"/>
                    <a:pt x="7144" y="383381"/>
                  </a:cubicBezTo>
                  <a:cubicBezTo>
                    <a:pt x="7144" y="463391"/>
                    <a:pt x="57626" y="538639"/>
                    <a:pt x="132874" y="569119"/>
                  </a:cubicBezTo>
                  <a:cubicBezTo>
                    <a:pt x="175736" y="585311"/>
                    <a:pt x="219551" y="586264"/>
                    <a:pt x="262414" y="571976"/>
                  </a:cubicBezTo>
                  <a:cubicBezTo>
                    <a:pt x="300514" y="559594"/>
                    <a:pt x="332899" y="535781"/>
                    <a:pt x="358616" y="506254"/>
                  </a:cubicBezTo>
                  <a:cubicBezTo>
                    <a:pt x="441484" y="413861"/>
                    <a:pt x="475774" y="271939"/>
                    <a:pt x="577692" y="271939"/>
                  </a:cubicBezTo>
                  <a:cubicBezTo>
                    <a:pt x="671036" y="271939"/>
                    <a:pt x="683419" y="338614"/>
                    <a:pt x="690086" y="374809"/>
                  </a:cubicBezTo>
                  <a:cubicBezTo>
                    <a:pt x="689134" y="373856"/>
                    <a:pt x="689134" y="371951"/>
                    <a:pt x="689134" y="368141"/>
                  </a:cubicBezTo>
                  <a:close/>
                </a:path>
              </a:pathLst>
            </a:custGeom>
            <a:solidFill>
              <a:srgbClr val="0072A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800"/>
            </a:p>
          </p:txBody>
        </p:sp>
      </p:grpSp>
    </p:spTree>
    <p:extLst>
      <p:ext uri="{BB962C8B-B14F-4D97-AF65-F5344CB8AC3E}">
        <p14:creationId xmlns:p14="http://schemas.microsoft.com/office/powerpoint/2010/main" val="746872322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se slide 3c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79EA84EC-0E0C-41F6-8286-BC5A87DC6C7B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27038" y="2320211"/>
            <a:ext cx="11356975" cy="2215991"/>
          </a:xfrm>
          <a:prstGeom prst="rect">
            <a:avLst/>
          </a:prstGeom>
        </p:spPr>
        <p:txBody>
          <a:bodyPr wrap="square" anchor="b" anchorCtr="0">
            <a:sp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8000" b="0" cap="none" baseline="0">
                <a:solidFill>
                  <a:schemeClr val="bg1"/>
                </a:solidFill>
                <a:latin typeface="+mj-lt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fr-FR"/>
              <a:t>Click to </a:t>
            </a:r>
            <a:r>
              <a:rPr lang="fr-FR" err="1"/>
              <a:t>edit</a:t>
            </a:r>
            <a:r>
              <a:rPr lang="fr-FR"/>
              <a:t> master </a:t>
            </a:r>
            <a:r>
              <a:rPr lang="fr-FR" err="1"/>
              <a:t>title</a:t>
            </a:r>
            <a:r>
              <a:rPr lang="fr-FR"/>
              <a:t> Style</a:t>
            </a:r>
          </a:p>
        </p:txBody>
      </p:sp>
      <p:grpSp>
        <p:nvGrpSpPr>
          <p:cNvPr id="2" name="Group 2">
            <a:extLst>
              <a:ext uri="{FF2B5EF4-FFF2-40B4-BE49-F238E27FC236}">
                <a16:creationId xmlns:a16="http://schemas.microsoft.com/office/drawing/2014/main" id="{E112FC67-26E6-91F9-0FAE-294883269917}"/>
              </a:ext>
            </a:extLst>
          </p:cNvPr>
          <p:cNvGrpSpPr>
            <a:grpSpLocks noChangeAspect="1"/>
          </p:cNvGrpSpPr>
          <p:nvPr/>
        </p:nvGrpSpPr>
        <p:grpSpPr>
          <a:xfrm>
            <a:off x="443568" y="6021288"/>
            <a:ext cx="1872000" cy="420870"/>
            <a:chOff x="5094083" y="5360390"/>
            <a:chExt cx="3039349" cy="683316"/>
          </a:xfrm>
        </p:grpSpPr>
        <p:sp>
          <p:nvSpPr>
            <p:cNvPr id="3" name="Freeform: Shape 4">
              <a:extLst>
                <a:ext uri="{FF2B5EF4-FFF2-40B4-BE49-F238E27FC236}">
                  <a16:creationId xmlns:a16="http://schemas.microsoft.com/office/drawing/2014/main" id="{FC0E4D70-5998-8125-42E2-E0EE77A84AC4}"/>
                </a:ext>
              </a:extLst>
            </p:cNvPr>
            <p:cNvSpPr/>
            <p:nvPr/>
          </p:nvSpPr>
          <p:spPr>
            <a:xfrm>
              <a:off x="5094083" y="5369283"/>
              <a:ext cx="2467942" cy="674423"/>
            </a:xfrm>
            <a:custGeom>
              <a:avLst/>
              <a:gdLst>
                <a:gd name="connsiteX0" fmla="*/ 3092291 w 3171825"/>
                <a:gd name="connsiteY0" fmla="*/ 287179 h 866775"/>
                <a:gd name="connsiteX1" fmla="*/ 3059907 w 3171825"/>
                <a:gd name="connsiteY1" fmla="*/ 211931 h 866775"/>
                <a:gd name="connsiteX2" fmla="*/ 3027521 w 3171825"/>
                <a:gd name="connsiteY2" fmla="*/ 218599 h 866775"/>
                <a:gd name="connsiteX3" fmla="*/ 2960846 w 3171825"/>
                <a:gd name="connsiteY3" fmla="*/ 507206 h 866775"/>
                <a:gd name="connsiteX4" fmla="*/ 2816066 w 3171825"/>
                <a:gd name="connsiteY4" fmla="*/ 178594 h 866775"/>
                <a:gd name="connsiteX5" fmla="*/ 2679859 w 3171825"/>
                <a:gd name="connsiteY5" fmla="*/ 440531 h 866775"/>
                <a:gd name="connsiteX6" fmla="*/ 2670334 w 3171825"/>
                <a:gd name="connsiteY6" fmla="*/ 319564 h 866775"/>
                <a:gd name="connsiteX7" fmla="*/ 2677001 w 3171825"/>
                <a:gd name="connsiteY7" fmla="*/ 254794 h 866775"/>
                <a:gd name="connsiteX8" fmla="*/ 2611279 w 3171825"/>
                <a:gd name="connsiteY8" fmla="*/ 209074 h 866775"/>
                <a:gd name="connsiteX9" fmla="*/ 2533174 w 3171825"/>
                <a:gd name="connsiteY9" fmla="*/ 510064 h 866775"/>
                <a:gd name="connsiteX10" fmla="*/ 2470309 w 3171825"/>
                <a:gd name="connsiteY10" fmla="*/ 292894 h 866775"/>
                <a:gd name="connsiteX11" fmla="*/ 2405539 w 3171825"/>
                <a:gd name="connsiteY11" fmla="*/ 208121 h 866775"/>
                <a:gd name="connsiteX12" fmla="*/ 2325529 w 3171825"/>
                <a:gd name="connsiteY12" fmla="*/ 494824 h 866775"/>
                <a:gd name="connsiteX13" fmla="*/ 2206466 w 3171825"/>
                <a:gd name="connsiteY13" fmla="*/ 211931 h 866775"/>
                <a:gd name="connsiteX14" fmla="*/ 2087404 w 3171825"/>
                <a:gd name="connsiteY14" fmla="*/ 479584 h 866775"/>
                <a:gd name="connsiteX15" fmla="*/ 1983581 w 3171825"/>
                <a:gd name="connsiteY15" fmla="*/ 178594 h 866775"/>
                <a:gd name="connsiteX16" fmla="*/ 1877854 w 3171825"/>
                <a:gd name="connsiteY16" fmla="*/ 391954 h 866775"/>
                <a:gd name="connsiteX17" fmla="*/ 1867376 w 3171825"/>
                <a:gd name="connsiteY17" fmla="*/ 390049 h 866775"/>
                <a:gd name="connsiteX18" fmla="*/ 1866424 w 3171825"/>
                <a:gd name="connsiteY18" fmla="*/ 327184 h 866775"/>
                <a:gd name="connsiteX19" fmla="*/ 1807369 w 3171825"/>
                <a:gd name="connsiteY19" fmla="*/ 202406 h 866775"/>
                <a:gd name="connsiteX20" fmla="*/ 1654969 w 3171825"/>
                <a:gd name="connsiteY20" fmla="*/ 512921 h 866775"/>
                <a:gd name="connsiteX21" fmla="*/ 1592104 w 3171825"/>
                <a:gd name="connsiteY21" fmla="*/ 483394 h 866775"/>
                <a:gd name="connsiteX22" fmla="*/ 1719739 w 3171825"/>
                <a:gd name="connsiteY22" fmla="*/ 306229 h 866775"/>
                <a:gd name="connsiteX23" fmla="*/ 1619726 w 3171825"/>
                <a:gd name="connsiteY23" fmla="*/ 202406 h 866775"/>
                <a:gd name="connsiteX24" fmla="*/ 1483519 w 3171825"/>
                <a:gd name="connsiteY24" fmla="*/ 369094 h 866775"/>
                <a:gd name="connsiteX25" fmla="*/ 1503521 w 3171825"/>
                <a:gd name="connsiteY25" fmla="*/ 473869 h 866775"/>
                <a:gd name="connsiteX26" fmla="*/ 1418749 w 3171825"/>
                <a:gd name="connsiteY26" fmla="*/ 512921 h 866775"/>
                <a:gd name="connsiteX27" fmla="*/ 1400651 w 3171825"/>
                <a:gd name="connsiteY27" fmla="*/ 274796 h 866775"/>
                <a:gd name="connsiteX28" fmla="*/ 1336834 w 3171825"/>
                <a:gd name="connsiteY28" fmla="*/ 326231 h 866775"/>
                <a:gd name="connsiteX29" fmla="*/ 1262539 w 3171825"/>
                <a:gd name="connsiteY29" fmla="*/ 479584 h 866775"/>
                <a:gd name="connsiteX30" fmla="*/ 1223486 w 3171825"/>
                <a:gd name="connsiteY30" fmla="*/ 421481 h 866775"/>
                <a:gd name="connsiteX31" fmla="*/ 1402556 w 3171825"/>
                <a:gd name="connsiteY31" fmla="*/ 250031 h 866775"/>
                <a:gd name="connsiteX32" fmla="*/ 1343501 w 3171825"/>
                <a:gd name="connsiteY32" fmla="*/ 192881 h 866775"/>
                <a:gd name="connsiteX33" fmla="*/ 1181576 w 3171825"/>
                <a:gd name="connsiteY33" fmla="*/ 290989 h 866775"/>
                <a:gd name="connsiteX34" fmla="*/ 1086326 w 3171825"/>
                <a:gd name="connsiteY34" fmla="*/ 385286 h 866775"/>
                <a:gd name="connsiteX35" fmla="*/ 1088231 w 3171825"/>
                <a:gd name="connsiteY35" fmla="*/ 358616 h 866775"/>
                <a:gd name="connsiteX36" fmla="*/ 974884 w 3171825"/>
                <a:gd name="connsiteY36" fmla="*/ 204311 h 866775"/>
                <a:gd name="connsiteX37" fmla="*/ 883444 w 3171825"/>
                <a:gd name="connsiteY37" fmla="*/ 273844 h 866775"/>
                <a:gd name="connsiteX38" fmla="*/ 846296 w 3171825"/>
                <a:gd name="connsiteY38" fmla="*/ 213836 h 866775"/>
                <a:gd name="connsiteX39" fmla="*/ 805339 w 3171825"/>
                <a:gd name="connsiteY39" fmla="*/ 224314 h 866775"/>
                <a:gd name="connsiteX40" fmla="*/ 814864 w 3171825"/>
                <a:gd name="connsiteY40" fmla="*/ 334804 h 866775"/>
                <a:gd name="connsiteX41" fmla="*/ 742474 w 3171825"/>
                <a:gd name="connsiteY41" fmla="*/ 520541 h 866775"/>
                <a:gd name="connsiteX42" fmla="*/ 691991 w 3171825"/>
                <a:gd name="connsiteY42" fmla="*/ 309086 h 866775"/>
                <a:gd name="connsiteX43" fmla="*/ 671989 w 3171825"/>
                <a:gd name="connsiteY43" fmla="*/ 305276 h 866775"/>
                <a:gd name="connsiteX44" fmla="*/ 621506 w 3171825"/>
                <a:gd name="connsiteY44" fmla="*/ 399574 h 866775"/>
                <a:gd name="connsiteX45" fmla="*/ 539591 w 3171825"/>
                <a:gd name="connsiteY45" fmla="*/ 512921 h 866775"/>
                <a:gd name="connsiteX46" fmla="*/ 495776 w 3171825"/>
                <a:gd name="connsiteY46" fmla="*/ 443389 h 866775"/>
                <a:gd name="connsiteX47" fmla="*/ 685324 w 3171825"/>
                <a:gd name="connsiteY47" fmla="*/ 278606 h 866775"/>
                <a:gd name="connsiteX48" fmla="*/ 627221 w 3171825"/>
                <a:gd name="connsiteY48" fmla="*/ 214789 h 866775"/>
                <a:gd name="connsiteX49" fmla="*/ 437674 w 3171825"/>
                <a:gd name="connsiteY49" fmla="*/ 355759 h 866775"/>
                <a:gd name="connsiteX50" fmla="*/ 237649 w 3171825"/>
                <a:gd name="connsiteY50" fmla="*/ 529114 h 866775"/>
                <a:gd name="connsiteX51" fmla="*/ 97631 w 3171825"/>
                <a:gd name="connsiteY51" fmla="*/ 313849 h 866775"/>
                <a:gd name="connsiteX52" fmla="*/ 261461 w 3171825"/>
                <a:gd name="connsiteY52" fmla="*/ 69056 h 866775"/>
                <a:gd name="connsiteX53" fmla="*/ 329089 w 3171825"/>
                <a:gd name="connsiteY53" fmla="*/ 181451 h 866775"/>
                <a:gd name="connsiteX54" fmla="*/ 410051 w 3171825"/>
                <a:gd name="connsiteY54" fmla="*/ 121444 h 866775"/>
                <a:gd name="connsiteX55" fmla="*/ 265271 w 3171825"/>
                <a:gd name="connsiteY55" fmla="*/ 7144 h 866775"/>
                <a:gd name="connsiteX56" fmla="*/ 7144 w 3171825"/>
                <a:gd name="connsiteY56" fmla="*/ 324326 h 866775"/>
                <a:gd name="connsiteX57" fmla="*/ 220504 w 3171825"/>
                <a:gd name="connsiteY57" fmla="*/ 601504 h 866775"/>
                <a:gd name="connsiteX58" fmla="*/ 425291 w 3171825"/>
                <a:gd name="connsiteY58" fmla="*/ 472916 h 866775"/>
                <a:gd name="connsiteX59" fmla="*/ 525304 w 3171825"/>
                <a:gd name="connsiteY59" fmla="*/ 576739 h 866775"/>
                <a:gd name="connsiteX60" fmla="*/ 646271 w 3171825"/>
                <a:gd name="connsiteY60" fmla="*/ 485299 h 866775"/>
                <a:gd name="connsiteX61" fmla="*/ 734854 w 3171825"/>
                <a:gd name="connsiteY61" fmla="*/ 576739 h 866775"/>
                <a:gd name="connsiteX62" fmla="*/ 812959 w 3171825"/>
                <a:gd name="connsiteY62" fmla="*/ 532924 h 866775"/>
                <a:gd name="connsiteX63" fmla="*/ 904399 w 3171825"/>
                <a:gd name="connsiteY63" fmla="*/ 810101 h 866775"/>
                <a:gd name="connsiteX64" fmla="*/ 882491 w 3171825"/>
                <a:gd name="connsiteY64" fmla="*/ 577691 h 866775"/>
                <a:gd name="connsiteX65" fmla="*/ 969169 w 3171825"/>
                <a:gd name="connsiteY65" fmla="*/ 267176 h 866775"/>
                <a:gd name="connsiteX66" fmla="*/ 1015841 w 3171825"/>
                <a:gd name="connsiteY66" fmla="*/ 359569 h 866775"/>
                <a:gd name="connsiteX67" fmla="*/ 1007269 w 3171825"/>
                <a:gd name="connsiteY67" fmla="*/ 440531 h 866775"/>
                <a:gd name="connsiteX68" fmla="*/ 900589 w 3171825"/>
                <a:gd name="connsiteY68" fmla="*/ 545306 h 866775"/>
                <a:gd name="connsiteX69" fmla="*/ 941546 w 3171825"/>
                <a:gd name="connsiteY69" fmla="*/ 577691 h 866775"/>
                <a:gd name="connsiteX70" fmla="*/ 1072039 w 3171825"/>
                <a:gd name="connsiteY70" fmla="*/ 449104 h 866775"/>
                <a:gd name="connsiteX71" fmla="*/ 1150144 w 3171825"/>
                <a:gd name="connsiteY71" fmla="*/ 390049 h 866775"/>
                <a:gd name="connsiteX72" fmla="*/ 1149191 w 3171825"/>
                <a:gd name="connsiteY72" fmla="*/ 415766 h 866775"/>
                <a:gd name="connsiteX73" fmla="*/ 1244441 w 3171825"/>
                <a:gd name="connsiteY73" fmla="*/ 550069 h 866775"/>
                <a:gd name="connsiteX74" fmla="*/ 1349216 w 3171825"/>
                <a:gd name="connsiteY74" fmla="*/ 469106 h 866775"/>
                <a:gd name="connsiteX75" fmla="*/ 1352074 w 3171825"/>
                <a:gd name="connsiteY75" fmla="*/ 547211 h 866775"/>
                <a:gd name="connsiteX76" fmla="*/ 1155859 w 3171825"/>
                <a:gd name="connsiteY76" fmla="*/ 754856 h 866775"/>
                <a:gd name="connsiteX77" fmla="*/ 1259681 w 3171825"/>
                <a:gd name="connsiteY77" fmla="*/ 864394 h 866775"/>
                <a:gd name="connsiteX78" fmla="*/ 1419701 w 3171825"/>
                <a:gd name="connsiteY78" fmla="*/ 569119 h 866775"/>
                <a:gd name="connsiteX79" fmla="*/ 1529239 w 3171825"/>
                <a:gd name="connsiteY79" fmla="*/ 518636 h 866775"/>
                <a:gd name="connsiteX80" fmla="*/ 1640681 w 3171825"/>
                <a:gd name="connsiteY80" fmla="*/ 576739 h 866775"/>
                <a:gd name="connsiteX81" fmla="*/ 1813084 w 3171825"/>
                <a:gd name="connsiteY81" fmla="*/ 459581 h 866775"/>
                <a:gd name="connsiteX82" fmla="*/ 1868329 w 3171825"/>
                <a:gd name="connsiteY82" fmla="*/ 576739 h 866775"/>
                <a:gd name="connsiteX83" fmla="*/ 1980724 w 3171825"/>
                <a:gd name="connsiteY83" fmla="*/ 273844 h 866775"/>
                <a:gd name="connsiteX84" fmla="*/ 2074069 w 3171825"/>
                <a:gd name="connsiteY84" fmla="*/ 601504 h 866775"/>
                <a:gd name="connsiteX85" fmla="*/ 2198846 w 3171825"/>
                <a:gd name="connsiteY85" fmla="*/ 312896 h 866775"/>
                <a:gd name="connsiteX86" fmla="*/ 2307432 w 3171825"/>
                <a:gd name="connsiteY86" fmla="*/ 576739 h 866775"/>
                <a:gd name="connsiteX87" fmla="*/ 2412207 w 3171825"/>
                <a:gd name="connsiteY87" fmla="*/ 428149 h 866775"/>
                <a:gd name="connsiteX88" fmla="*/ 2521744 w 3171825"/>
                <a:gd name="connsiteY88" fmla="*/ 576739 h 866775"/>
                <a:gd name="connsiteX89" fmla="*/ 2618899 w 3171825"/>
                <a:gd name="connsiteY89" fmla="*/ 486251 h 866775"/>
                <a:gd name="connsiteX90" fmla="*/ 2670334 w 3171825"/>
                <a:gd name="connsiteY90" fmla="*/ 576739 h 866775"/>
                <a:gd name="connsiteX91" fmla="*/ 2803684 w 3171825"/>
                <a:gd name="connsiteY91" fmla="*/ 274796 h 866775"/>
                <a:gd name="connsiteX92" fmla="*/ 2947511 w 3171825"/>
                <a:gd name="connsiteY92" fmla="*/ 576739 h 866775"/>
                <a:gd name="connsiteX93" fmla="*/ 3040857 w 3171825"/>
                <a:gd name="connsiteY93" fmla="*/ 474821 h 866775"/>
                <a:gd name="connsiteX94" fmla="*/ 3121819 w 3171825"/>
                <a:gd name="connsiteY94" fmla="*/ 576739 h 866775"/>
                <a:gd name="connsiteX95" fmla="*/ 3169444 w 3171825"/>
                <a:gd name="connsiteY95" fmla="*/ 550069 h 866775"/>
                <a:gd name="connsiteX96" fmla="*/ 3092291 w 3171825"/>
                <a:gd name="connsiteY96" fmla="*/ 287179 h 866775"/>
                <a:gd name="connsiteX97" fmla="*/ 1267301 w 3171825"/>
                <a:gd name="connsiteY97" fmla="*/ 806291 h 866775"/>
                <a:gd name="connsiteX98" fmla="*/ 1226344 w 3171825"/>
                <a:gd name="connsiteY98" fmla="*/ 751999 h 866775"/>
                <a:gd name="connsiteX99" fmla="*/ 1353026 w 3171825"/>
                <a:gd name="connsiteY99" fmla="*/ 597694 h 866775"/>
                <a:gd name="connsiteX100" fmla="*/ 1267301 w 3171825"/>
                <a:gd name="connsiteY100" fmla="*/ 806291 h 866775"/>
                <a:gd name="connsiteX101" fmla="*/ 1614964 w 3171825"/>
                <a:gd name="connsiteY101" fmla="*/ 257651 h 866775"/>
                <a:gd name="connsiteX102" fmla="*/ 1653064 w 3171825"/>
                <a:gd name="connsiteY102" fmla="*/ 315754 h 866775"/>
                <a:gd name="connsiteX103" fmla="*/ 1569244 w 3171825"/>
                <a:gd name="connsiteY103" fmla="*/ 438626 h 866775"/>
                <a:gd name="connsiteX104" fmla="*/ 1614964 w 3171825"/>
                <a:gd name="connsiteY104" fmla="*/ 257651 h 866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</a:cxnLst>
              <a:rect l="l" t="t" r="r" b="b"/>
              <a:pathLst>
                <a:path w="3171825" h="866775">
                  <a:moveTo>
                    <a:pt x="3092291" y="287179"/>
                  </a:moveTo>
                  <a:cubicBezTo>
                    <a:pt x="3092291" y="241459"/>
                    <a:pt x="3089434" y="211931"/>
                    <a:pt x="3059907" y="211931"/>
                  </a:cubicBezTo>
                  <a:cubicBezTo>
                    <a:pt x="3046571" y="211931"/>
                    <a:pt x="3039904" y="214789"/>
                    <a:pt x="3027521" y="218599"/>
                  </a:cubicBezTo>
                  <a:cubicBezTo>
                    <a:pt x="3037999" y="371951"/>
                    <a:pt x="3003709" y="507206"/>
                    <a:pt x="2960846" y="507206"/>
                  </a:cubicBezTo>
                  <a:cubicBezTo>
                    <a:pt x="2905601" y="507206"/>
                    <a:pt x="2933224" y="178594"/>
                    <a:pt x="2816066" y="178594"/>
                  </a:cubicBezTo>
                  <a:cubicBezTo>
                    <a:pt x="2707482" y="178594"/>
                    <a:pt x="2692241" y="440531"/>
                    <a:pt x="2679859" y="440531"/>
                  </a:cubicBezTo>
                  <a:cubicBezTo>
                    <a:pt x="2671286" y="440531"/>
                    <a:pt x="2670334" y="371951"/>
                    <a:pt x="2670334" y="319564"/>
                  </a:cubicBezTo>
                  <a:cubicBezTo>
                    <a:pt x="2675096" y="294799"/>
                    <a:pt x="2677001" y="271939"/>
                    <a:pt x="2677001" y="254794"/>
                  </a:cubicBezTo>
                  <a:cubicBezTo>
                    <a:pt x="2677001" y="230029"/>
                    <a:pt x="2667476" y="188119"/>
                    <a:pt x="2611279" y="209074"/>
                  </a:cubicBezTo>
                  <a:cubicBezTo>
                    <a:pt x="2613184" y="396716"/>
                    <a:pt x="2576036" y="510064"/>
                    <a:pt x="2533174" y="510064"/>
                  </a:cubicBezTo>
                  <a:cubicBezTo>
                    <a:pt x="2471261" y="510064"/>
                    <a:pt x="2470309" y="340519"/>
                    <a:pt x="2470309" y="292894"/>
                  </a:cubicBezTo>
                  <a:cubicBezTo>
                    <a:pt x="2470309" y="247174"/>
                    <a:pt x="2473166" y="186214"/>
                    <a:pt x="2405539" y="208121"/>
                  </a:cubicBezTo>
                  <a:cubicBezTo>
                    <a:pt x="2395061" y="371951"/>
                    <a:pt x="2352199" y="494824"/>
                    <a:pt x="2325529" y="494824"/>
                  </a:cubicBezTo>
                  <a:cubicBezTo>
                    <a:pt x="2285524" y="494824"/>
                    <a:pt x="2293144" y="211931"/>
                    <a:pt x="2206466" y="211931"/>
                  </a:cubicBezTo>
                  <a:cubicBezTo>
                    <a:pt x="2128361" y="211931"/>
                    <a:pt x="2103596" y="479584"/>
                    <a:pt x="2087404" y="479584"/>
                  </a:cubicBezTo>
                  <a:cubicBezTo>
                    <a:pt x="2057876" y="479584"/>
                    <a:pt x="2096929" y="178594"/>
                    <a:pt x="1983581" y="178594"/>
                  </a:cubicBezTo>
                  <a:cubicBezTo>
                    <a:pt x="1924526" y="178594"/>
                    <a:pt x="1900714" y="279559"/>
                    <a:pt x="1877854" y="391954"/>
                  </a:cubicBezTo>
                  <a:cubicBezTo>
                    <a:pt x="1873091" y="413861"/>
                    <a:pt x="1868329" y="414814"/>
                    <a:pt x="1867376" y="390049"/>
                  </a:cubicBezTo>
                  <a:cubicBezTo>
                    <a:pt x="1866424" y="370046"/>
                    <a:pt x="1866424" y="347186"/>
                    <a:pt x="1866424" y="327184"/>
                  </a:cubicBezTo>
                  <a:cubicBezTo>
                    <a:pt x="1894999" y="213836"/>
                    <a:pt x="1859756" y="171926"/>
                    <a:pt x="1807369" y="202406"/>
                  </a:cubicBezTo>
                  <a:cubicBezTo>
                    <a:pt x="1824514" y="411004"/>
                    <a:pt x="1728311" y="512921"/>
                    <a:pt x="1654969" y="512921"/>
                  </a:cubicBezTo>
                  <a:cubicBezTo>
                    <a:pt x="1628299" y="512921"/>
                    <a:pt x="1607344" y="501491"/>
                    <a:pt x="1592104" y="483394"/>
                  </a:cubicBezTo>
                  <a:cubicBezTo>
                    <a:pt x="1680686" y="429101"/>
                    <a:pt x="1719739" y="367189"/>
                    <a:pt x="1719739" y="306229"/>
                  </a:cubicBezTo>
                  <a:cubicBezTo>
                    <a:pt x="1719739" y="240506"/>
                    <a:pt x="1681639" y="202406"/>
                    <a:pt x="1619726" y="202406"/>
                  </a:cubicBezTo>
                  <a:cubicBezTo>
                    <a:pt x="1532096" y="202406"/>
                    <a:pt x="1483519" y="292894"/>
                    <a:pt x="1483519" y="369094"/>
                  </a:cubicBezTo>
                  <a:cubicBezTo>
                    <a:pt x="1483519" y="410051"/>
                    <a:pt x="1491139" y="445294"/>
                    <a:pt x="1503521" y="473869"/>
                  </a:cubicBezTo>
                  <a:cubicBezTo>
                    <a:pt x="1473041" y="488156"/>
                    <a:pt x="1445419" y="500539"/>
                    <a:pt x="1418749" y="512921"/>
                  </a:cubicBezTo>
                  <a:cubicBezTo>
                    <a:pt x="1416844" y="433864"/>
                    <a:pt x="1407319" y="350996"/>
                    <a:pt x="1400651" y="274796"/>
                  </a:cubicBezTo>
                  <a:cubicBezTo>
                    <a:pt x="1353979" y="262414"/>
                    <a:pt x="1340644" y="284321"/>
                    <a:pt x="1336834" y="326231"/>
                  </a:cubicBezTo>
                  <a:cubicBezTo>
                    <a:pt x="1328261" y="420529"/>
                    <a:pt x="1293971" y="479584"/>
                    <a:pt x="1262539" y="479584"/>
                  </a:cubicBezTo>
                  <a:cubicBezTo>
                    <a:pt x="1239679" y="479584"/>
                    <a:pt x="1225391" y="451009"/>
                    <a:pt x="1223486" y="421481"/>
                  </a:cubicBezTo>
                  <a:cubicBezTo>
                    <a:pt x="1214914" y="270034"/>
                    <a:pt x="1337786" y="228124"/>
                    <a:pt x="1402556" y="250031"/>
                  </a:cubicBezTo>
                  <a:cubicBezTo>
                    <a:pt x="1415891" y="216694"/>
                    <a:pt x="1401604" y="192881"/>
                    <a:pt x="1343501" y="192881"/>
                  </a:cubicBezTo>
                  <a:cubicBezTo>
                    <a:pt x="1273016" y="192881"/>
                    <a:pt x="1220629" y="235744"/>
                    <a:pt x="1181576" y="290989"/>
                  </a:cubicBezTo>
                  <a:cubicBezTo>
                    <a:pt x="1155859" y="327184"/>
                    <a:pt x="1126331" y="353854"/>
                    <a:pt x="1086326" y="385286"/>
                  </a:cubicBezTo>
                  <a:cubicBezTo>
                    <a:pt x="1087279" y="375761"/>
                    <a:pt x="1088231" y="367189"/>
                    <a:pt x="1088231" y="358616"/>
                  </a:cubicBezTo>
                  <a:cubicBezTo>
                    <a:pt x="1088231" y="251936"/>
                    <a:pt x="1030129" y="204311"/>
                    <a:pt x="974884" y="204311"/>
                  </a:cubicBezTo>
                  <a:cubicBezTo>
                    <a:pt x="929164" y="204311"/>
                    <a:pt x="900589" y="231934"/>
                    <a:pt x="883444" y="273844"/>
                  </a:cubicBezTo>
                  <a:cubicBezTo>
                    <a:pt x="879634" y="231934"/>
                    <a:pt x="871061" y="213836"/>
                    <a:pt x="846296" y="213836"/>
                  </a:cubicBezTo>
                  <a:cubicBezTo>
                    <a:pt x="835819" y="213836"/>
                    <a:pt x="821531" y="216694"/>
                    <a:pt x="805339" y="224314"/>
                  </a:cubicBezTo>
                  <a:cubicBezTo>
                    <a:pt x="812959" y="248126"/>
                    <a:pt x="814864" y="300514"/>
                    <a:pt x="814864" y="334804"/>
                  </a:cubicBezTo>
                  <a:cubicBezTo>
                    <a:pt x="814864" y="463391"/>
                    <a:pt x="777716" y="520541"/>
                    <a:pt x="742474" y="520541"/>
                  </a:cubicBezTo>
                  <a:cubicBezTo>
                    <a:pt x="701516" y="520541"/>
                    <a:pt x="695801" y="368141"/>
                    <a:pt x="691991" y="309086"/>
                  </a:cubicBezTo>
                  <a:cubicBezTo>
                    <a:pt x="687229" y="307181"/>
                    <a:pt x="681514" y="305276"/>
                    <a:pt x="671989" y="305276"/>
                  </a:cubicBezTo>
                  <a:cubicBezTo>
                    <a:pt x="635794" y="305276"/>
                    <a:pt x="631031" y="354806"/>
                    <a:pt x="621506" y="399574"/>
                  </a:cubicBezTo>
                  <a:cubicBezTo>
                    <a:pt x="611029" y="450056"/>
                    <a:pt x="582454" y="512921"/>
                    <a:pt x="539591" y="512921"/>
                  </a:cubicBezTo>
                  <a:cubicBezTo>
                    <a:pt x="513874" y="512921"/>
                    <a:pt x="497681" y="488156"/>
                    <a:pt x="495776" y="443389"/>
                  </a:cubicBezTo>
                  <a:cubicBezTo>
                    <a:pt x="491966" y="352901"/>
                    <a:pt x="567214" y="245269"/>
                    <a:pt x="685324" y="278606"/>
                  </a:cubicBezTo>
                  <a:cubicBezTo>
                    <a:pt x="700564" y="242411"/>
                    <a:pt x="676751" y="214789"/>
                    <a:pt x="627221" y="214789"/>
                  </a:cubicBezTo>
                  <a:cubicBezTo>
                    <a:pt x="540544" y="214789"/>
                    <a:pt x="469106" y="279559"/>
                    <a:pt x="437674" y="355759"/>
                  </a:cubicBezTo>
                  <a:cubicBezTo>
                    <a:pt x="406241" y="426244"/>
                    <a:pt x="350996" y="529114"/>
                    <a:pt x="237649" y="529114"/>
                  </a:cubicBezTo>
                  <a:cubicBezTo>
                    <a:pt x="157639" y="529114"/>
                    <a:pt x="97631" y="459581"/>
                    <a:pt x="97631" y="313849"/>
                  </a:cubicBezTo>
                  <a:cubicBezTo>
                    <a:pt x="97631" y="188119"/>
                    <a:pt x="176689" y="69056"/>
                    <a:pt x="261461" y="69056"/>
                  </a:cubicBezTo>
                  <a:cubicBezTo>
                    <a:pt x="320516" y="69056"/>
                    <a:pt x="333851" y="127159"/>
                    <a:pt x="329089" y="181451"/>
                  </a:cubicBezTo>
                  <a:cubicBezTo>
                    <a:pt x="359569" y="206216"/>
                    <a:pt x="410051" y="183356"/>
                    <a:pt x="410051" y="121444"/>
                  </a:cubicBezTo>
                  <a:cubicBezTo>
                    <a:pt x="410051" y="79534"/>
                    <a:pt x="375761" y="7144"/>
                    <a:pt x="265271" y="7144"/>
                  </a:cubicBezTo>
                  <a:cubicBezTo>
                    <a:pt x="128111" y="7144"/>
                    <a:pt x="7144" y="144304"/>
                    <a:pt x="7144" y="324326"/>
                  </a:cubicBezTo>
                  <a:cubicBezTo>
                    <a:pt x="7144" y="498634"/>
                    <a:pt x="95726" y="601504"/>
                    <a:pt x="220504" y="601504"/>
                  </a:cubicBezTo>
                  <a:cubicBezTo>
                    <a:pt x="299561" y="601504"/>
                    <a:pt x="373856" y="556736"/>
                    <a:pt x="425291" y="472916"/>
                  </a:cubicBezTo>
                  <a:cubicBezTo>
                    <a:pt x="438626" y="545306"/>
                    <a:pt x="488156" y="576739"/>
                    <a:pt x="525304" y="576739"/>
                  </a:cubicBezTo>
                  <a:cubicBezTo>
                    <a:pt x="585311" y="576739"/>
                    <a:pt x="624364" y="537686"/>
                    <a:pt x="646271" y="485299"/>
                  </a:cubicBezTo>
                  <a:cubicBezTo>
                    <a:pt x="659606" y="537686"/>
                    <a:pt x="688181" y="576739"/>
                    <a:pt x="734854" y="576739"/>
                  </a:cubicBezTo>
                  <a:cubicBezTo>
                    <a:pt x="768191" y="576739"/>
                    <a:pt x="793909" y="559594"/>
                    <a:pt x="812959" y="532924"/>
                  </a:cubicBezTo>
                  <a:cubicBezTo>
                    <a:pt x="805339" y="716756"/>
                    <a:pt x="795814" y="832961"/>
                    <a:pt x="904399" y="810101"/>
                  </a:cubicBezTo>
                  <a:cubicBezTo>
                    <a:pt x="887254" y="757714"/>
                    <a:pt x="882491" y="663416"/>
                    <a:pt x="882491" y="577691"/>
                  </a:cubicBezTo>
                  <a:cubicBezTo>
                    <a:pt x="882491" y="344329"/>
                    <a:pt x="920591" y="267176"/>
                    <a:pt x="969169" y="267176"/>
                  </a:cubicBezTo>
                  <a:cubicBezTo>
                    <a:pt x="1004411" y="267176"/>
                    <a:pt x="1015841" y="311944"/>
                    <a:pt x="1015841" y="359569"/>
                  </a:cubicBezTo>
                  <a:cubicBezTo>
                    <a:pt x="1015841" y="385286"/>
                    <a:pt x="1012984" y="413861"/>
                    <a:pt x="1007269" y="440531"/>
                  </a:cubicBezTo>
                  <a:cubicBezTo>
                    <a:pt x="948214" y="477679"/>
                    <a:pt x="900589" y="507206"/>
                    <a:pt x="900589" y="545306"/>
                  </a:cubicBezTo>
                  <a:cubicBezTo>
                    <a:pt x="900589" y="574834"/>
                    <a:pt x="922496" y="577691"/>
                    <a:pt x="941546" y="577691"/>
                  </a:cubicBezTo>
                  <a:cubicBezTo>
                    <a:pt x="987266" y="577691"/>
                    <a:pt x="1041559" y="532924"/>
                    <a:pt x="1072039" y="449104"/>
                  </a:cubicBezTo>
                  <a:cubicBezTo>
                    <a:pt x="1098709" y="432911"/>
                    <a:pt x="1125379" y="414814"/>
                    <a:pt x="1150144" y="390049"/>
                  </a:cubicBezTo>
                  <a:cubicBezTo>
                    <a:pt x="1149191" y="398621"/>
                    <a:pt x="1149191" y="407194"/>
                    <a:pt x="1149191" y="415766"/>
                  </a:cubicBezTo>
                  <a:cubicBezTo>
                    <a:pt x="1149191" y="499586"/>
                    <a:pt x="1185386" y="550069"/>
                    <a:pt x="1244441" y="550069"/>
                  </a:cubicBezTo>
                  <a:cubicBezTo>
                    <a:pt x="1290161" y="550069"/>
                    <a:pt x="1324451" y="517684"/>
                    <a:pt x="1349216" y="469106"/>
                  </a:cubicBezTo>
                  <a:cubicBezTo>
                    <a:pt x="1351121" y="496729"/>
                    <a:pt x="1352074" y="523399"/>
                    <a:pt x="1352074" y="547211"/>
                  </a:cubicBezTo>
                  <a:cubicBezTo>
                    <a:pt x="1258729" y="590074"/>
                    <a:pt x="1155859" y="633889"/>
                    <a:pt x="1155859" y="754856"/>
                  </a:cubicBezTo>
                  <a:cubicBezTo>
                    <a:pt x="1155859" y="817721"/>
                    <a:pt x="1201579" y="864394"/>
                    <a:pt x="1259681" y="864394"/>
                  </a:cubicBezTo>
                  <a:cubicBezTo>
                    <a:pt x="1389221" y="864394"/>
                    <a:pt x="1418749" y="728186"/>
                    <a:pt x="1419701" y="569119"/>
                  </a:cubicBezTo>
                  <a:cubicBezTo>
                    <a:pt x="1461611" y="551021"/>
                    <a:pt x="1493044" y="536734"/>
                    <a:pt x="1529239" y="518636"/>
                  </a:cubicBezTo>
                  <a:cubicBezTo>
                    <a:pt x="1560671" y="557689"/>
                    <a:pt x="1602581" y="576739"/>
                    <a:pt x="1640681" y="576739"/>
                  </a:cubicBezTo>
                  <a:cubicBezTo>
                    <a:pt x="1714024" y="576739"/>
                    <a:pt x="1768316" y="537686"/>
                    <a:pt x="1813084" y="459581"/>
                  </a:cubicBezTo>
                  <a:cubicBezTo>
                    <a:pt x="1820704" y="519589"/>
                    <a:pt x="1835944" y="576739"/>
                    <a:pt x="1868329" y="576739"/>
                  </a:cubicBezTo>
                  <a:cubicBezTo>
                    <a:pt x="1926431" y="576739"/>
                    <a:pt x="1937861" y="273844"/>
                    <a:pt x="1980724" y="273844"/>
                  </a:cubicBezTo>
                  <a:cubicBezTo>
                    <a:pt x="2014061" y="273844"/>
                    <a:pt x="1986439" y="601504"/>
                    <a:pt x="2074069" y="601504"/>
                  </a:cubicBezTo>
                  <a:cubicBezTo>
                    <a:pt x="2148364" y="601504"/>
                    <a:pt x="2162651" y="312896"/>
                    <a:pt x="2198846" y="312896"/>
                  </a:cubicBezTo>
                  <a:cubicBezTo>
                    <a:pt x="2224564" y="312896"/>
                    <a:pt x="2226469" y="576739"/>
                    <a:pt x="2307432" y="576739"/>
                  </a:cubicBezTo>
                  <a:cubicBezTo>
                    <a:pt x="2347436" y="576739"/>
                    <a:pt x="2390299" y="529114"/>
                    <a:pt x="2412207" y="428149"/>
                  </a:cubicBezTo>
                  <a:cubicBezTo>
                    <a:pt x="2422684" y="494824"/>
                    <a:pt x="2456021" y="576739"/>
                    <a:pt x="2521744" y="576739"/>
                  </a:cubicBezTo>
                  <a:cubicBezTo>
                    <a:pt x="2559844" y="576739"/>
                    <a:pt x="2593182" y="537686"/>
                    <a:pt x="2618899" y="486251"/>
                  </a:cubicBezTo>
                  <a:cubicBezTo>
                    <a:pt x="2625566" y="539591"/>
                    <a:pt x="2640807" y="576739"/>
                    <a:pt x="2670334" y="576739"/>
                  </a:cubicBezTo>
                  <a:cubicBezTo>
                    <a:pt x="2746534" y="576739"/>
                    <a:pt x="2743676" y="274796"/>
                    <a:pt x="2803684" y="274796"/>
                  </a:cubicBezTo>
                  <a:cubicBezTo>
                    <a:pt x="2850357" y="274796"/>
                    <a:pt x="2836069" y="576739"/>
                    <a:pt x="2947511" y="576739"/>
                  </a:cubicBezTo>
                  <a:cubicBezTo>
                    <a:pt x="3000851" y="576739"/>
                    <a:pt x="3025616" y="531971"/>
                    <a:pt x="3040857" y="474821"/>
                  </a:cubicBezTo>
                  <a:cubicBezTo>
                    <a:pt x="3061811" y="558641"/>
                    <a:pt x="3094196" y="576739"/>
                    <a:pt x="3121819" y="576739"/>
                  </a:cubicBezTo>
                  <a:cubicBezTo>
                    <a:pt x="3138964" y="576739"/>
                    <a:pt x="3152299" y="571024"/>
                    <a:pt x="3169444" y="550069"/>
                  </a:cubicBezTo>
                  <a:cubicBezTo>
                    <a:pt x="3085624" y="511969"/>
                    <a:pt x="3092291" y="375761"/>
                    <a:pt x="3092291" y="287179"/>
                  </a:cubicBezTo>
                  <a:close/>
                  <a:moveTo>
                    <a:pt x="1267301" y="806291"/>
                  </a:moveTo>
                  <a:cubicBezTo>
                    <a:pt x="1240631" y="806291"/>
                    <a:pt x="1226344" y="780574"/>
                    <a:pt x="1226344" y="751999"/>
                  </a:cubicBezTo>
                  <a:cubicBezTo>
                    <a:pt x="1226344" y="674846"/>
                    <a:pt x="1283494" y="632936"/>
                    <a:pt x="1353026" y="597694"/>
                  </a:cubicBezTo>
                  <a:cubicBezTo>
                    <a:pt x="1349216" y="768191"/>
                    <a:pt x="1310164" y="806291"/>
                    <a:pt x="1267301" y="806291"/>
                  </a:cubicBezTo>
                  <a:close/>
                  <a:moveTo>
                    <a:pt x="1614964" y="257651"/>
                  </a:moveTo>
                  <a:cubicBezTo>
                    <a:pt x="1640681" y="257651"/>
                    <a:pt x="1655921" y="281464"/>
                    <a:pt x="1653064" y="315754"/>
                  </a:cubicBezTo>
                  <a:cubicBezTo>
                    <a:pt x="1650206" y="355759"/>
                    <a:pt x="1620679" y="402431"/>
                    <a:pt x="1569244" y="438626"/>
                  </a:cubicBezTo>
                  <a:cubicBezTo>
                    <a:pt x="1543526" y="362426"/>
                    <a:pt x="1563529" y="257651"/>
                    <a:pt x="1614964" y="257651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800"/>
            </a:p>
          </p:txBody>
        </p:sp>
        <p:sp>
          <p:nvSpPr>
            <p:cNvPr id="11" name="Freeform: Shape 5">
              <a:extLst>
                <a:ext uri="{FF2B5EF4-FFF2-40B4-BE49-F238E27FC236}">
                  <a16:creationId xmlns:a16="http://schemas.microsoft.com/office/drawing/2014/main" id="{FBD6D893-3276-B285-3B03-8726CD1FFB2A}"/>
                </a:ext>
              </a:extLst>
            </p:cNvPr>
            <p:cNvSpPr/>
            <p:nvPr/>
          </p:nvSpPr>
          <p:spPr>
            <a:xfrm>
              <a:off x="6953539" y="5402609"/>
              <a:ext cx="74112" cy="81524"/>
            </a:xfrm>
            <a:custGeom>
              <a:avLst/>
              <a:gdLst>
                <a:gd name="connsiteX0" fmla="*/ 51942 w 95250"/>
                <a:gd name="connsiteY0" fmla="*/ 99569 h 104775"/>
                <a:gd name="connsiteX1" fmla="*/ 93853 w 95250"/>
                <a:gd name="connsiteY1" fmla="*/ 51944 h 104775"/>
                <a:gd name="connsiteX2" fmla="*/ 51942 w 95250"/>
                <a:gd name="connsiteY2" fmla="*/ 7176 h 104775"/>
                <a:gd name="connsiteX3" fmla="*/ 7175 w 95250"/>
                <a:gd name="connsiteY3" fmla="*/ 54801 h 104775"/>
                <a:gd name="connsiteX4" fmla="*/ 51942 w 95250"/>
                <a:gd name="connsiteY4" fmla="*/ 99569 h 104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5250" h="104775">
                  <a:moveTo>
                    <a:pt x="51942" y="99569"/>
                  </a:moveTo>
                  <a:cubicBezTo>
                    <a:pt x="76707" y="98616"/>
                    <a:pt x="93853" y="77661"/>
                    <a:pt x="93853" y="51944"/>
                  </a:cubicBezTo>
                  <a:cubicBezTo>
                    <a:pt x="93853" y="26226"/>
                    <a:pt x="76707" y="6224"/>
                    <a:pt x="51942" y="7176"/>
                  </a:cubicBezTo>
                  <a:cubicBezTo>
                    <a:pt x="27178" y="8129"/>
                    <a:pt x="7175" y="29084"/>
                    <a:pt x="7175" y="54801"/>
                  </a:cubicBezTo>
                  <a:cubicBezTo>
                    <a:pt x="6222" y="80519"/>
                    <a:pt x="27178" y="100521"/>
                    <a:pt x="51942" y="99569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800"/>
            </a:p>
          </p:txBody>
        </p:sp>
        <p:sp>
          <p:nvSpPr>
            <p:cNvPr id="12" name="Freeform: Shape 6">
              <a:extLst>
                <a:ext uri="{FF2B5EF4-FFF2-40B4-BE49-F238E27FC236}">
                  <a16:creationId xmlns:a16="http://schemas.microsoft.com/office/drawing/2014/main" id="{6F9A7FDE-2DE1-AB6B-F371-23968DFB687D}"/>
                </a:ext>
              </a:extLst>
            </p:cNvPr>
            <p:cNvSpPr/>
            <p:nvPr/>
          </p:nvSpPr>
          <p:spPr>
            <a:xfrm>
              <a:off x="7436776" y="5416688"/>
              <a:ext cx="74112" cy="74112"/>
            </a:xfrm>
            <a:custGeom>
              <a:avLst/>
              <a:gdLst>
                <a:gd name="connsiteX0" fmla="*/ 48101 w 95250"/>
                <a:gd name="connsiteY0" fmla="*/ 94808 h 95250"/>
                <a:gd name="connsiteX1" fmla="*/ 89059 w 95250"/>
                <a:gd name="connsiteY1" fmla="*/ 49088 h 95250"/>
                <a:gd name="connsiteX2" fmla="*/ 48101 w 95250"/>
                <a:gd name="connsiteY2" fmla="*/ 7178 h 95250"/>
                <a:gd name="connsiteX3" fmla="*/ 7144 w 95250"/>
                <a:gd name="connsiteY3" fmla="*/ 52898 h 95250"/>
                <a:gd name="connsiteX4" fmla="*/ 48101 w 95250"/>
                <a:gd name="connsiteY4" fmla="*/ 94808 h 95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5250" h="95250">
                  <a:moveTo>
                    <a:pt x="48101" y="94808"/>
                  </a:moveTo>
                  <a:cubicBezTo>
                    <a:pt x="70961" y="93856"/>
                    <a:pt x="89059" y="73853"/>
                    <a:pt x="89059" y="49088"/>
                  </a:cubicBezTo>
                  <a:cubicBezTo>
                    <a:pt x="89059" y="25275"/>
                    <a:pt x="70961" y="6225"/>
                    <a:pt x="48101" y="7178"/>
                  </a:cubicBezTo>
                  <a:cubicBezTo>
                    <a:pt x="25241" y="8131"/>
                    <a:pt x="7144" y="28133"/>
                    <a:pt x="7144" y="52898"/>
                  </a:cubicBezTo>
                  <a:cubicBezTo>
                    <a:pt x="8096" y="76711"/>
                    <a:pt x="26194" y="95761"/>
                    <a:pt x="48101" y="94808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800"/>
            </a:p>
          </p:txBody>
        </p:sp>
        <p:sp>
          <p:nvSpPr>
            <p:cNvPr id="13" name="Freeform: Shape 7">
              <a:extLst>
                <a:ext uri="{FF2B5EF4-FFF2-40B4-BE49-F238E27FC236}">
                  <a16:creationId xmlns:a16="http://schemas.microsoft.com/office/drawing/2014/main" id="{72366D37-668B-51CE-2CE6-C9DA736141BA}"/>
                </a:ext>
              </a:extLst>
            </p:cNvPr>
            <p:cNvSpPr/>
            <p:nvPr/>
          </p:nvSpPr>
          <p:spPr>
            <a:xfrm>
              <a:off x="7591670" y="5360390"/>
              <a:ext cx="526198" cy="452086"/>
            </a:xfrm>
            <a:custGeom>
              <a:avLst/>
              <a:gdLst>
                <a:gd name="connsiteX0" fmla="*/ 553879 w 676275"/>
                <a:gd name="connsiteY0" fmla="*/ 254794 h 581025"/>
                <a:gd name="connsiteX1" fmla="*/ 451009 w 676275"/>
                <a:gd name="connsiteY1" fmla="*/ 342424 h 581025"/>
                <a:gd name="connsiteX2" fmla="*/ 375761 w 676275"/>
                <a:gd name="connsiteY2" fmla="*/ 469106 h 581025"/>
                <a:gd name="connsiteX3" fmla="*/ 273844 w 676275"/>
                <a:gd name="connsiteY3" fmla="*/ 561499 h 581025"/>
                <a:gd name="connsiteX4" fmla="*/ 132874 w 676275"/>
                <a:gd name="connsiteY4" fmla="*/ 569119 h 581025"/>
                <a:gd name="connsiteX5" fmla="*/ 7144 w 676275"/>
                <a:gd name="connsiteY5" fmla="*/ 383381 h 581025"/>
                <a:gd name="connsiteX6" fmla="*/ 371951 w 676275"/>
                <a:gd name="connsiteY6" fmla="*/ 7144 h 581025"/>
                <a:gd name="connsiteX7" fmla="*/ 371951 w 676275"/>
                <a:gd name="connsiteY7" fmla="*/ 7144 h 581025"/>
                <a:gd name="connsiteX8" fmla="*/ 371951 w 676275"/>
                <a:gd name="connsiteY8" fmla="*/ 7144 h 581025"/>
                <a:gd name="connsiteX9" fmla="*/ 388144 w 676275"/>
                <a:gd name="connsiteY9" fmla="*/ 13811 h 581025"/>
                <a:gd name="connsiteX10" fmla="*/ 571024 w 676275"/>
                <a:gd name="connsiteY10" fmla="*/ 127159 h 581025"/>
                <a:gd name="connsiteX11" fmla="*/ 675799 w 676275"/>
                <a:gd name="connsiteY11" fmla="*/ 287179 h 581025"/>
                <a:gd name="connsiteX12" fmla="*/ 553879 w 676275"/>
                <a:gd name="connsiteY12" fmla="*/ 254794 h 581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676275" h="581025">
                  <a:moveTo>
                    <a:pt x="553879" y="254794"/>
                  </a:moveTo>
                  <a:cubicBezTo>
                    <a:pt x="507206" y="265271"/>
                    <a:pt x="475774" y="304324"/>
                    <a:pt x="451009" y="342424"/>
                  </a:cubicBezTo>
                  <a:cubicBezTo>
                    <a:pt x="424339" y="383381"/>
                    <a:pt x="403384" y="428149"/>
                    <a:pt x="375761" y="469106"/>
                  </a:cubicBezTo>
                  <a:cubicBezTo>
                    <a:pt x="349091" y="507206"/>
                    <a:pt x="316706" y="542449"/>
                    <a:pt x="273844" y="561499"/>
                  </a:cubicBezTo>
                  <a:cubicBezTo>
                    <a:pt x="229076" y="581501"/>
                    <a:pt x="179546" y="584359"/>
                    <a:pt x="132874" y="569119"/>
                  </a:cubicBezTo>
                  <a:cubicBezTo>
                    <a:pt x="58579" y="538639"/>
                    <a:pt x="7144" y="464344"/>
                    <a:pt x="7144" y="383381"/>
                  </a:cubicBezTo>
                  <a:cubicBezTo>
                    <a:pt x="7144" y="177641"/>
                    <a:pt x="290036" y="105251"/>
                    <a:pt x="371951" y="7144"/>
                  </a:cubicBezTo>
                  <a:cubicBezTo>
                    <a:pt x="371951" y="7144"/>
                    <a:pt x="371951" y="7144"/>
                    <a:pt x="371951" y="7144"/>
                  </a:cubicBezTo>
                  <a:lnTo>
                    <a:pt x="371951" y="7144"/>
                  </a:lnTo>
                  <a:cubicBezTo>
                    <a:pt x="377666" y="9049"/>
                    <a:pt x="382429" y="11906"/>
                    <a:pt x="388144" y="13811"/>
                  </a:cubicBezTo>
                  <a:cubicBezTo>
                    <a:pt x="454819" y="41434"/>
                    <a:pt x="517684" y="78581"/>
                    <a:pt x="571024" y="127159"/>
                  </a:cubicBezTo>
                  <a:cubicBezTo>
                    <a:pt x="620554" y="172879"/>
                    <a:pt x="657701" y="226219"/>
                    <a:pt x="675799" y="287179"/>
                  </a:cubicBezTo>
                  <a:cubicBezTo>
                    <a:pt x="646271" y="255746"/>
                    <a:pt x="595789" y="244316"/>
                    <a:pt x="553879" y="254794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800"/>
            </a:p>
          </p:txBody>
        </p:sp>
        <p:sp>
          <p:nvSpPr>
            <p:cNvPr id="14" name="Freeform: Shape 8">
              <a:extLst>
                <a:ext uri="{FF2B5EF4-FFF2-40B4-BE49-F238E27FC236}">
                  <a16:creationId xmlns:a16="http://schemas.microsoft.com/office/drawing/2014/main" id="{9CF35CA0-09E8-81C3-4DA7-F503D6BAE3A3}"/>
                </a:ext>
              </a:extLst>
            </p:cNvPr>
            <p:cNvSpPr/>
            <p:nvPr/>
          </p:nvSpPr>
          <p:spPr>
            <a:xfrm>
              <a:off x="7777693" y="5570011"/>
              <a:ext cx="355739" cy="289038"/>
            </a:xfrm>
            <a:custGeom>
              <a:avLst/>
              <a:gdLst>
                <a:gd name="connsiteX0" fmla="*/ 443389 w 457200"/>
                <a:gd name="connsiteY0" fmla="*/ 151121 h 371475"/>
                <a:gd name="connsiteX1" fmla="*/ 340519 w 457200"/>
                <a:gd name="connsiteY1" fmla="*/ 250181 h 371475"/>
                <a:gd name="connsiteX2" fmla="*/ 193834 w 457200"/>
                <a:gd name="connsiteY2" fmla="*/ 204461 h 371475"/>
                <a:gd name="connsiteX3" fmla="*/ 299561 w 457200"/>
                <a:gd name="connsiteY3" fmla="*/ 298759 h 371475"/>
                <a:gd name="connsiteX4" fmla="*/ 161449 w 457200"/>
                <a:gd name="connsiteY4" fmla="*/ 360671 h 371475"/>
                <a:gd name="connsiteX5" fmla="*/ 79534 w 457200"/>
                <a:gd name="connsiteY5" fmla="*/ 367339 h 371475"/>
                <a:gd name="connsiteX6" fmla="*/ 7144 w 457200"/>
                <a:gd name="connsiteY6" fmla="*/ 348289 h 371475"/>
                <a:gd name="connsiteX7" fmla="*/ 120491 w 457200"/>
                <a:gd name="connsiteY7" fmla="*/ 276851 h 371475"/>
                <a:gd name="connsiteX8" fmla="*/ 188119 w 457200"/>
                <a:gd name="connsiteY8" fmla="*/ 175886 h 371475"/>
                <a:gd name="connsiteX9" fmla="*/ 250031 w 457200"/>
                <a:gd name="connsiteY9" fmla="*/ 64444 h 371475"/>
                <a:gd name="connsiteX10" fmla="*/ 339566 w 457200"/>
                <a:gd name="connsiteY10" fmla="*/ 7294 h 371475"/>
                <a:gd name="connsiteX11" fmla="*/ 438626 w 457200"/>
                <a:gd name="connsiteY11" fmla="*/ 58729 h 371475"/>
                <a:gd name="connsiteX12" fmla="*/ 443389 w 457200"/>
                <a:gd name="connsiteY12" fmla="*/ 151121 h 371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57200" h="371475">
                  <a:moveTo>
                    <a:pt x="443389" y="151121"/>
                  </a:moveTo>
                  <a:cubicBezTo>
                    <a:pt x="428149" y="198746"/>
                    <a:pt x="389096" y="236846"/>
                    <a:pt x="340519" y="250181"/>
                  </a:cubicBezTo>
                  <a:cubicBezTo>
                    <a:pt x="285274" y="265421"/>
                    <a:pt x="230029" y="249229"/>
                    <a:pt x="193834" y="204461"/>
                  </a:cubicBezTo>
                  <a:cubicBezTo>
                    <a:pt x="197644" y="261611"/>
                    <a:pt x="243364" y="299711"/>
                    <a:pt x="299561" y="298759"/>
                  </a:cubicBezTo>
                  <a:cubicBezTo>
                    <a:pt x="263366" y="334954"/>
                    <a:pt x="210026" y="352099"/>
                    <a:pt x="161449" y="360671"/>
                  </a:cubicBezTo>
                  <a:cubicBezTo>
                    <a:pt x="134779" y="365434"/>
                    <a:pt x="107156" y="368291"/>
                    <a:pt x="79534" y="367339"/>
                  </a:cubicBezTo>
                  <a:cubicBezTo>
                    <a:pt x="55721" y="366386"/>
                    <a:pt x="27146" y="363529"/>
                    <a:pt x="7144" y="348289"/>
                  </a:cubicBezTo>
                  <a:cubicBezTo>
                    <a:pt x="50959" y="334954"/>
                    <a:pt x="90011" y="310189"/>
                    <a:pt x="120491" y="276851"/>
                  </a:cubicBezTo>
                  <a:cubicBezTo>
                    <a:pt x="148114" y="246371"/>
                    <a:pt x="169069" y="211129"/>
                    <a:pt x="188119" y="175886"/>
                  </a:cubicBezTo>
                  <a:cubicBezTo>
                    <a:pt x="208121" y="138739"/>
                    <a:pt x="225266" y="98734"/>
                    <a:pt x="250031" y="64444"/>
                  </a:cubicBezTo>
                  <a:cubicBezTo>
                    <a:pt x="271939" y="33964"/>
                    <a:pt x="300514" y="9199"/>
                    <a:pt x="339566" y="7294"/>
                  </a:cubicBezTo>
                  <a:cubicBezTo>
                    <a:pt x="379571" y="5389"/>
                    <a:pt x="419576" y="21581"/>
                    <a:pt x="438626" y="58729"/>
                  </a:cubicBezTo>
                  <a:cubicBezTo>
                    <a:pt x="453866" y="88256"/>
                    <a:pt x="452914" y="120641"/>
                    <a:pt x="443389" y="151121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800"/>
            </a:p>
          </p:txBody>
        </p:sp>
      </p:grpSp>
      <p:pic>
        <p:nvPicPr>
          <p:cNvPr id="4" name="Picture 16">
            <a:extLst>
              <a:ext uri="{FF2B5EF4-FFF2-40B4-BE49-F238E27FC236}">
                <a16:creationId xmlns:a16="http://schemas.microsoft.com/office/drawing/2014/main" id="{415561A2-AF17-AE8E-8E0A-9B607FD1FAB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59896" y="1107202"/>
            <a:ext cx="828135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217485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 5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Picture Placeholder 18">
            <a:extLst>
              <a:ext uri="{FF2B5EF4-FFF2-40B4-BE49-F238E27FC236}">
                <a16:creationId xmlns:a16="http://schemas.microsoft.com/office/drawing/2014/main" id="{3A966515-C64B-E7BB-1198-D99D16DE65B4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5159896" y="1916832"/>
            <a:ext cx="7032104" cy="4941168"/>
          </a:xfrm>
          <a:custGeom>
            <a:avLst/>
            <a:gdLst>
              <a:gd name="connsiteX0" fmla="*/ 0 w 6888162"/>
              <a:gd name="connsiteY0" fmla="*/ 0 h 6858000"/>
              <a:gd name="connsiteX1" fmla="*/ 6888162 w 6888162"/>
              <a:gd name="connsiteY1" fmla="*/ 0 h 6858000"/>
              <a:gd name="connsiteX2" fmla="*/ 6888162 w 6888162"/>
              <a:gd name="connsiteY2" fmla="*/ 6858000 h 6858000"/>
              <a:gd name="connsiteX3" fmla="*/ 0 w 6888162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888162" h="6858000">
                <a:moveTo>
                  <a:pt x="0" y="0"/>
                </a:moveTo>
                <a:lnTo>
                  <a:pt x="6888162" y="0"/>
                </a:lnTo>
                <a:lnTo>
                  <a:pt x="6888162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2">
              <a:lumMod val="90000"/>
            </a:schemeClr>
          </a:solidFill>
        </p:spPr>
        <p:txBody>
          <a:bodyPr wrap="square">
            <a:noAutofit/>
          </a:bodyPr>
          <a:lstStyle>
            <a:lvl1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de-DE"/>
              <a:t>Insert Picture and send </a:t>
            </a:r>
            <a:r>
              <a:rPr lang="de-DE" err="1"/>
              <a:t>to</a:t>
            </a:r>
            <a:r>
              <a:rPr lang="de-DE"/>
              <a:t> back</a:t>
            </a:r>
          </a:p>
        </p:txBody>
      </p:sp>
      <p:sp>
        <p:nvSpPr>
          <p:cNvPr id="19" name="Text Placeholder 8">
            <a:extLst>
              <a:ext uri="{FF2B5EF4-FFF2-40B4-BE49-F238E27FC236}">
                <a16:creationId xmlns:a16="http://schemas.microsoft.com/office/drawing/2014/main" id="{DE3C410B-B58E-46DB-B5F0-7F515E223DD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07368" y="3341212"/>
            <a:ext cx="4609034" cy="215444"/>
          </a:xfrm>
        </p:spPr>
        <p:txBody>
          <a:bodyPr vert="horz" wrap="square" lIns="18000" tIns="0" rIns="0" bIns="0" rtlCol="0" anchor="t" anchorCtr="0">
            <a:spAutoFit/>
          </a:bodyPr>
          <a:lstStyle>
            <a:lvl1pPr>
              <a:defRPr lang="en-US" sz="1400" dirty="0">
                <a:latin typeface="Ubuntu Light" panose="020B0304030602030204" pitchFamily="34" charset="0"/>
              </a:defRPr>
            </a:lvl1pPr>
          </a:lstStyle>
          <a:p>
            <a:pPr lvl="0"/>
            <a:r>
              <a:rPr lang="en-US"/>
              <a:t>Optional: Click to insert name</a:t>
            </a:r>
          </a:p>
        </p:txBody>
      </p:sp>
      <p:sp>
        <p:nvSpPr>
          <p:cNvPr id="6" name="Subtitle">
            <a:extLst>
              <a:ext uri="{FF2B5EF4-FFF2-40B4-BE49-F238E27FC236}">
                <a16:creationId xmlns:a16="http://schemas.microsoft.com/office/drawing/2014/main" id="{A6C182ED-7FBB-D436-05D8-96E184F17BD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368" y="2924944"/>
            <a:ext cx="4609034" cy="246221"/>
          </a:xfrm>
          <a:prstGeom prst="rect">
            <a:avLst/>
          </a:prstGeom>
        </p:spPr>
        <p:txBody>
          <a:bodyPr wrap="square" lIns="18000" tIns="0" rIns="0" anchor="t" anchorCtr="0">
            <a:sp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  <a:latin typeface="Ubuntu Light" panose="020B030403060203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GB"/>
          </a:p>
        </p:txBody>
      </p:sp>
      <p:sp>
        <p:nvSpPr>
          <p:cNvPr id="7" name="Title">
            <a:extLst>
              <a:ext uri="{FF2B5EF4-FFF2-40B4-BE49-F238E27FC236}">
                <a16:creationId xmlns:a16="http://schemas.microsoft.com/office/drawing/2014/main" id="{46ABBE1C-3373-50D9-4152-CA1AC4A5E7F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07368" y="1053956"/>
            <a:ext cx="4609034" cy="1495794"/>
          </a:xfrm>
        </p:spPr>
        <p:txBody>
          <a:bodyPr wrap="square" lIns="0" tIns="0" rIns="0" bIns="0" anchor="b" anchorCtr="0">
            <a:spAutoFit/>
          </a:bodyPr>
          <a:lstStyle>
            <a:lvl1pPr algn="l">
              <a:lnSpc>
                <a:spcPct val="90000"/>
              </a:lnSpc>
              <a:tabLst>
                <a:tab pos="1258888" algn="l"/>
              </a:tabLst>
              <a:defRPr sz="5400" b="0" cap="none" baseline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fr-FR"/>
              <a:t>Modifiez le style du titre</a:t>
            </a:r>
            <a:endParaRPr lang="en-GB"/>
          </a:p>
        </p:txBody>
      </p:sp>
      <p:grpSp>
        <p:nvGrpSpPr>
          <p:cNvPr id="8" name="Group 1">
            <a:extLst>
              <a:ext uri="{FF2B5EF4-FFF2-40B4-BE49-F238E27FC236}">
                <a16:creationId xmlns:a16="http://schemas.microsoft.com/office/drawing/2014/main" id="{0650393B-7E46-5ECE-4310-AF8EC7255742}"/>
              </a:ext>
            </a:extLst>
          </p:cNvPr>
          <p:cNvGrpSpPr>
            <a:grpSpLocks noChangeAspect="1"/>
          </p:cNvGrpSpPr>
          <p:nvPr/>
        </p:nvGrpSpPr>
        <p:grpSpPr>
          <a:xfrm>
            <a:off x="443236" y="6021288"/>
            <a:ext cx="1872000" cy="420870"/>
            <a:chOff x="5095385" y="4090756"/>
            <a:chExt cx="3033729" cy="682053"/>
          </a:xfrm>
        </p:grpSpPr>
        <p:sp>
          <p:nvSpPr>
            <p:cNvPr id="9" name="Freeform: Shape 2">
              <a:extLst>
                <a:ext uri="{FF2B5EF4-FFF2-40B4-BE49-F238E27FC236}">
                  <a16:creationId xmlns:a16="http://schemas.microsoft.com/office/drawing/2014/main" id="{09E51387-52A5-B06A-AEC1-9A4DA7D2DACC}"/>
                </a:ext>
              </a:extLst>
            </p:cNvPr>
            <p:cNvSpPr/>
            <p:nvPr/>
          </p:nvSpPr>
          <p:spPr>
            <a:xfrm>
              <a:off x="7769592" y="4296409"/>
              <a:ext cx="355081" cy="288503"/>
            </a:xfrm>
            <a:custGeom>
              <a:avLst/>
              <a:gdLst>
                <a:gd name="connsiteX0" fmla="*/ 304324 w 457200"/>
                <a:gd name="connsiteY0" fmla="*/ 261461 h 371475"/>
                <a:gd name="connsiteX1" fmla="*/ 456724 w 457200"/>
                <a:gd name="connsiteY1" fmla="*/ 110014 h 371475"/>
                <a:gd name="connsiteX2" fmla="*/ 344329 w 457200"/>
                <a:gd name="connsiteY2" fmla="*/ 7144 h 371475"/>
                <a:gd name="connsiteX3" fmla="*/ 125254 w 457200"/>
                <a:gd name="connsiteY3" fmla="*/ 241459 h 371475"/>
                <a:gd name="connsiteX4" fmla="*/ 7144 w 457200"/>
                <a:gd name="connsiteY4" fmla="*/ 348139 h 371475"/>
                <a:gd name="connsiteX5" fmla="*/ 96679 w 457200"/>
                <a:gd name="connsiteY5" fmla="*/ 372904 h 371475"/>
                <a:gd name="connsiteX6" fmla="*/ 306229 w 457200"/>
                <a:gd name="connsiteY6" fmla="*/ 304324 h 371475"/>
                <a:gd name="connsiteX7" fmla="*/ 200501 w 457200"/>
                <a:gd name="connsiteY7" fmla="*/ 210026 h 371475"/>
                <a:gd name="connsiteX8" fmla="*/ 304324 w 457200"/>
                <a:gd name="connsiteY8" fmla="*/ 261461 h 371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57200" h="371475">
                  <a:moveTo>
                    <a:pt x="304324" y="261461"/>
                  </a:moveTo>
                  <a:cubicBezTo>
                    <a:pt x="390049" y="261461"/>
                    <a:pt x="455771" y="191929"/>
                    <a:pt x="456724" y="110014"/>
                  </a:cubicBezTo>
                  <a:cubicBezTo>
                    <a:pt x="451009" y="73819"/>
                    <a:pt x="438626" y="7144"/>
                    <a:pt x="344329" y="7144"/>
                  </a:cubicBezTo>
                  <a:cubicBezTo>
                    <a:pt x="242411" y="7144"/>
                    <a:pt x="208121" y="150019"/>
                    <a:pt x="125254" y="241459"/>
                  </a:cubicBezTo>
                  <a:cubicBezTo>
                    <a:pt x="118586" y="293846"/>
                    <a:pt x="69056" y="340519"/>
                    <a:pt x="7144" y="348139"/>
                  </a:cubicBezTo>
                  <a:cubicBezTo>
                    <a:pt x="22384" y="364331"/>
                    <a:pt x="55721" y="372904"/>
                    <a:pt x="96679" y="372904"/>
                  </a:cubicBezTo>
                  <a:cubicBezTo>
                    <a:pt x="170021" y="372904"/>
                    <a:pt x="259556" y="350996"/>
                    <a:pt x="306229" y="304324"/>
                  </a:cubicBezTo>
                  <a:cubicBezTo>
                    <a:pt x="244316" y="305276"/>
                    <a:pt x="204311" y="265271"/>
                    <a:pt x="200501" y="210026"/>
                  </a:cubicBezTo>
                  <a:cubicBezTo>
                    <a:pt x="230029" y="247174"/>
                    <a:pt x="264319" y="261461"/>
                    <a:pt x="304324" y="261461"/>
                  </a:cubicBezTo>
                  <a:close/>
                </a:path>
              </a:pathLst>
            </a:custGeom>
            <a:solidFill>
              <a:srgbClr val="17ABDB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800"/>
            </a:p>
          </p:txBody>
        </p:sp>
        <p:sp>
          <p:nvSpPr>
            <p:cNvPr id="10" name="Freeform: Shape 3">
              <a:extLst>
                <a:ext uri="{FF2B5EF4-FFF2-40B4-BE49-F238E27FC236}">
                  <a16:creationId xmlns:a16="http://schemas.microsoft.com/office/drawing/2014/main" id="{1A2D993C-1439-0B90-F87F-84C15E66CF4C}"/>
                </a:ext>
              </a:extLst>
            </p:cNvPr>
            <p:cNvSpPr/>
            <p:nvPr/>
          </p:nvSpPr>
          <p:spPr>
            <a:xfrm>
              <a:off x="5095385" y="4099634"/>
              <a:ext cx="2463378" cy="673175"/>
            </a:xfrm>
            <a:custGeom>
              <a:avLst/>
              <a:gdLst>
                <a:gd name="connsiteX0" fmla="*/ 3092291 w 3171825"/>
                <a:gd name="connsiteY0" fmla="*/ 287179 h 866775"/>
                <a:gd name="connsiteX1" fmla="*/ 3059907 w 3171825"/>
                <a:gd name="connsiteY1" fmla="*/ 211931 h 866775"/>
                <a:gd name="connsiteX2" fmla="*/ 3027521 w 3171825"/>
                <a:gd name="connsiteY2" fmla="*/ 218599 h 866775"/>
                <a:gd name="connsiteX3" fmla="*/ 2960846 w 3171825"/>
                <a:gd name="connsiteY3" fmla="*/ 507206 h 866775"/>
                <a:gd name="connsiteX4" fmla="*/ 2816066 w 3171825"/>
                <a:gd name="connsiteY4" fmla="*/ 178594 h 866775"/>
                <a:gd name="connsiteX5" fmla="*/ 2679859 w 3171825"/>
                <a:gd name="connsiteY5" fmla="*/ 440531 h 866775"/>
                <a:gd name="connsiteX6" fmla="*/ 2670334 w 3171825"/>
                <a:gd name="connsiteY6" fmla="*/ 319564 h 866775"/>
                <a:gd name="connsiteX7" fmla="*/ 2677001 w 3171825"/>
                <a:gd name="connsiteY7" fmla="*/ 254794 h 866775"/>
                <a:gd name="connsiteX8" fmla="*/ 2611279 w 3171825"/>
                <a:gd name="connsiteY8" fmla="*/ 209074 h 866775"/>
                <a:gd name="connsiteX9" fmla="*/ 2533174 w 3171825"/>
                <a:gd name="connsiteY9" fmla="*/ 510064 h 866775"/>
                <a:gd name="connsiteX10" fmla="*/ 2470309 w 3171825"/>
                <a:gd name="connsiteY10" fmla="*/ 292894 h 866775"/>
                <a:gd name="connsiteX11" fmla="*/ 2405539 w 3171825"/>
                <a:gd name="connsiteY11" fmla="*/ 208121 h 866775"/>
                <a:gd name="connsiteX12" fmla="*/ 2325529 w 3171825"/>
                <a:gd name="connsiteY12" fmla="*/ 494824 h 866775"/>
                <a:gd name="connsiteX13" fmla="*/ 2206466 w 3171825"/>
                <a:gd name="connsiteY13" fmla="*/ 211931 h 866775"/>
                <a:gd name="connsiteX14" fmla="*/ 2087404 w 3171825"/>
                <a:gd name="connsiteY14" fmla="*/ 479584 h 866775"/>
                <a:gd name="connsiteX15" fmla="*/ 1983581 w 3171825"/>
                <a:gd name="connsiteY15" fmla="*/ 178594 h 866775"/>
                <a:gd name="connsiteX16" fmla="*/ 1877854 w 3171825"/>
                <a:gd name="connsiteY16" fmla="*/ 391954 h 866775"/>
                <a:gd name="connsiteX17" fmla="*/ 1867376 w 3171825"/>
                <a:gd name="connsiteY17" fmla="*/ 390049 h 866775"/>
                <a:gd name="connsiteX18" fmla="*/ 1866424 w 3171825"/>
                <a:gd name="connsiteY18" fmla="*/ 327184 h 866775"/>
                <a:gd name="connsiteX19" fmla="*/ 1807369 w 3171825"/>
                <a:gd name="connsiteY19" fmla="*/ 202406 h 866775"/>
                <a:gd name="connsiteX20" fmla="*/ 1654969 w 3171825"/>
                <a:gd name="connsiteY20" fmla="*/ 512921 h 866775"/>
                <a:gd name="connsiteX21" fmla="*/ 1592104 w 3171825"/>
                <a:gd name="connsiteY21" fmla="*/ 483394 h 866775"/>
                <a:gd name="connsiteX22" fmla="*/ 1719739 w 3171825"/>
                <a:gd name="connsiteY22" fmla="*/ 306229 h 866775"/>
                <a:gd name="connsiteX23" fmla="*/ 1619726 w 3171825"/>
                <a:gd name="connsiteY23" fmla="*/ 202406 h 866775"/>
                <a:gd name="connsiteX24" fmla="*/ 1483519 w 3171825"/>
                <a:gd name="connsiteY24" fmla="*/ 369094 h 866775"/>
                <a:gd name="connsiteX25" fmla="*/ 1503521 w 3171825"/>
                <a:gd name="connsiteY25" fmla="*/ 473869 h 866775"/>
                <a:gd name="connsiteX26" fmla="*/ 1418749 w 3171825"/>
                <a:gd name="connsiteY26" fmla="*/ 512921 h 866775"/>
                <a:gd name="connsiteX27" fmla="*/ 1400651 w 3171825"/>
                <a:gd name="connsiteY27" fmla="*/ 274796 h 866775"/>
                <a:gd name="connsiteX28" fmla="*/ 1336834 w 3171825"/>
                <a:gd name="connsiteY28" fmla="*/ 326231 h 866775"/>
                <a:gd name="connsiteX29" fmla="*/ 1262539 w 3171825"/>
                <a:gd name="connsiteY29" fmla="*/ 479584 h 866775"/>
                <a:gd name="connsiteX30" fmla="*/ 1223486 w 3171825"/>
                <a:gd name="connsiteY30" fmla="*/ 421481 h 866775"/>
                <a:gd name="connsiteX31" fmla="*/ 1402556 w 3171825"/>
                <a:gd name="connsiteY31" fmla="*/ 250031 h 866775"/>
                <a:gd name="connsiteX32" fmla="*/ 1343501 w 3171825"/>
                <a:gd name="connsiteY32" fmla="*/ 192881 h 866775"/>
                <a:gd name="connsiteX33" fmla="*/ 1181576 w 3171825"/>
                <a:gd name="connsiteY33" fmla="*/ 290989 h 866775"/>
                <a:gd name="connsiteX34" fmla="*/ 1086326 w 3171825"/>
                <a:gd name="connsiteY34" fmla="*/ 385286 h 866775"/>
                <a:gd name="connsiteX35" fmla="*/ 1088231 w 3171825"/>
                <a:gd name="connsiteY35" fmla="*/ 358616 h 866775"/>
                <a:gd name="connsiteX36" fmla="*/ 974884 w 3171825"/>
                <a:gd name="connsiteY36" fmla="*/ 204311 h 866775"/>
                <a:gd name="connsiteX37" fmla="*/ 883444 w 3171825"/>
                <a:gd name="connsiteY37" fmla="*/ 273844 h 866775"/>
                <a:gd name="connsiteX38" fmla="*/ 846296 w 3171825"/>
                <a:gd name="connsiteY38" fmla="*/ 213836 h 866775"/>
                <a:gd name="connsiteX39" fmla="*/ 805339 w 3171825"/>
                <a:gd name="connsiteY39" fmla="*/ 224314 h 866775"/>
                <a:gd name="connsiteX40" fmla="*/ 814864 w 3171825"/>
                <a:gd name="connsiteY40" fmla="*/ 334804 h 866775"/>
                <a:gd name="connsiteX41" fmla="*/ 742474 w 3171825"/>
                <a:gd name="connsiteY41" fmla="*/ 520541 h 866775"/>
                <a:gd name="connsiteX42" fmla="*/ 691991 w 3171825"/>
                <a:gd name="connsiteY42" fmla="*/ 309086 h 866775"/>
                <a:gd name="connsiteX43" fmla="*/ 671989 w 3171825"/>
                <a:gd name="connsiteY43" fmla="*/ 305276 h 866775"/>
                <a:gd name="connsiteX44" fmla="*/ 621506 w 3171825"/>
                <a:gd name="connsiteY44" fmla="*/ 399574 h 866775"/>
                <a:gd name="connsiteX45" fmla="*/ 539591 w 3171825"/>
                <a:gd name="connsiteY45" fmla="*/ 512921 h 866775"/>
                <a:gd name="connsiteX46" fmla="*/ 495776 w 3171825"/>
                <a:gd name="connsiteY46" fmla="*/ 443389 h 866775"/>
                <a:gd name="connsiteX47" fmla="*/ 685324 w 3171825"/>
                <a:gd name="connsiteY47" fmla="*/ 278606 h 866775"/>
                <a:gd name="connsiteX48" fmla="*/ 627221 w 3171825"/>
                <a:gd name="connsiteY48" fmla="*/ 214789 h 866775"/>
                <a:gd name="connsiteX49" fmla="*/ 437674 w 3171825"/>
                <a:gd name="connsiteY49" fmla="*/ 355759 h 866775"/>
                <a:gd name="connsiteX50" fmla="*/ 237649 w 3171825"/>
                <a:gd name="connsiteY50" fmla="*/ 529114 h 866775"/>
                <a:gd name="connsiteX51" fmla="*/ 97631 w 3171825"/>
                <a:gd name="connsiteY51" fmla="*/ 313849 h 866775"/>
                <a:gd name="connsiteX52" fmla="*/ 261461 w 3171825"/>
                <a:gd name="connsiteY52" fmla="*/ 69056 h 866775"/>
                <a:gd name="connsiteX53" fmla="*/ 329089 w 3171825"/>
                <a:gd name="connsiteY53" fmla="*/ 181451 h 866775"/>
                <a:gd name="connsiteX54" fmla="*/ 410051 w 3171825"/>
                <a:gd name="connsiteY54" fmla="*/ 121444 h 866775"/>
                <a:gd name="connsiteX55" fmla="*/ 265271 w 3171825"/>
                <a:gd name="connsiteY55" fmla="*/ 7144 h 866775"/>
                <a:gd name="connsiteX56" fmla="*/ 7144 w 3171825"/>
                <a:gd name="connsiteY56" fmla="*/ 324326 h 866775"/>
                <a:gd name="connsiteX57" fmla="*/ 220504 w 3171825"/>
                <a:gd name="connsiteY57" fmla="*/ 601504 h 866775"/>
                <a:gd name="connsiteX58" fmla="*/ 425291 w 3171825"/>
                <a:gd name="connsiteY58" fmla="*/ 472916 h 866775"/>
                <a:gd name="connsiteX59" fmla="*/ 525304 w 3171825"/>
                <a:gd name="connsiteY59" fmla="*/ 576739 h 866775"/>
                <a:gd name="connsiteX60" fmla="*/ 646271 w 3171825"/>
                <a:gd name="connsiteY60" fmla="*/ 485299 h 866775"/>
                <a:gd name="connsiteX61" fmla="*/ 734854 w 3171825"/>
                <a:gd name="connsiteY61" fmla="*/ 576739 h 866775"/>
                <a:gd name="connsiteX62" fmla="*/ 812959 w 3171825"/>
                <a:gd name="connsiteY62" fmla="*/ 532924 h 866775"/>
                <a:gd name="connsiteX63" fmla="*/ 904399 w 3171825"/>
                <a:gd name="connsiteY63" fmla="*/ 810101 h 866775"/>
                <a:gd name="connsiteX64" fmla="*/ 882491 w 3171825"/>
                <a:gd name="connsiteY64" fmla="*/ 577691 h 866775"/>
                <a:gd name="connsiteX65" fmla="*/ 969169 w 3171825"/>
                <a:gd name="connsiteY65" fmla="*/ 267176 h 866775"/>
                <a:gd name="connsiteX66" fmla="*/ 1015841 w 3171825"/>
                <a:gd name="connsiteY66" fmla="*/ 359569 h 866775"/>
                <a:gd name="connsiteX67" fmla="*/ 1007269 w 3171825"/>
                <a:gd name="connsiteY67" fmla="*/ 440531 h 866775"/>
                <a:gd name="connsiteX68" fmla="*/ 900589 w 3171825"/>
                <a:gd name="connsiteY68" fmla="*/ 545306 h 866775"/>
                <a:gd name="connsiteX69" fmla="*/ 941546 w 3171825"/>
                <a:gd name="connsiteY69" fmla="*/ 577691 h 866775"/>
                <a:gd name="connsiteX70" fmla="*/ 1072039 w 3171825"/>
                <a:gd name="connsiteY70" fmla="*/ 449104 h 866775"/>
                <a:gd name="connsiteX71" fmla="*/ 1150144 w 3171825"/>
                <a:gd name="connsiteY71" fmla="*/ 390049 h 866775"/>
                <a:gd name="connsiteX72" fmla="*/ 1149191 w 3171825"/>
                <a:gd name="connsiteY72" fmla="*/ 415766 h 866775"/>
                <a:gd name="connsiteX73" fmla="*/ 1244441 w 3171825"/>
                <a:gd name="connsiteY73" fmla="*/ 550069 h 866775"/>
                <a:gd name="connsiteX74" fmla="*/ 1349216 w 3171825"/>
                <a:gd name="connsiteY74" fmla="*/ 469106 h 866775"/>
                <a:gd name="connsiteX75" fmla="*/ 1352074 w 3171825"/>
                <a:gd name="connsiteY75" fmla="*/ 547211 h 866775"/>
                <a:gd name="connsiteX76" fmla="*/ 1155859 w 3171825"/>
                <a:gd name="connsiteY76" fmla="*/ 754856 h 866775"/>
                <a:gd name="connsiteX77" fmla="*/ 1259681 w 3171825"/>
                <a:gd name="connsiteY77" fmla="*/ 864394 h 866775"/>
                <a:gd name="connsiteX78" fmla="*/ 1419701 w 3171825"/>
                <a:gd name="connsiteY78" fmla="*/ 569119 h 866775"/>
                <a:gd name="connsiteX79" fmla="*/ 1529239 w 3171825"/>
                <a:gd name="connsiteY79" fmla="*/ 518636 h 866775"/>
                <a:gd name="connsiteX80" fmla="*/ 1640681 w 3171825"/>
                <a:gd name="connsiteY80" fmla="*/ 576739 h 866775"/>
                <a:gd name="connsiteX81" fmla="*/ 1813084 w 3171825"/>
                <a:gd name="connsiteY81" fmla="*/ 459581 h 866775"/>
                <a:gd name="connsiteX82" fmla="*/ 1868329 w 3171825"/>
                <a:gd name="connsiteY82" fmla="*/ 576739 h 866775"/>
                <a:gd name="connsiteX83" fmla="*/ 1980724 w 3171825"/>
                <a:gd name="connsiteY83" fmla="*/ 273844 h 866775"/>
                <a:gd name="connsiteX84" fmla="*/ 2074069 w 3171825"/>
                <a:gd name="connsiteY84" fmla="*/ 601504 h 866775"/>
                <a:gd name="connsiteX85" fmla="*/ 2198846 w 3171825"/>
                <a:gd name="connsiteY85" fmla="*/ 312896 h 866775"/>
                <a:gd name="connsiteX86" fmla="*/ 2307432 w 3171825"/>
                <a:gd name="connsiteY86" fmla="*/ 576739 h 866775"/>
                <a:gd name="connsiteX87" fmla="*/ 2412207 w 3171825"/>
                <a:gd name="connsiteY87" fmla="*/ 428149 h 866775"/>
                <a:gd name="connsiteX88" fmla="*/ 2521744 w 3171825"/>
                <a:gd name="connsiteY88" fmla="*/ 576739 h 866775"/>
                <a:gd name="connsiteX89" fmla="*/ 2618899 w 3171825"/>
                <a:gd name="connsiteY89" fmla="*/ 486251 h 866775"/>
                <a:gd name="connsiteX90" fmla="*/ 2670334 w 3171825"/>
                <a:gd name="connsiteY90" fmla="*/ 576739 h 866775"/>
                <a:gd name="connsiteX91" fmla="*/ 2803684 w 3171825"/>
                <a:gd name="connsiteY91" fmla="*/ 274796 h 866775"/>
                <a:gd name="connsiteX92" fmla="*/ 2947511 w 3171825"/>
                <a:gd name="connsiteY92" fmla="*/ 576739 h 866775"/>
                <a:gd name="connsiteX93" fmla="*/ 3040857 w 3171825"/>
                <a:gd name="connsiteY93" fmla="*/ 474821 h 866775"/>
                <a:gd name="connsiteX94" fmla="*/ 3121819 w 3171825"/>
                <a:gd name="connsiteY94" fmla="*/ 576739 h 866775"/>
                <a:gd name="connsiteX95" fmla="*/ 3169444 w 3171825"/>
                <a:gd name="connsiteY95" fmla="*/ 550069 h 866775"/>
                <a:gd name="connsiteX96" fmla="*/ 3092291 w 3171825"/>
                <a:gd name="connsiteY96" fmla="*/ 287179 h 866775"/>
                <a:gd name="connsiteX97" fmla="*/ 1267301 w 3171825"/>
                <a:gd name="connsiteY97" fmla="*/ 806291 h 866775"/>
                <a:gd name="connsiteX98" fmla="*/ 1226344 w 3171825"/>
                <a:gd name="connsiteY98" fmla="*/ 751999 h 866775"/>
                <a:gd name="connsiteX99" fmla="*/ 1353026 w 3171825"/>
                <a:gd name="connsiteY99" fmla="*/ 597694 h 866775"/>
                <a:gd name="connsiteX100" fmla="*/ 1267301 w 3171825"/>
                <a:gd name="connsiteY100" fmla="*/ 806291 h 866775"/>
                <a:gd name="connsiteX101" fmla="*/ 1614964 w 3171825"/>
                <a:gd name="connsiteY101" fmla="*/ 257651 h 866775"/>
                <a:gd name="connsiteX102" fmla="*/ 1653064 w 3171825"/>
                <a:gd name="connsiteY102" fmla="*/ 315754 h 866775"/>
                <a:gd name="connsiteX103" fmla="*/ 1569244 w 3171825"/>
                <a:gd name="connsiteY103" fmla="*/ 438626 h 866775"/>
                <a:gd name="connsiteX104" fmla="*/ 1614964 w 3171825"/>
                <a:gd name="connsiteY104" fmla="*/ 257651 h 866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</a:cxnLst>
              <a:rect l="l" t="t" r="r" b="b"/>
              <a:pathLst>
                <a:path w="3171825" h="866775">
                  <a:moveTo>
                    <a:pt x="3092291" y="287179"/>
                  </a:moveTo>
                  <a:cubicBezTo>
                    <a:pt x="3092291" y="241459"/>
                    <a:pt x="3089434" y="211931"/>
                    <a:pt x="3059907" y="211931"/>
                  </a:cubicBezTo>
                  <a:cubicBezTo>
                    <a:pt x="3046571" y="211931"/>
                    <a:pt x="3039904" y="214789"/>
                    <a:pt x="3027521" y="218599"/>
                  </a:cubicBezTo>
                  <a:cubicBezTo>
                    <a:pt x="3037999" y="371951"/>
                    <a:pt x="3003709" y="507206"/>
                    <a:pt x="2960846" y="507206"/>
                  </a:cubicBezTo>
                  <a:cubicBezTo>
                    <a:pt x="2905601" y="507206"/>
                    <a:pt x="2933224" y="178594"/>
                    <a:pt x="2816066" y="178594"/>
                  </a:cubicBezTo>
                  <a:cubicBezTo>
                    <a:pt x="2707482" y="178594"/>
                    <a:pt x="2692241" y="440531"/>
                    <a:pt x="2679859" y="440531"/>
                  </a:cubicBezTo>
                  <a:cubicBezTo>
                    <a:pt x="2671286" y="440531"/>
                    <a:pt x="2670334" y="371951"/>
                    <a:pt x="2670334" y="319564"/>
                  </a:cubicBezTo>
                  <a:cubicBezTo>
                    <a:pt x="2675096" y="294799"/>
                    <a:pt x="2677001" y="271939"/>
                    <a:pt x="2677001" y="254794"/>
                  </a:cubicBezTo>
                  <a:cubicBezTo>
                    <a:pt x="2677001" y="230029"/>
                    <a:pt x="2667476" y="188119"/>
                    <a:pt x="2611279" y="209074"/>
                  </a:cubicBezTo>
                  <a:cubicBezTo>
                    <a:pt x="2613184" y="396716"/>
                    <a:pt x="2576036" y="510064"/>
                    <a:pt x="2533174" y="510064"/>
                  </a:cubicBezTo>
                  <a:cubicBezTo>
                    <a:pt x="2471261" y="510064"/>
                    <a:pt x="2470309" y="340519"/>
                    <a:pt x="2470309" y="292894"/>
                  </a:cubicBezTo>
                  <a:cubicBezTo>
                    <a:pt x="2470309" y="247174"/>
                    <a:pt x="2473166" y="186214"/>
                    <a:pt x="2405539" y="208121"/>
                  </a:cubicBezTo>
                  <a:cubicBezTo>
                    <a:pt x="2395061" y="371951"/>
                    <a:pt x="2352199" y="494824"/>
                    <a:pt x="2325529" y="494824"/>
                  </a:cubicBezTo>
                  <a:cubicBezTo>
                    <a:pt x="2285524" y="494824"/>
                    <a:pt x="2293144" y="211931"/>
                    <a:pt x="2206466" y="211931"/>
                  </a:cubicBezTo>
                  <a:cubicBezTo>
                    <a:pt x="2128361" y="211931"/>
                    <a:pt x="2103596" y="479584"/>
                    <a:pt x="2087404" y="479584"/>
                  </a:cubicBezTo>
                  <a:cubicBezTo>
                    <a:pt x="2057876" y="479584"/>
                    <a:pt x="2096929" y="178594"/>
                    <a:pt x="1983581" y="178594"/>
                  </a:cubicBezTo>
                  <a:cubicBezTo>
                    <a:pt x="1924526" y="178594"/>
                    <a:pt x="1900714" y="279559"/>
                    <a:pt x="1877854" y="391954"/>
                  </a:cubicBezTo>
                  <a:cubicBezTo>
                    <a:pt x="1873091" y="413861"/>
                    <a:pt x="1868329" y="414814"/>
                    <a:pt x="1867376" y="390049"/>
                  </a:cubicBezTo>
                  <a:cubicBezTo>
                    <a:pt x="1866424" y="370046"/>
                    <a:pt x="1866424" y="347186"/>
                    <a:pt x="1866424" y="327184"/>
                  </a:cubicBezTo>
                  <a:cubicBezTo>
                    <a:pt x="1894999" y="213836"/>
                    <a:pt x="1859756" y="171926"/>
                    <a:pt x="1807369" y="202406"/>
                  </a:cubicBezTo>
                  <a:cubicBezTo>
                    <a:pt x="1824514" y="411004"/>
                    <a:pt x="1728311" y="512921"/>
                    <a:pt x="1654969" y="512921"/>
                  </a:cubicBezTo>
                  <a:cubicBezTo>
                    <a:pt x="1628299" y="512921"/>
                    <a:pt x="1607344" y="501491"/>
                    <a:pt x="1592104" y="483394"/>
                  </a:cubicBezTo>
                  <a:cubicBezTo>
                    <a:pt x="1680686" y="429101"/>
                    <a:pt x="1719739" y="367189"/>
                    <a:pt x="1719739" y="306229"/>
                  </a:cubicBezTo>
                  <a:cubicBezTo>
                    <a:pt x="1719739" y="240506"/>
                    <a:pt x="1681639" y="202406"/>
                    <a:pt x="1619726" y="202406"/>
                  </a:cubicBezTo>
                  <a:cubicBezTo>
                    <a:pt x="1532096" y="202406"/>
                    <a:pt x="1483519" y="292894"/>
                    <a:pt x="1483519" y="369094"/>
                  </a:cubicBezTo>
                  <a:cubicBezTo>
                    <a:pt x="1483519" y="410051"/>
                    <a:pt x="1491139" y="445294"/>
                    <a:pt x="1503521" y="473869"/>
                  </a:cubicBezTo>
                  <a:cubicBezTo>
                    <a:pt x="1473041" y="488156"/>
                    <a:pt x="1445419" y="500539"/>
                    <a:pt x="1418749" y="512921"/>
                  </a:cubicBezTo>
                  <a:cubicBezTo>
                    <a:pt x="1416844" y="433864"/>
                    <a:pt x="1407319" y="350996"/>
                    <a:pt x="1400651" y="274796"/>
                  </a:cubicBezTo>
                  <a:cubicBezTo>
                    <a:pt x="1353979" y="262414"/>
                    <a:pt x="1340644" y="284321"/>
                    <a:pt x="1336834" y="326231"/>
                  </a:cubicBezTo>
                  <a:cubicBezTo>
                    <a:pt x="1328261" y="420529"/>
                    <a:pt x="1293971" y="479584"/>
                    <a:pt x="1262539" y="479584"/>
                  </a:cubicBezTo>
                  <a:cubicBezTo>
                    <a:pt x="1239679" y="479584"/>
                    <a:pt x="1225391" y="451009"/>
                    <a:pt x="1223486" y="421481"/>
                  </a:cubicBezTo>
                  <a:cubicBezTo>
                    <a:pt x="1214914" y="270034"/>
                    <a:pt x="1337786" y="228124"/>
                    <a:pt x="1402556" y="250031"/>
                  </a:cubicBezTo>
                  <a:cubicBezTo>
                    <a:pt x="1415891" y="216694"/>
                    <a:pt x="1401604" y="192881"/>
                    <a:pt x="1343501" y="192881"/>
                  </a:cubicBezTo>
                  <a:cubicBezTo>
                    <a:pt x="1273016" y="192881"/>
                    <a:pt x="1220629" y="235744"/>
                    <a:pt x="1181576" y="290989"/>
                  </a:cubicBezTo>
                  <a:cubicBezTo>
                    <a:pt x="1155859" y="327184"/>
                    <a:pt x="1126331" y="353854"/>
                    <a:pt x="1086326" y="385286"/>
                  </a:cubicBezTo>
                  <a:cubicBezTo>
                    <a:pt x="1087279" y="375761"/>
                    <a:pt x="1088231" y="367189"/>
                    <a:pt x="1088231" y="358616"/>
                  </a:cubicBezTo>
                  <a:cubicBezTo>
                    <a:pt x="1088231" y="251936"/>
                    <a:pt x="1030129" y="204311"/>
                    <a:pt x="974884" y="204311"/>
                  </a:cubicBezTo>
                  <a:cubicBezTo>
                    <a:pt x="929164" y="204311"/>
                    <a:pt x="900589" y="231934"/>
                    <a:pt x="883444" y="273844"/>
                  </a:cubicBezTo>
                  <a:cubicBezTo>
                    <a:pt x="879634" y="231934"/>
                    <a:pt x="871061" y="213836"/>
                    <a:pt x="846296" y="213836"/>
                  </a:cubicBezTo>
                  <a:cubicBezTo>
                    <a:pt x="835819" y="213836"/>
                    <a:pt x="821531" y="216694"/>
                    <a:pt x="805339" y="224314"/>
                  </a:cubicBezTo>
                  <a:cubicBezTo>
                    <a:pt x="812959" y="248126"/>
                    <a:pt x="814864" y="300514"/>
                    <a:pt x="814864" y="334804"/>
                  </a:cubicBezTo>
                  <a:cubicBezTo>
                    <a:pt x="814864" y="463391"/>
                    <a:pt x="777716" y="520541"/>
                    <a:pt x="742474" y="520541"/>
                  </a:cubicBezTo>
                  <a:cubicBezTo>
                    <a:pt x="701516" y="520541"/>
                    <a:pt x="695801" y="368141"/>
                    <a:pt x="691991" y="309086"/>
                  </a:cubicBezTo>
                  <a:cubicBezTo>
                    <a:pt x="687229" y="307181"/>
                    <a:pt x="681514" y="305276"/>
                    <a:pt x="671989" y="305276"/>
                  </a:cubicBezTo>
                  <a:cubicBezTo>
                    <a:pt x="635794" y="305276"/>
                    <a:pt x="631031" y="354806"/>
                    <a:pt x="621506" y="399574"/>
                  </a:cubicBezTo>
                  <a:cubicBezTo>
                    <a:pt x="611029" y="450056"/>
                    <a:pt x="582454" y="512921"/>
                    <a:pt x="539591" y="512921"/>
                  </a:cubicBezTo>
                  <a:cubicBezTo>
                    <a:pt x="513874" y="512921"/>
                    <a:pt x="497681" y="488156"/>
                    <a:pt x="495776" y="443389"/>
                  </a:cubicBezTo>
                  <a:cubicBezTo>
                    <a:pt x="491966" y="352901"/>
                    <a:pt x="567214" y="245269"/>
                    <a:pt x="685324" y="278606"/>
                  </a:cubicBezTo>
                  <a:cubicBezTo>
                    <a:pt x="700564" y="242411"/>
                    <a:pt x="676751" y="214789"/>
                    <a:pt x="627221" y="214789"/>
                  </a:cubicBezTo>
                  <a:cubicBezTo>
                    <a:pt x="540544" y="214789"/>
                    <a:pt x="469106" y="279559"/>
                    <a:pt x="437674" y="355759"/>
                  </a:cubicBezTo>
                  <a:cubicBezTo>
                    <a:pt x="406241" y="426244"/>
                    <a:pt x="350996" y="529114"/>
                    <a:pt x="237649" y="529114"/>
                  </a:cubicBezTo>
                  <a:cubicBezTo>
                    <a:pt x="157639" y="529114"/>
                    <a:pt x="97631" y="459581"/>
                    <a:pt x="97631" y="313849"/>
                  </a:cubicBezTo>
                  <a:cubicBezTo>
                    <a:pt x="97631" y="188119"/>
                    <a:pt x="176689" y="69056"/>
                    <a:pt x="261461" y="69056"/>
                  </a:cubicBezTo>
                  <a:cubicBezTo>
                    <a:pt x="320516" y="69056"/>
                    <a:pt x="333851" y="127159"/>
                    <a:pt x="329089" y="181451"/>
                  </a:cubicBezTo>
                  <a:cubicBezTo>
                    <a:pt x="359569" y="206216"/>
                    <a:pt x="410051" y="183356"/>
                    <a:pt x="410051" y="121444"/>
                  </a:cubicBezTo>
                  <a:cubicBezTo>
                    <a:pt x="410051" y="79534"/>
                    <a:pt x="375761" y="7144"/>
                    <a:pt x="265271" y="7144"/>
                  </a:cubicBezTo>
                  <a:cubicBezTo>
                    <a:pt x="128111" y="7144"/>
                    <a:pt x="7144" y="144304"/>
                    <a:pt x="7144" y="324326"/>
                  </a:cubicBezTo>
                  <a:cubicBezTo>
                    <a:pt x="7144" y="498634"/>
                    <a:pt x="95726" y="601504"/>
                    <a:pt x="220504" y="601504"/>
                  </a:cubicBezTo>
                  <a:cubicBezTo>
                    <a:pt x="299561" y="601504"/>
                    <a:pt x="373856" y="556736"/>
                    <a:pt x="425291" y="472916"/>
                  </a:cubicBezTo>
                  <a:cubicBezTo>
                    <a:pt x="438626" y="545306"/>
                    <a:pt x="488156" y="576739"/>
                    <a:pt x="525304" y="576739"/>
                  </a:cubicBezTo>
                  <a:cubicBezTo>
                    <a:pt x="585311" y="576739"/>
                    <a:pt x="624364" y="537686"/>
                    <a:pt x="646271" y="485299"/>
                  </a:cubicBezTo>
                  <a:cubicBezTo>
                    <a:pt x="659606" y="537686"/>
                    <a:pt x="688181" y="576739"/>
                    <a:pt x="734854" y="576739"/>
                  </a:cubicBezTo>
                  <a:cubicBezTo>
                    <a:pt x="768191" y="576739"/>
                    <a:pt x="793909" y="559594"/>
                    <a:pt x="812959" y="532924"/>
                  </a:cubicBezTo>
                  <a:cubicBezTo>
                    <a:pt x="805339" y="716756"/>
                    <a:pt x="795814" y="832961"/>
                    <a:pt x="904399" y="810101"/>
                  </a:cubicBezTo>
                  <a:cubicBezTo>
                    <a:pt x="887254" y="757714"/>
                    <a:pt x="882491" y="663416"/>
                    <a:pt x="882491" y="577691"/>
                  </a:cubicBezTo>
                  <a:cubicBezTo>
                    <a:pt x="882491" y="344329"/>
                    <a:pt x="920591" y="267176"/>
                    <a:pt x="969169" y="267176"/>
                  </a:cubicBezTo>
                  <a:cubicBezTo>
                    <a:pt x="1004411" y="267176"/>
                    <a:pt x="1015841" y="311944"/>
                    <a:pt x="1015841" y="359569"/>
                  </a:cubicBezTo>
                  <a:cubicBezTo>
                    <a:pt x="1015841" y="385286"/>
                    <a:pt x="1012984" y="413861"/>
                    <a:pt x="1007269" y="440531"/>
                  </a:cubicBezTo>
                  <a:cubicBezTo>
                    <a:pt x="948214" y="477679"/>
                    <a:pt x="900589" y="507206"/>
                    <a:pt x="900589" y="545306"/>
                  </a:cubicBezTo>
                  <a:cubicBezTo>
                    <a:pt x="900589" y="574834"/>
                    <a:pt x="922496" y="577691"/>
                    <a:pt x="941546" y="577691"/>
                  </a:cubicBezTo>
                  <a:cubicBezTo>
                    <a:pt x="987266" y="577691"/>
                    <a:pt x="1041559" y="532924"/>
                    <a:pt x="1072039" y="449104"/>
                  </a:cubicBezTo>
                  <a:cubicBezTo>
                    <a:pt x="1098709" y="432911"/>
                    <a:pt x="1125379" y="414814"/>
                    <a:pt x="1150144" y="390049"/>
                  </a:cubicBezTo>
                  <a:cubicBezTo>
                    <a:pt x="1149191" y="398621"/>
                    <a:pt x="1149191" y="407194"/>
                    <a:pt x="1149191" y="415766"/>
                  </a:cubicBezTo>
                  <a:cubicBezTo>
                    <a:pt x="1149191" y="499586"/>
                    <a:pt x="1185386" y="550069"/>
                    <a:pt x="1244441" y="550069"/>
                  </a:cubicBezTo>
                  <a:cubicBezTo>
                    <a:pt x="1290161" y="550069"/>
                    <a:pt x="1324451" y="517684"/>
                    <a:pt x="1349216" y="469106"/>
                  </a:cubicBezTo>
                  <a:cubicBezTo>
                    <a:pt x="1351121" y="496729"/>
                    <a:pt x="1352074" y="523399"/>
                    <a:pt x="1352074" y="547211"/>
                  </a:cubicBezTo>
                  <a:cubicBezTo>
                    <a:pt x="1258729" y="590074"/>
                    <a:pt x="1155859" y="633889"/>
                    <a:pt x="1155859" y="754856"/>
                  </a:cubicBezTo>
                  <a:cubicBezTo>
                    <a:pt x="1155859" y="817721"/>
                    <a:pt x="1201579" y="864394"/>
                    <a:pt x="1259681" y="864394"/>
                  </a:cubicBezTo>
                  <a:cubicBezTo>
                    <a:pt x="1389221" y="864394"/>
                    <a:pt x="1418749" y="728186"/>
                    <a:pt x="1419701" y="569119"/>
                  </a:cubicBezTo>
                  <a:cubicBezTo>
                    <a:pt x="1461611" y="551021"/>
                    <a:pt x="1493044" y="536734"/>
                    <a:pt x="1529239" y="518636"/>
                  </a:cubicBezTo>
                  <a:cubicBezTo>
                    <a:pt x="1560671" y="557689"/>
                    <a:pt x="1602581" y="576739"/>
                    <a:pt x="1640681" y="576739"/>
                  </a:cubicBezTo>
                  <a:cubicBezTo>
                    <a:pt x="1714024" y="576739"/>
                    <a:pt x="1768316" y="537686"/>
                    <a:pt x="1813084" y="459581"/>
                  </a:cubicBezTo>
                  <a:cubicBezTo>
                    <a:pt x="1820704" y="519589"/>
                    <a:pt x="1835944" y="576739"/>
                    <a:pt x="1868329" y="576739"/>
                  </a:cubicBezTo>
                  <a:cubicBezTo>
                    <a:pt x="1926431" y="576739"/>
                    <a:pt x="1937861" y="273844"/>
                    <a:pt x="1980724" y="273844"/>
                  </a:cubicBezTo>
                  <a:cubicBezTo>
                    <a:pt x="2014061" y="273844"/>
                    <a:pt x="1986439" y="601504"/>
                    <a:pt x="2074069" y="601504"/>
                  </a:cubicBezTo>
                  <a:cubicBezTo>
                    <a:pt x="2148364" y="601504"/>
                    <a:pt x="2162651" y="312896"/>
                    <a:pt x="2198846" y="312896"/>
                  </a:cubicBezTo>
                  <a:cubicBezTo>
                    <a:pt x="2224564" y="312896"/>
                    <a:pt x="2226469" y="576739"/>
                    <a:pt x="2307432" y="576739"/>
                  </a:cubicBezTo>
                  <a:cubicBezTo>
                    <a:pt x="2347436" y="576739"/>
                    <a:pt x="2390299" y="529114"/>
                    <a:pt x="2412207" y="428149"/>
                  </a:cubicBezTo>
                  <a:cubicBezTo>
                    <a:pt x="2422684" y="494824"/>
                    <a:pt x="2456021" y="576739"/>
                    <a:pt x="2521744" y="576739"/>
                  </a:cubicBezTo>
                  <a:cubicBezTo>
                    <a:pt x="2559844" y="576739"/>
                    <a:pt x="2593182" y="537686"/>
                    <a:pt x="2618899" y="486251"/>
                  </a:cubicBezTo>
                  <a:cubicBezTo>
                    <a:pt x="2625566" y="539591"/>
                    <a:pt x="2640807" y="576739"/>
                    <a:pt x="2670334" y="576739"/>
                  </a:cubicBezTo>
                  <a:cubicBezTo>
                    <a:pt x="2746534" y="576739"/>
                    <a:pt x="2743676" y="274796"/>
                    <a:pt x="2803684" y="274796"/>
                  </a:cubicBezTo>
                  <a:cubicBezTo>
                    <a:pt x="2850357" y="274796"/>
                    <a:pt x="2836069" y="576739"/>
                    <a:pt x="2947511" y="576739"/>
                  </a:cubicBezTo>
                  <a:cubicBezTo>
                    <a:pt x="3000851" y="576739"/>
                    <a:pt x="3025616" y="531971"/>
                    <a:pt x="3040857" y="474821"/>
                  </a:cubicBezTo>
                  <a:cubicBezTo>
                    <a:pt x="3061811" y="558641"/>
                    <a:pt x="3094196" y="576739"/>
                    <a:pt x="3121819" y="576739"/>
                  </a:cubicBezTo>
                  <a:cubicBezTo>
                    <a:pt x="3138964" y="576739"/>
                    <a:pt x="3152299" y="571024"/>
                    <a:pt x="3169444" y="550069"/>
                  </a:cubicBezTo>
                  <a:cubicBezTo>
                    <a:pt x="3085624" y="511969"/>
                    <a:pt x="3092291" y="375761"/>
                    <a:pt x="3092291" y="287179"/>
                  </a:cubicBezTo>
                  <a:close/>
                  <a:moveTo>
                    <a:pt x="1267301" y="806291"/>
                  </a:moveTo>
                  <a:cubicBezTo>
                    <a:pt x="1240631" y="806291"/>
                    <a:pt x="1226344" y="780574"/>
                    <a:pt x="1226344" y="751999"/>
                  </a:cubicBezTo>
                  <a:cubicBezTo>
                    <a:pt x="1226344" y="674846"/>
                    <a:pt x="1283494" y="632936"/>
                    <a:pt x="1353026" y="597694"/>
                  </a:cubicBezTo>
                  <a:cubicBezTo>
                    <a:pt x="1349216" y="768191"/>
                    <a:pt x="1310164" y="806291"/>
                    <a:pt x="1267301" y="806291"/>
                  </a:cubicBezTo>
                  <a:close/>
                  <a:moveTo>
                    <a:pt x="1614964" y="257651"/>
                  </a:moveTo>
                  <a:cubicBezTo>
                    <a:pt x="1640681" y="257651"/>
                    <a:pt x="1655921" y="281464"/>
                    <a:pt x="1653064" y="315754"/>
                  </a:cubicBezTo>
                  <a:cubicBezTo>
                    <a:pt x="1650206" y="355759"/>
                    <a:pt x="1620679" y="402431"/>
                    <a:pt x="1569244" y="438626"/>
                  </a:cubicBezTo>
                  <a:cubicBezTo>
                    <a:pt x="1543526" y="362426"/>
                    <a:pt x="1563529" y="257651"/>
                    <a:pt x="1614964" y="257651"/>
                  </a:cubicBezTo>
                  <a:close/>
                </a:path>
              </a:pathLst>
            </a:custGeom>
            <a:solidFill>
              <a:srgbClr val="0072A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800"/>
            </a:p>
          </p:txBody>
        </p:sp>
        <p:sp>
          <p:nvSpPr>
            <p:cNvPr id="11" name="Freeform: Shape 4">
              <a:extLst>
                <a:ext uri="{FF2B5EF4-FFF2-40B4-BE49-F238E27FC236}">
                  <a16:creationId xmlns:a16="http://schemas.microsoft.com/office/drawing/2014/main" id="{9D4A7921-9C3C-6166-B6B7-CEDC5FF28EEB}"/>
                </a:ext>
              </a:extLst>
            </p:cNvPr>
            <p:cNvSpPr/>
            <p:nvPr/>
          </p:nvSpPr>
          <p:spPr>
            <a:xfrm>
              <a:off x="6951400" y="4132898"/>
              <a:ext cx="73975" cy="81373"/>
            </a:xfrm>
            <a:custGeom>
              <a:avLst/>
              <a:gdLst>
                <a:gd name="connsiteX0" fmla="*/ 51942 w 95250"/>
                <a:gd name="connsiteY0" fmla="*/ 99569 h 104775"/>
                <a:gd name="connsiteX1" fmla="*/ 93853 w 95250"/>
                <a:gd name="connsiteY1" fmla="*/ 51944 h 104775"/>
                <a:gd name="connsiteX2" fmla="*/ 51942 w 95250"/>
                <a:gd name="connsiteY2" fmla="*/ 7176 h 104775"/>
                <a:gd name="connsiteX3" fmla="*/ 7175 w 95250"/>
                <a:gd name="connsiteY3" fmla="*/ 54801 h 104775"/>
                <a:gd name="connsiteX4" fmla="*/ 51942 w 95250"/>
                <a:gd name="connsiteY4" fmla="*/ 99569 h 104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5250" h="104775">
                  <a:moveTo>
                    <a:pt x="51942" y="99569"/>
                  </a:moveTo>
                  <a:cubicBezTo>
                    <a:pt x="76707" y="98616"/>
                    <a:pt x="93853" y="77661"/>
                    <a:pt x="93853" y="51944"/>
                  </a:cubicBezTo>
                  <a:cubicBezTo>
                    <a:pt x="93853" y="26226"/>
                    <a:pt x="76707" y="6224"/>
                    <a:pt x="51942" y="7176"/>
                  </a:cubicBezTo>
                  <a:cubicBezTo>
                    <a:pt x="27178" y="8129"/>
                    <a:pt x="7175" y="29084"/>
                    <a:pt x="7175" y="54801"/>
                  </a:cubicBezTo>
                  <a:cubicBezTo>
                    <a:pt x="6222" y="80519"/>
                    <a:pt x="27178" y="100521"/>
                    <a:pt x="51942" y="99569"/>
                  </a:cubicBezTo>
                  <a:close/>
                </a:path>
              </a:pathLst>
            </a:custGeom>
            <a:solidFill>
              <a:srgbClr val="0072A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800"/>
            </a:p>
          </p:txBody>
        </p:sp>
        <p:sp>
          <p:nvSpPr>
            <p:cNvPr id="12" name="Freeform: Shape 14">
              <a:extLst>
                <a:ext uri="{FF2B5EF4-FFF2-40B4-BE49-F238E27FC236}">
                  <a16:creationId xmlns:a16="http://schemas.microsoft.com/office/drawing/2014/main" id="{F10A1F9A-93B6-1683-DDEE-2FA6B370E583}"/>
                </a:ext>
              </a:extLst>
            </p:cNvPr>
            <p:cNvSpPr/>
            <p:nvPr/>
          </p:nvSpPr>
          <p:spPr>
            <a:xfrm>
              <a:off x="7433743" y="4146951"/>
              <a:ext cx="73975" cy="73975"/>
            </a:xfrm>
            <a:custGeom>
              <a:avLst/>
              <a:gdLst>
                <a:gd name="connsiteX0" fmla="*/ 48101 w 95250"/>
                <a:gd name="connsiteY0" fmla="*/ 94808 h 95250"/>
                <a:gd name="connsiteX1" fmla="*/ 89059 w 95250"/>
                <a:gd name="connsiteY1" fmla="*/ 49088 h 95250"/>
                <a:gd name="connsiteX2" fmla="*/ 48101 w 95250"/>
                <a:gd name="connsiteY2" fmla="*/ 7178 h 95250"/>
                <a:gd name="connsiteX3" fmla="*/ 7144 w 95250"/>
                <a:gd name="connsiteY3" fmla="*/ 52898 h 95250"/>
                <a:gd name="connsiteX4" fmla="*/ 48101 w 95250"/>
                <a:gd name="connsiteY4" fmla="*/ 94808 h 95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5250" h="95250">
                  <a:moveTo>
                    <a:pt x="48101" y="94808"/>
                  </a:moveTo>
                  <a:cubicBezTo>
                    <a:pt x="70961" y="93856"/>
                    <a:pt x="89059" y="73853"/>
                    <a:pt x="89059" y="49088"/>
                  </a:cubicBezTo>
                  <a:cubicBezTo>
                    <a:pt x="89059" y="25275"/>
                    <a:pt x="70961" y="6225"/>
                    <a:pt x="48101" y="7178"/>
                  </a:cubicBezTo>
                  <a:cubicBezTo>
                    <a:pt x="25241" y="8131"/>
                    <a:pt x="7144" y="28133"/>
                    <a:pt x="7144" y="52898"/>
                  </a:cubicBezTo>
                  <a:cubicBezTo>
                    <a:pt x="8096" y="76711"/>
                    <a:pt x="26194" y="95761"/>
                    <a:pt x="48101" y="94808"/>
                  </a:cubicBezTo>
                  <a:close/>
                </a:path>
              </a:pathLst>
            </a:custGeom>
            <a:solidFill>
              <a:srgbClr val="0072A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800"/>
            </a:p>
          </p:txBody>
        </p:sp>
        <p:sp>
          <p:nvSpPr>
            <p:cNvPr id="13" name="Freeform: Shape 20">
              <a:extLst>
                <a:ext uri="{FF2B5EF4-FFF2-40B4-BE49-F238E27FC236}">
                  <a16:creationId xmlns:a16="http://schemas.microsoft.com/office/drawing/2014/main" id="{74BF5A15-51F5-5003-8669-EA9C008D0092}"/>
                </a:ext>
              </a:extLst>
            </p:cNvPr>
            <p:cNvSpPr/>
            <p:nvPr/>
          </p:nvSpPr>
          <p:spPr>
            <a:xfrm>
              <a:off x="7589095" y="4090756"/>
              <a:ext cx="540019" cy="451249"/>
            </a:xfrm>
            <a:custGeom>
              <a:avLst/>
              <a:gdLst>
                <a:gd name="connsiteX0" fmla="*/ 689134 w 695325"/>
                <a:gd name="connsiteY0" fmla="*/ 368141 h 581025"/>
                <a:gd name="connsiteX1" fmla="*/ 571024 w 695325"/>
                <a:gd name="connsiteY1" fmla="*/ 127159 h 581025"/>
                <a:gd name="connsiteX2" fmla="*/ 388144 w 695325"/>
                <a:gd name="connsiteY2" fmla="*/ 13811 h 581025"/>
                <a:gd name="connsiteX3" fmla="*/ 371951 w 695325"/>
                <a:gd name="connsiteY3" fmla="*/ 7144 h 581025"/>
                <a:gd name="connsiteX4" fmla="*/ 371951 w 695325"/>
                <a:gd name="connsiteY4" fmla="*/ 7144 h 581025"/>
                <a:gd name="connsiteX5" fmla="*/ 371951 w 695325"/>
                <a:gd name="connsiteY5" fmla="*/ 7144 h 581025"/>
                <a:gd name="connsiteX6" fmla="*/ 7144 w 695325"/>
                <a:gd name="connsiteY6" fmla="*/ 383381 h 581025"/>
                <a:gd name="connsiteX7" fmla="*/ 132874 w 695325"/>
                <a:gd name="connsiteY7" fmla="*/ 569119 h 581025"/>
                <a:gd name="connsiteX8" fmla="*/ 262414 w 695325"/>
                <a:gd name="connsiteY8" fmla="*/ 571976 h 581025"/>
                <a:gd name="connsiteX9" fmla="*/ 358616 w 695325"/>
                <a:gd name="connsiteY9" fmla="*/ 506254 h 581025"/>
                <a:gd name="connsiteX10" fmla="*/ 577692 w 695325"/>
                <a:gd name="connsiteY10" fmla="*/ 271939 h 581025"/>
                <a:gd name="connsiteX11" fmla="*/ 690086 w 695325"/>
                <a:gd name="connsiteY11" fmla="*/ 374809 h 581025"/>
                <a:gd name="connsiteX12" fmla="*/ 689134 w 695325"/>
                <a:gd name="connsiteY12" fmla="*/ 368141 h 581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695325" h="581025">
                  <a:moveTo>
                    <a:pt x="689134" y="368141"/>
                  </a:moveTo>
                  <a:cubicBezTo>
                    <a:pt x="687229" y="271939"/>
                    <a:pt x="641509" y="191929"/>
                    <a:pt x="571024" y="127159"/>
                  </a:cubicBezTo>
                  <a:cubicBezTo>
                    <a:pt x="517684" y="78581"/>
                    <a:pt x="453866" y="41434"/>
                    <a:pt x="388144" y="13811"/>
                  </a:cubicBezTo>
                  <a:cubicBezTo>
                    <a:pt x="382429" y="11906"/>
                    <a:pt x="377666" y="9049"/>
                    <a:pt x="371951" y="7144"/>
                  </a:cubicBezTo>
                  <a:lnTo>
                    <a:pt x="371951" y="7144"/>
                  </a:lnTo>
                  <a:cubicBezTo>
                    <a:pt x="371951" y="7144"/>
                    <a:pt x="371951" y="7144"/>
                    <a:pt x="371951" y="7144"/>
                  </a:cubicBezTo>
                  <a:cubicBezTo>
                    <a:pt x="290036" y="105251"/>
                    <a:pt x="7144" y="178594"/>
                    <a:pt x="7144" y="383381"/>
                  </a:cubicBezTo>
                  <a:cubicBezTo>
                    <a:pt x="7144" y="463391"/>
                    <a:pt x="57626" y="538639"/>
                    <a:pt x="132874" y="569119"/>
                  </a:cubicBezTo>
                  <a:cubicBezTo>
                    <a:pt x="175736" y="585311"/>
                    <a:pt x="219551" y="586264"/>
                    <a:pt x="262414" y="571976"/>
                  </a:cubicBezTo>
                  <a:cubicBezTo>
                    <a:pt x="300514" y="559594"/>
                    <a:pt x="332899" y="535781"/>
                    <a:pt x="358616" y="506254"/>
                  </a:cubicBezTo>
                  <a:cubicBezTo>
                    <a:pt x="441484" y="413861"/>
                    <a:pt x="475774" y="271939"/>
                    <a:pt x="577692" y="271939"/>
                  </a:cubicBezTo>
                  <a:cubicBezTo>
                    <a:pt x="671036" y="271939"/>
                    <a:pt x="683419" y="338614"/>
                    <a:pt x="690086" y="374809"/>
                  </a:cubicBezTo>
                  <a:cubicBezTo>
                    <a:pt x="689134" y="373856"/>
                    <a:pt x="689134" y="371951"/>
                    <a:pt x="689134" y="368141"/>
                  </a:cubicBezTo>
                  <a:close/>
                </a:path>
              </a:pathLst>
            </a:custGeom>
            <a:solidFill>
              <a:srgbClr val="0072A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800"/>
            </a:p>
          </p:txBody>
        </p:sp>
      </p:grpSp>
    </p:spTree>
    <p:extLst>
      <p:ext uri="{BB962C8B-B14F-4D97-AF65-F5344CB8AC3E}">
        <p14:creationId xmlns:p14="http://schemas.microsoft.com/office/powerpoint/2010/main" val="4288204587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 5a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Picture Placeholder 18">
            <a:extLst>
              <a:ext uri="{FF2B5EF4-FFF2-40B4-BE49-F238E27FC236}">
                <a16:creationId xmlns:a16="http://schemas.microsoft.com/office/drawing/2014/main" id="{3A966515-C64B-E7BB-1198-D99D16DE65B4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5159896" y="1916832"/>
            <a:ext cx="7032104" cy="3528392"/>
          </a:xfrm>
          <a:custGeom>
            <a:avLst/>
            <a:gdLst>
              <a:gd name="connsiteX0" fmla="*/ 0 w 6888162"/>
              <a:gd name="connsiteY0" fmla="*/ 0 h 6858000"/>
              <a:gd name="connsiteX1" fmla="*/ 6888162 w 6888162"/>
              <a:gd name="connsiteY1" fmla="*/ 0 h 6858000"/>
              <a:gd name="connsiteX2" fmla="*/ 6888162 w 6888162"/>
              <a:gd name="connsiteY2" fmla="*/ 6858000 h 6858000"/>
              <a:gd name="connsiteX3" fmla="*/ 0 w 6888162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888162" h="6858000">
                <a:moveTo>
                  <a:pt x="0" y="0"/>
                </a:moveTo>
                <a:lnTo>
                  <a:pt x="6888162" y="0"/>
                </a:lnTo>
                <a:lnTo>
                  <a:pt x="6888162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2">
              <a:lumMod val="90000"/>
            </a:schemeClr>
          </a:solidFill>
        </p:spPr>
        <p:txBody>
          <a:bodyPr wrap="square">
            <a:noAutofit/>
          </a:bodyPr>
          <a:lstStyle>
            <a:lvl1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de-DE"/>
              <a:t>Insert Picture and send </a:t>
            </a:r>
            <a:r>
              <a:rPr lang="de-DE" err="1"/>
              <a:t>to</a:t>
            </a:r>
            <a:r>
              <a:rPr lang="de-DE"/>
              <a:t> back</a:t>
            </a:r>
          </a:p>
        </p:txBody>
      </p:sp>
      <p:grpSp>
        <p:nvGrpSpPr>
          <p:cNvPr id="8" name="Group 1">
            <a:extLst>
              <a:ext uri="{FF2B5EF4-FFF2-40B4-BE49-F238E27FC236}">
                <a16:creationId xmlns:a16="http://schemas.microsoft.com/office/drawing/2014/main" id="{AA102172-14DD-5ED5-33AF-356721242379}"/>
              </a:ext>
            </a:extLst>
          </p:cNvPr>
          <p:cNvGrpSpPr>
            <a:grpSpLocks noChangeAspect="1"/>
          </p:cNvGrpSpPr>
          <p:nvPr/>
        </p:nvGrpSpPr>
        <p:grpSpPr>
          <a:xfrm>
            <a:off x="443236" y="6021288"/>
            <a:ext cx="1872000" cy="420870"/>
            <a:chOff x="5095385" y="4090756"/>
            <a:chExt cx="3033729" cy="682053"/>
          </a:xfrm>
        </p:grpSpPr>
        <p:sp>
          <p:nvSpPr>
            <p:cNvPr id="9" name="Freeform: Shape 2">
              <a:extLst>
                <a:ext uri="{FF2B5EF4-FFF2-40B4-BE49-F238E27FC236}">
                  <a16:creationId xmlns:a16="http://schemas.microsoft.com/office/drawing/2014/main" id="{21C01B30-4538-A317-44E5-BDF28A06DCAA}"/>
                </a:ext>
              </a:extLst>
            </p:cNvPr>
            <p:cNvSpPr/>
            <p:nvPr/>
          </p:nvSpPr>
          <p:spPr>
            <a:xfrm>
              <a:off x="7769592" y="4296409"/>
              <a:ext cx="355081" cy="288503"/>
            </a:xfrm>
            <a:custGeom>
              <a:avLst/>
              <a:gdLst>
                <a:gd name="connsiteX0" fmla="*/ 304324 w 457200"/>
                <a:gd name="connsiteY0" fmla="*/ 261461 h 371475"/>
                <a:gd name="connsiteX1" fmla="*/ 456724 w 457200"/>
                <a:gd name="connsiteY1" fmla="*/ 110014 h 371475"/>
                <a:gd name="connsiteX2" fmla="*/ 344329 w 457200"/>
                <a:gd name="connsiteY2" fmla="*/ 7144 h 371475"/>
                <a:gd name="connsiteX3" fmla="*/ 125254 w 457200"/>
                <a:gd name="connsiteY3" fmla="*/ 241459 h 371475"/>
                <a:gd name="connsiteX4" fmla="*/ 7144 w 457200"/>
                <a:gd name="connsiteY4" fmla="*/ 348139 h 371475"/>
                <a:gd name="connsiteX5" fmla="*/ 96679 w 457200"/>
                <a:gd name="connsiteY5" fmla="*/ 372904 h 371475"/>
                <a:gd name="connsiteX6" fmla="*/ 306229 w 457200"/>
                <a:gd name="connsiteY6" fmla="*/ 304324 h 371475"/>
                <a:gd name="connsiteX7" fmla="*/ 200501 w 457200"/>
                <a:gd name="connsiteY7" fmla="*/ 210026 h 371475"/>
                <a:gd name="connsiteX8" fmla="*/ 304324 w 457200"/>
                <a:gd name="connsiteY8" fmla="*/ 261461 h 371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57200" h="371475">
                  <a:moveTo>
                    <a:pt x="304324" y="261461"/>
                  </a:moveTo>
                  <a:cubicBezTo>
                    <a:pt x="390049" y="261461"/>
                    <a:pt x="455771" y="191929"/>
                    <a:pt x="456724" y="110014"/>
                  </a:cubicBezTo>
                  <a:cubicBezTo>
                    <a:pt x="451009" y="73819"/>
                    <a:pt x="438626" y="7144"/>
                    <a:pt x="344329" y="7144"/>
                  </a:cubicBezTo>
                  <a:cubicBezTo>
                    <a:pt x="242411" y="7144"/>
                    <a:pt x="208121" y="150019"/>
                    <a:pt x="125254" y="241459"/>
                  </a:cubicBezTo>
                  <a:cubicBezTo>
                    <a:pt x="118586" y="293846"/>
                    <a:pt x="69056" y="340519"/>
                    <a:pt x="7144" y="348139"/>
                  </a:cubicBezTo>
                  <a:cubicBezTo>
                    <a:pt x="22384" y="364331"/>
                    <a:pt x="55721" y="372904"/>
                    <a:pt x="96679" y="372904"/>
                  </a:cubicBezTo>
                  <a:cubicBezTo>
                    <a:pt x="170021" y="372904"/>
                    <a:pt x="259556" y="350996"/>
                    <a:pt x="306229" y="304324"/>
                  </a:cubicBezTo>
                  <a:cubicBezTo>
                    <a:pt x="244316" y="305276"/>
                    <a:pt x="204311" y="265271"/>
                    <a:pt x="200501" y="210026"/>
                  </a:cubicBezTo>
                  <a:cubicBezTo>
                    <a:pt x="230029" y="247174"/>
                    <a:pt x="264319" y="261461"/>
                    <a:pt x="304324" y="261461"/>
                  </a:cubicBezTo>
                  <a:close/>
                </a:path>
              </a:pathLst>
            </a:custGeom>
            <a:solidFill>
              <a:srgbClr val="17ABDB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800"/>
            </a:p>
          </p:txBody>
        </p:sp>
        <p:sp>
          <p:nvSpPr>
            <p:cNvPr id="10" name="Freeform: Shape 3">
              <a:extLst>
                <a:ext uri="{FF2B5EF4-FFF2-40B4-BE49-F238E27FC236}">
                  <a16:creationId xmlns:a16="http://schemas.microsoft.com/office/drawing/2014/main" id="{A9A8C1E0-9587-0DA1-86EF-2B2312071C5E}"/>
                </a:ext>
              </a:extLst>
            </p:cNvPr>
            <p:cNvSpPr/>
            <p:nvPr/>
          </p:nvSpPr>
          <p:spPr>
            <a:xfrm>
              <a:off x="5095385" y="4099634"/>
              <a:ext cx="2463378" cy="673175"/>
            </a:xfrm>
            <a:custGeom>
              <a:avLst/>
              <a:gdLst>
                <a:gd name="connsiteX0" fmla="*/ 3092291 w 3171825"/>
                <a:gd name="connsiteY0" fmla="*/ 287179 h 866775"/>
                <a:gd name="connsiteX1" fmla="*/ 3059907 w 3171825"/>
                <a:gd name="connsiteY1" fmla="*/ 211931 h 866775"/>
                <a:gd name="connsiteX2" fmla="*/ 3027521 w 3171825"/>
                <a:gd name="connsiteY2" fmla="*/ 218599 h 866775"/>
                <a:gd name="connsiteX3" fmla="*/ 2960846 w 3171825"/>
                <a:gd name="connsiteY3" fmla="*/ 507206 h 866775"/>
                <a:gd name="connsiteX4" fmla="*/ 2816066 w 3171825"/>
                <a:gd name="connsiteY4" fmla="*/ 178594 h 866775"/>
                <a:gd name="connsiteX5" fmla="*/ 2679859 w 3171825"/>
                <a:gd name="connsiteY5" fmla="*/ 440531 h 866775"/>
                <a:gd name="connsiteX6" fmla="*/ 2670334 w 3171825"/>
                <a:gd name="connsiteY6" fmla="*/ 319564 h 866775"/>
                <a:gd name="connsiteX7" fmla="*/ 2677001 w 3171825"/>
                <a:gd name="connsiteY7" fmla="*/ 254794 h 866775"/>
                <a:gd name="connsiteX8" fmla="*/ 2611279 w 3171825"/>
                <a:gd name="connsiteY8" fmla="*/ 209074 h 866775"/>
                <a:gd name="connsiteX9" fmla="*/ 2533174 w 3171825"/>
                <a:gd name="connsiteY9" fmla="*/ 510064 h 866775"/>
                <a:gd name="connsiteX10" fmla="*/ 2470309 w 3171825"/>
                <a:gd name="connsiteY10" fmla="*/ 292894 h 866775"/>
                <a:gd name="connsiteX11" fmla="*/ 2405539 w 3171825"/>
                <a:gd name="connsiteY11" fmla="*/ 208121 h 866775"/>
                <a:gd name="connsiteX12" fmla="*/ 2325529 w 3171825"/>
                <a:gd name="connsiteY12" fmla="*/ 494824 h 866775"/>
                <a:gd name="connsiteX13" fmla="*/ 2206466 w 3171825"/>
                <a:gd name="connsiteY13" fmla="*/ 211931 h 866775"/>
                <a:gd name="connsiteX14" fmla="*/ 2087404 w 3171825"/>
                <a:gd name="connsiteY14" fmla="*/ 479584 h 866775"/>
                <a:gd name="connsiteX15" fmla="*/ 1983581 w 3171825"/>
                <a:gd name="connsiteY15" fmla="*/ 178594 h 866775"/>
                <a:gd name="connsiteX16" fmla="*/ 1877854 w 3171825"/>
                <a:gd name="connsiteY16" fmla="*/ 391954 h 866775"/>
                <a:gd name="connsiteX17" fmla="*/ 1867376 w 3171825"/>
                <a:gd name="connsiteY17" fmla="*/ 390049 h 866775"/>
                <a:gd name="connsiteX18" fmla="*/ 1866424 w 3171825"/>
                <a:gd name="connsiteY18" fmla="*/ 327184 h 866775"/>
                <a:gd name="connsiteX19" fmla="*/ 1807369 w 3171825"/>
                <a:gd name="connsiteY19" fmla="*/ 202406 h 866775"/>
                <a:gd name="connsiteX20" fmla="*/ 1654969 w 3171825"/>
                <a:gd name="connsiteY20" fmla="*/ 512921 h 866775"/>
                <a:gd name="connsiteX21" fmla="*/ 1592104 w 3171825"/>
                <a:gd name="connsiteY21" fmla="*/ 483394 h 866775"/>
                <a:gd name="connsiteX22" fmla="*/ 1719739 w 3171825"/>
                <a:gd name="connsiteY22" fmla="*/ 306229 h 866775"/>
                <a:gd name="connsiteX23" fmla="*/ 1619726 w 3171825"/>
                <a:gd name="connsiteY23" fmla="*/ 202406 h 866775"/>
                <a:gd name="connsiteX24" fmla="*/ 1483519 w 3171825"/>
                <a:gd name="connsiteY24" fmla="*/ 369094 h 866775"/>
                <a:gd name="connsiteX25" fmla="*/ 1503521 w 3171825"/>
                <a:gd name="connsiteY25" fmla="*/ 473869 h 866775"/>
                <a:gd name="connsiteX26" fmla="*/ 1418749 w 3171825"/>
                <a:gd name="connsiteY26" fmla="*/ 512921 h 866775"/>
                <a:gd name="connsiteX27" fmla="*/ 1400651 w 3171825"/>
                <a:gd name="connsiteY27" fmla="*/ 274796 h 866775"/>
                <a:gd name="connsiteX28" fmla="*/ 1336834 w 3171825"/>
                <a:gd name="connsiteY28" fmla="*/ 326231 h 866775"/>
                <a:gd name="connsiteX29" fmla="*/ 1262539 w 3171825"/>
                <a:gd name="connsiteY29" fmla="*/ 479584 h 866775"/>
                <a:gd name="connsiteX30" fmla="*/ 1223486 w 3171825"/>
                <a:gd name="connsiteY30" fmla="*/ 421481 h 866775"/>
                <a:gd name="connsiteX31" fmla="*/ 1402556 w 3171825"/>
                <a:gd name="connsiteY31" fmla="*/ 250031 h 866775"/>
                <a:gd name="connsiteX32" fmla="*/ 1343501 w 3171825"/>
                <a:gd name="connsiteY32" fmla="*/ 192881 h 866775"/>
                <a:gd name="connsiteX33" fmla="*/ 1181576 w 3171825"/>
                <a:gd name="connsiteY33" fmla="*/ 290989 h 866775"/>
                <a:gd name="connsiteX34" fmla="*/ 1086326 w 3171825"/>
                <a:gd name="connsiteY34" fmla="*/ 385286 h 866775"/>
                <a:gd name="connsiteX35" fmla="*/ 1088231 w 3171825"/>
                <a:gd name="connsiteY35" fmla="*/ 358616 h 866775"/>
                <a:gd name="connsiteX36" fmla="*/ 974884 w 3171825"/>
                <a:gd name="connsiteY36" fmla="*/ 204311 h 866775"/>
                <a:gd name="connsiteX37" fmla="*/ 883444 w 3171825"/>
                <a:gd name="connsiteY37" fmla="*/ 273844 h 866775"/>
                <a:gd name="connsiteX38" fmla="*/ 846296 w 3171825"/>
                <a:gd name="connsiteY38" fmla="*/ 213836 h 866775"/>
                <a:gd name="connsiteX39" fmla="*/ 805339 w 3171825"/>
                <a:gd name="connsiteY39" fmla="*/ 224314 h 866775"/>
                <a:gd name="connsiteX40" fmla="*/ 814864 w 3171825"/>
                <a:gd name="connsiteY40" fmla="*/ 334804 h 866775"/>
                <a:gd name="connsiteX41" fmla="*/ 742474 w 3171825"/>
                <a:gd name="connsiteY41" fmla="*/ 520541 h 866775"/>
                <a:gd name="connsiteX42" fmla="*/ 691991 w 3171825"/>
                <a:gd name="connsiteY42" fmla="*/ 309086 h 866775"/>
                <a:gd name="connsiteX43" fmla="*/ 671989 w 3171825"/>
                <a:gd name="connsiteY43" fmla="*/ 305276 h 866775"/>
                <a:gd name="connsiteX44" fmla="*/ 621506 w 3171825"/>
                <a:gd name="connsiteY44" fmla="*/ 399574 h 866775"/>
                <a:gd name="connsiteX45" fmla="*/ 539591 w 3171825"/>
                <a:gd name="connsiteY45" fmla="*/ 512921 h 866775"/>
                <a:gd name="connsiteX46" fmla="*/ 495776 w 3171825"/>
                <a:gd name="connsiteY46" fmla="*/ 443389 h 866775"/>
                <a:gd name="connsiteX47" fmla="*/ 685324 w 3171825"/>
                <a:gd name="connsiteY47" fmla="*/ 278606 h 866775"/>
                <a:gd name="connsiteX48" fmla="*/ 627221 w 3171825"/>
                <a:gd name="connsiteY48" fmla="*/ 214789 h 866775"/>
                <a:gd name="connsiteX49" fmla="*/ 437674 w 3171825"/>
                <a:gd name="connsiteY49" fmla="*/ 355759 h 866775"/>
                <a:gd name="connsiteX50" fmla="*/ 237649 w 3171825"/>
                <a:gd name="connsiteY50" fmla="*/ 529114 h 866775"/>
                <a:gd name="connsiteX51" fmla="*/ 97631 w 3171825"/>
                <a:gd name="connsiteY51" fmla="*/ 313849 h 866775"/>
                <a:gd name="connsiteX52" fmla="*/ 261461 w 3171825"/>
                <a:gd name="connsiteY52" fmla="*/ 69056 h 866775"/>
                <a:gd name="connsiteX53" fmla="*/ 329089 w 3171825"/>
                <a:gd name="connsiteY53" fmla="*/ 181451 h 866775"/>
                <a:gd name="connsiteX54" fmla="*/ 410051 w 3171825"/>
                <a:gd name="connsiteY54" fmla="*/ 121444 h 866775"/>
                <a:gd name="connsiteX55" fmla="*/ 265271 w 3171825"/>
                <a:gd name="connsiteY55" fmla="*/ 7144 h 866775"/>
                <a:gd name="connsiteX56" fmla="*/ 7144 w 3171825"/>
                <a:gd name="connsiteY56" fmla="*/ 324326 h 866775"/>
                <a:gd name="connsiteX57" fmla="*/ 220504 w 3171825"/>
                <a:gd name="connsiteY57" fmla="*/ 601504 h 866775"/>
                <a:gd name="connsiteX58" fmla="*/ 425291 w 3171825"/>
                <a:gd name="connsiteY58" fmla="*/ 472916 h 866775"/>
                <a:gd name="connsiteX59" fmla="*/ 525304 w 3171825"/>
                <a:gd name="connsiteY59" fmla="*/ 576739 h 866775"/>
                <a:gd name="connsiteX60" fmla="*/ 646271 w 3171825"/>
                <a:gd name="connsiteY60" fmla="*/ 485299 h 866775"/>
                <a:gd name="connsiteX61" fmla="*/ 734854 w 3171825"/>
                <a:gd name="connsiteY61" fmla="*/ 576739 h 866775"/>
                <a:gd name="connsiteX62" fmla="*/ 812959 w 3171825"/>
                <a:gd name="connsiteY62" fmla="*/ 532924 h 866775"/>
                <a:gd name="connsiteX63" fmla="*/ 904399 w 3171825"/>
                <a:gd name="connsiteY63" fmla="*/ 810101 h 866775"/>
                <a:gd name="connsiteX64" fmla="*/ 882491 w 3171825"/>
                <a:gd name="connsiteY64" fmla="*/ 577691 h 866775"/>
                <a:gd name="connsiteX65" fmla="*/ 969169 w 3171825"/>
                <a:gd name="connsiteY65" fmla="*/ 267176 h 866775"/>
                <a:gd name="connsiteX66" fmla="*/ 1015841 w 3171825"/>
                <a:gd name="connsiteY66" fmla="*/ 359569 h 866775"/>
                <a:gd name="connsiteX67" fmla="*/ 1007269 w 3171825"/>
                <a:gd name="connsiteY67" fmla="*/ 440531 h 866775"/>
                <a:gd name="connsiteX68" fmla="*/ 900589 w 3171825"/>
                <a:gd name="connsiteY68" fmla="*/ 545306 h 866775"/>
                <a:gd name="connsiteX69" fmla="*/ 941546 w 3171825"/>
                <a:gd name="connsiteY69" fmla="*/ 577691 h 866775"/>
                <a:gd name="connsiteX70" fmla="*/ 1072039 w 3171825"/>
                <a:gd name="connsiteY70" fmla="*/ 449104 h 866775"/>
                <a:gd name="connsiteX71" fmla="*/ 1150144 w 3171825"/>
                <a:gd name="connsiteY71" fmla="*/ 390049 h 866775"/>
                <a:gd name="connsiteX72" fmla="*/ 1149191 w 3171825"/>
                <a:gd name="connsiteY72" fmla="*/ 415766 h 866775"/>
                <a:gd name="connsiteX73" fmla="*/ 1244441 w 3171825"/>
                <a:gd name="connsiteY73" fmla="*/ 550069 h 866775"/>
                <a:gd name="connsiteX74" fmla="*/ 1349216 w 3171825"/>
                <a:gd name="connsiteY74" fmla="*/ 469106 h 866775"/>
                <a:gd name="connsiteX75" fmla="*/ 1352074 w 3171825"/>
                <a:gd name="connsiteY75" fmla="*/ 547211 h 866775"/>
                <a:gd name="connsiteX76" fmla="*/ 1155859 w 3171825"/>
                <a:gd name="connsiteY76" fmla="*/ 754856 h 866775"/>
                <a:gd name="connsiteX77" fmla="*/ 1259681 w 3171825"/>
                <a:gd name="connsiteY77" fmla="*/ 864394 h 866775"/>
                <a:gd name="connsiteX78" fmla="*/ 1419701 w 3171825"/>
                <a:gd name="connsiteY78" fmla="*/ 569119 h 866775"/>
                <a:gd name="connsiteX79" fmla="*/ 1529239 w 3171825"/>
                <a:gd name="connsiteY79" fmla="*/ 518636 h 866775"/>
                <a:gd name="connsiteX80" fmla="*/ 1640681 w 3171825"/>
                <a:gd name="connsiteY80" fmla="*/ 576739 h 866775"/>
                <a:gd name="connsiteX81" fmla="*/ 1813084 w 3171825"/>
                <a:gd name="connsiteY81" fmla="*/ 459581 h 866775"/>
                <a:gd name="connsiteX82" fmla="*/ 1868329 w 3171825"/>
                <a:gd name="connsiteY82" fmla="*/ 576739 h 866775"/>
                <a:gd name="connsiteX83" fmla="*/ 1980724 w 3171825"/>
                <a:gd name="connsiteY83" fmla="*/ 273844 h 866775"/>
                <a:gd name="connsiteX84" fmla="*/ 2074069 w 3171825"/>
                <a:gd name="connsiteY84" fmla="*/ 601504 h 866775"/>
                <a:gd name="connsiteX85" fmla="*/ 2198846 w 3171825"/>
                <a:gd name="connsiteY85" fmla="*/ 312896 h 866775"/>
                <a:gd name="connsiteX86" fmla="*/ 2307432 w 3171825"/>
                <a:gd name="connsiteY86" fmla="*/ 576739 h 866775"/>
                <a:gd name="connsiteX87" fmla="*/ 2412207 w 3171825"/>
                <a:gd name="connsiteY87" fmla="*/ 428149 h 866775"/>
                <a:gd name="connsiteX88" fmla="*/ 2521744 w 3171825"/>
                <a:gd name="connsiteY88" fmla="*/ 576739 h 866775"/>
                <a:gd name="connsiteX89" fmla="*/ 2618899 w 3171825"/>
                <a:gd name="connsiteY89" fmla="*/ 486251 h 866775"/>
                <a:gd name="connsiteX90" fmla="*/ 2670334 w 3171825"/>
                <a:gd name="connsiteY90" fmla="*/ 576739 h 866775"/>
                <a:gd name="connsiteX91" fmla="*/ 2803684 w 3171825"/>
                <a:gd name="connsiteY91" fmla="*/ 274796 h 866775"/>
                <a:gd name="connsiteX92" fmla="*/ 2947511 w 3171825"/>
                <a:gd name="connsiteY92" fmla="*/ 576739 h 866775"/>
                <a:gd name="connsiteX93" fmla="*/ 3040857 w 3171825"/>
                <a:gd name="connsiteY93" fmla="*/ 474821 h 866775"/>
                <a:gd name="connsiteX94" fmla="*/ 3121819 w 3171825"/>
                <a:gd name="connsiteY94" fmla="*/ 576739 h 866775"/>
                <a:gd name="connsiteX95" fmla="*/ 3169444 w 3171825"/>
                <a:gd name="connsiteY95" fmla="*/ 550069 h 866775"/>
                <a:gd name="connsiteX96" fmla="*/ 3092291 w 3171825"/>
                <a:gd name="connsiteY96" fmla="*/ 287179 h 866775"/>
                <a:gd name="connsiteX97" fmla="*/ 1267301 w 3171825"/>
                <a:gd name="connsiteY97" fmla="*/ 806291 h 866775"/>
                <a:gd name="connsiteX98" fmla="*/ 1226344 w 3171825"/>
                <a:gd name="connsiteY98" fmla="*/ 751999 h 866775"/>
                <a:gd name="connsiteX99" fmla="*/ 1353026 w 3171825"/>
                <a:gd name="connsiteY99" fmla="*/ 597694 h 866775"/>
                <a:gd name="connsiteX100" fmla="*/ 1267301 w 3171825"/>
                <a:gd name="connsiteY100" fmla="*/ 806291 h 866775"/>
                <a:gd name="connsiteX101" fmla="*/ 1614964 w 3171825"/>
                <a:gd name="connsiteY101" fmla="*/ 257651 h 866775"/>
                <a:gd name="connsiteX102" fmla="*/ 1653064 w 3171825"/>
                <a:gd name="connsiteY102" fmla="*/ 315754 h 866775"/>
                <a:gd name="connsiteX103" fmla="*/ 1569244 w 3171825"/>
                <a:gd name="connsiteY103" fmla="*/ 438626 h 866775"/>
                <a:gd name="connsiteX104" fmla="*/ 1614964 w 3171825"/>
                <a:gd name="connsiteY104" fmla="*/ 257651 h 866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</a:cxnLst>
              <a:rect l="l" t="t" r="r" b="b"/>
              <a:pathLst>
                <a:path w="3171825" h="866775">
                  <a:moveTo>
                    <a:pt x="3092291" y="287179"/>
                  </a:moveTo>
                  <a:cubicBezTo>
                    <a:pt x="3092291" y="241459"/>
                    <a:pt x="3089434" y="211931"/>
                    <a:pt x="3059907" y="211931"/>
                  </a:cubicBezTo>
                  <a:cubicBezTo>
                    <a:pt x="3046571" y="211931"/>
                    <a:pt x="3039904" y="214789"/>
                    <a:pt x="3027521" y="218599"/>
                  </a:cubicBezTo>
                  <a:cubicBezTo>
                    <a:pt x="3037999" y="371951"/>
                    <a:pt x="3003709" y="507206"/>
                    <a:pt x="2960846" y="507206"/>
                  </a:cubicBezTo>
                  <a:cubicBezTo>
                    <a:pt x="2905601" y="507206"/>
                    <a:pt x="2933224" y="178594"/>
                    <a:pt x="2816066" y="178594"/>
                  </a:cubicBezTo>
                  <a:cubicBezTo>
                    <a:pt x="2707482" y="178594"/>
                    <a:pt x="2692241" y="440531"/>
                    <a:pt x="2679859" y="440531"/>
                  </a:cubicBezTo>
                  <a:cubicBezTo>
                    <a:pt x="2671286" y="440531"/>
                    <a:pt x="2670334" y="371951"/>
                    <a:pt x="2670334" y="319564"/>
                  </a:cubicBezTo>
                  <a:cubicBezTo>
                    <a:pt x="2675096" y="294799"/>
                    <a:pt x="2677001" y="271939"/>
                    <a:pt x="2677001" y="254794"/>
                  </a:cubicBezTo>
                  <a:cubicBezTo>
                    <a:pt x="2677001" y="230029"/>
                    <a:pt x="2667476" y="188119"/>
                    <a:pt x="2611279" y="209074"/>
                  </a:cubicBezTo>
                  <a:cubicBezTo>
                    <a:pt x="2613184" y="396716"/>
                    <a:pt x="2576036" y="510064"/>
                    <a:pt x="2533174" y="510064"/>
                  </a:cubicBezTo>
                  <a:cubicBezTo>
                    <a:pt x="2471261" y="510064"/>
                    <a:pt x="2470309" y="340519"/>
                    <a:pt x="2470309" y="292894"/>
                  </a:cubicBezTo>
                  <a:cubicBezTo>
                    <a:pt x="2470309" y="247174"/>
                    <a:pt x="2473166" y="186214"/>
                    <a:pt x="2405539" y="208121"/>
                  </a:cubicBezTo>
                  <a:cubicBezTo>
                    <a:pt x="2395061" y="371951"/>
                    <a:pt x="2352199" y="494824"/>
                    <a:pt x="2325529" y="494824"/>
                  </a:cubicBezTo>
                  <a:cubicBezTo>
                    <a:pt x="2285524" y="494824"/>
                    <a:pt x="2293144" y="211931"/>
                    <a:pt x="2206466" y="211931"/>
                  </a:cubicBezTo>
                  <a:cubicBezTo>
                    <a:pt x="2128361" y="211931"/>
                    <a:pt x="2103596" y="479584"/>
                    <a:pt x="2087404" y="479584"/>
                  </a:cubicBezTo>
                  <a:cubicBezTo>
                    <a:pt x="2057876" y="479584"/>
                    <a:pt x="2096929" y="178594"/>
                    <a:pt x="1983581" y="178594"/>
                  </a:cubicBezTo>
                  <a:cubicBezTo>
                    <a:pt x="1924526" y="178594"/>
                    <a:pt x="1900714" y="279559"/>
                    <a:pt x="1877854" y="391954"/>
                  </a:cubicBezTo>
                  <a:cubicBezTo>
                    <a:pt x="1873091" y="413861"/>
                    <a:pt x="1868329" y="414814"/>
                    <a:pt x="1867376" y="390049"/>
                  </a:cubicBezTo>
                  <a:cubicBezTo>
                    <a:pt x="1866424" y="370046"/>
                    <a:pt x="1866424" y="347186"/>
                    <a:pt x="1866424" y="327184"/>
                  </a:cubicBezTo>
                  <a:cubicBezTo>
                    <a:pt x="1894999" y="213836"/>
                    <a:pt x="1859756" y="171926"/>
                    <a:pt x="1807369" y="202406"/>
                  </a:cubicBezTo>
                  <a:cubicBezTo>
                    <a:pt x="1824514" y="411004"/>
                    <a:pt x="1728311" y="512921"/>
                    <a:pt x="1654969" y="512921"/>
                  </a:cubicBezTo>
                  <a:cubicBezTo>
                    <a:pt x="1628299" y="512921"/>
                    <a:pt x="1607344" y="501491"/>
                    <a:pt x="1592104" y="483394"/>
                  </a:cubicBezTo>
                  <a:cubicBezTo>
                    <a:pt x="1680686" y="429101"/>
                    <a:pt x="1719739" y="367189"/>
                    <a:pt x="1719739" y="306229"/>
                  </a:cubicBezTo>
                  <a:cubicBezTo>
                    <a:pt x="1719739" y="240506"/>
                    <a:pt x="1681639" y="202406"/>
                    <a:pt x="1619726" y="202406"/>
                  </a:cubicBezTo>
                  <a:cubicBezTo>
                    <a:pt x="1532096" y="202406"/>
                    <a:pt x="1483519" y="292894"/>
                    <a:pt x="1483519" y="369094"/>
                  </a:cubicBezTo>
                  <a:cubicBezTo>
                    <a:pt x="1483519" y="410051"/>
                    <a:pt x="1491139" y="445294"/>
                    <a:pt x="1503521" y="473869"/>
                  </a:cubicBezTo>
                  <a:cubicBezTo>
                    <a:pt x="1473041" y="488156"/>
                    <a:pt x="1445419" y="500539"/>
                    <a:pt x="1418749" y="512921"/>
                  </a:cubicBezTo>
                  <a:cubicBezTo>
                    <a:pt x="1416844" y="433864"/>
                    <a:pt x="1407319" y="350996"/>
                    <a:pt x="1400651" y="274796"/>
                  </a:cubicBezTo>
                  <a:cubicBezTo>
                    <a:pt x="1353979" y="262414"/>
                    <a:pt x="1340644" y="284321"/>
                    <a:pt x="1336834" y="326231"/>
                  </a:cubicBezTo>
                  <a:cubicBezTo>
                    <a:pt x="1328261" y="420529"/>
                    <a:pt x="1293971" y="479584"/>
                    <a:pt x="1262539" y="479584"/>
                  </a:cubicBezTo>
                  <a:cubicBezTo>
                    <a:pt x="1239679" y="479584"/>
                    <a:pt x="1225391" y="451009"/>
                    <a:pt x="1223486" y="421481"/>
                  </a:cubicBezTo>
                  <a:cubicBezTo>
                    <a:pt x="1214914" y="270034"/>
                    <a:pt x="1337786" y="228124"/>
                    <a:pt x="1402556" y="250031"/>
                  </a:cubicBezTo>
                  <a:cubicBezTo>
                    <a:pt x="1415891" y="216694"/>
                    <a:pt x="1401604" y="192881"/>
                    <a:pt x="1343501" y="192881"/>
                  </a:cubicBezTo>
                  <a:cubicBezTo>
                    <a:pt x="1273016" y="192881"/>
                    <a:pt x="1220629" y="235744"/>
                    <a:pt x="1181576" y="290989"/>
                  </a:cubicBezTo>
                  <a:cubicBezTo>
                    <a:pt x="1155859" y="327184"/>
                    <a:pt x="1126331" y="353854"/>
                    <a:pt x="1086326" y="385286"/>
                  </a:cubicBezTo>
                  <a:cubicBezTo>
                    <a:pt x="1087279" y="375761"/>
                    <a:pt x="1088231" y="367189"/>
                    <a:pt x="1088231" y="358616"/>
                  </a:cubicBezTo>
                  <a:cubicBezTo>
                    <a:pt x="1088231" y="251936"/>
                    <a:pt x="1030129" y="204311"/>
                    <a:pt x="974884" y="204311"/>
                  </a:cubicBezTo>
                  <a:cubicBezTo>
                    <a:pt x="929164" y="204311"/>
                    <a:pt x="900589" y="231934"/>
                    <a:pt x="883444" y="273844"/>
                  </a:cubicBezTo>
                  <a:cubicBezTo>
                    <a:pt x="879634" y="231934"/>
                    <a:pt x="871061" y="213836"/>
                    <a:pt x="846296" y="213836"/>
                  </a:cubicBezTo>
                  <a:cubicBezTo>
                    <a:pt x="835819" y="213836"/>
                    <a:pt x="821531" y="216694"/>
                    <a:pt x="805339" y="224314"/>
                  </a:cubicBezTo>
                  <a:cubicBezTo>
                    <a:pt x="812959" y="248126"/>
                    <a:pt x="814864" y="300514"/>
                    <a:pt x="814864" y="334804"/>
                  </a:cubicBezTo>
                  <a:cubicBezTo>
                    <a:pt x="814864" y="463391"/>
                    <a:pt x="777716" y="520541"/>
                    <a:pt x="742474" y="520541"/>
                  </a:cubicBezTo>
                  <a:cubicBezTo>
                    <a:pt x="701516" y="520541"/>
                    <a:pt x="695801" y="368141"/>
                    <a:pt x="691991" y="309086"/>
                  </a:cubicBezTo>
                  <a:cubicBezTo>
                    <a:pt x="687229" y="307181"/>
                    <a:pt x="681514" y="305276"/>
                    <a:pt x="671989" y="305276"/>
                  </a:cubicBezTo>
                  <a:cubicBezTo>
                    <a:pt x="635794" y="305276"/>
                    <a:pt x="631031" y="354806"/>
                    <a:pt x="621506" y="399574"/>
                  </a:cubicBezTo>
                  <a:cubicBezTo>
                    <a:pt x="611029" y="450056"/>
                    <a:pt x="582454" y="512921"/>
                    <a:pt x="539591" y="512921"/>
                  </a:cubicBezTo>
                  <a:cubicBezTo>
                    <a:pt x="513874" y="512921"/>
                    <a:pt x="497681" y="488156"/>
                    <a:pt x="495776" y="443389"/>
                  </a:cubicBezTo>
                  <a:cubicBezTo>
                    <a:pt x="491966" y="352901"/>
                    <a:pt x="567214" y="245269"/>
                    <a:pt x="685324" y="278606"/>
                  </a:cubicBezTo>
                  <a:cubicBezTo>
                    <a:pt x="700564" y="242411"/>
                    <a:pt x="676751" y="214789"/>
                    <a:pt x="627221" y="214789"/>
                  </a:cubicBezTo>
                  <a:cubicBezTo>
                    <a:pt x="540544" y="214789"/>
                    <a:pt x="469106" y="279559"/>
                    <a:pt x="437674" y="355759"/>
                  </a:cubicBezTo>
                  <a:cubicBezTo>
                    <a:pt x="406241" y="426244"/>
                    <a:pt x="350996" y="529114"/>
                    <a:pt x="237649" y="529114"/>
                  </a:cubicBezTo>
                  <a:cubicBezTo>
                    <a:pt x="157639" y="529114"/>
                    <a:pt x="97631" y="459581"/>
                    <a:pt x="97631" y="313849"/>
                  </a:cubicBezTo>
                  <a:cubicBezTo>
                    <a:pt x="97631" y="188119"/>
                    <a:pt x="176689" y="69056"/>
                    <a:pt x="261461" y="69056"/>
                  </a:cubicBezTo>
                  <a:cubicBezTo>
                    <a:pt x="320516" y="69056"/>
                    <a:pt x="333851" y="127159"/>
                    <a:pt x="329089" y="181451"/>
                  </a:cubicBezTo>
                  <a:cubicBezTo>
                    <a:pt x="359569" y="206216"/>
                    <a:pt x="410051" y="183356"/>
                    <a:pt x="410051" y="121444"/>
                  </a:cubicBezTo>
                  <a:cubicBezTo>
                    <a:pt x="410051" y="79534"/>
                    <a:pt x="375761" y="7144"/>
                    <a:pt x="265271" y="7144"/>
                  </a:cubicBezTo>
                  <a:cubicBezTo>
                    <a:pt x="128111" y="7144"/>
                    <a:pt x="7144" y="144304"/>
                    <a:pt x="7144" y="324326"/>
                  </a:cubicBezTo>
                  <a:cubicBezTo>
                    <a:pt x="7144" y="498634"/>
                    <a:pt x="95726" y="601504"/>
                    <a:pt x="220504" y="601504"/>
                  </a:cubicBezTo>
                  <a:cubicBezTo>
                    <a:pt x="299561" y="601504"/>
                    <a:pt x="373856" y="556736"/>
                    <a:pt x="425291" y="472916"/>
                  </a:cubicBezTo>
                  <a:cubicBezTo>
                    <a:pt x="438626" y="545306"/>
                    <a:pt x="488156" y="576739"/>
                    <a:pt x="525304" y="576739"/>
                  </a:cubicBezTo>
                  <a:cubicBezTo>
                    <a:pt x="585311" y="576739"/>
                    <a:pt x="624364" y="537686"/>
                    <a:pt x="646271" y="485299"/>
                  </a:cubicBezTo>
                  <a:cubicBezTo>
                    <a:pt x="659606" y="537686"/>
                    <a:pt x="688181" y="576739"/>
                    <a:pt x="734854" y="576739"/>
                  </a:cubicBezTo>
                  <a:cubicBezTo>
                    <a:pt x="768191" y="576739"/>
                    <a:pt x="793909" y="559594"/>
                    <a:pt x="812959" y="532924"/>
                  </a:cubicBezTo>
                  <a:cubicBezTo>
                    <a:pt x="805339" y="716756"/>
                    <a:pt x="795814" y="832961"/>
                    <a:pt x="904399" y="810101"/>
                  </a:cubicBezTo>
                  <a:cubicBezTo>
                    <a:pt x="887254" y="757714"/>
                    <a:pt x="882491" y="663416"/>
                    <a:pt x="882491" y="577691"/>
                  </a:cubicBezTo>
                  <a:cubicBezTo>
                    <a:pt x="882491" y="344329"/>
                    <a:pt x="920591" y="267176"/>
                    <a:pt x="969169" y="267176"/>
                  </a:cubicBezTo>
                  <a:cubicBezTo>
                    <a:pt x="1004411" y="267176"/>
                    <a:pt x="1015841" y="311944"/>
                    <a:pt x="1015841" y="359569"/>
                  </a:cubicBezTo>
                  <a:cubicBezTo>
                    <a:pt x="1015841" y="385286"/>
                    <a:pt x="1012984" y="413861"/>
                    <a:pt x="1007269" y="440531"/>
                  </a:cubicBezTo>
                  <a:cubicBezTo>
                    <a:pt x="948214" y="477679"/>
                    <a:pt x="900589" y="507206"/>
                    <a:pt x="900589" y="545306"/>
                  </a:cubicBezTo>
                  <a:cubicBezTo>
                    <a:pt x="900589" y="574834"/>
                    <a:pt x="922496" y="577691"/>
                    <a:pt x="941546" y="577691"/>
                  </a:cubicBezTo>
                  <a:cubicBezTo>
                    <a:pt x="987266" y="577691"/>
                    <a:pt x="1041559" y="532924"/>
                    <a:pt x="1072039" y="449104"/>
                  </a:cubicBezTo>
                  <a:cubicBezTo>
                    <a:pt x="1098709" y="432911"/>
                    <a:pt x="1125379" y="414814"/>
                    <a:pt x="1150144" y="390049"/>
                  </a:cubicBezTo>
                  <a:cubicBezTo>
                    <a:pt x="1149191" y="398621"/>
                    <a:pt x="1149191" y="407194"/>
                    <a:pt x="1149191" y="415766"/>
                  </a:cubicBezTo>
                  <a:cubicBezTo>
                    <a:pt x="1149191" y="499586"/>
                    <a:pt x="1185386" y="550069"/>
                    <a:pt x="1244441" y="550069"/>
                  </a:cubicBezTo>
                  <a:cubicBezTo>
                    <a:pt x="1290161" y="550069"/>
                    <a:pt x="1324451" y="517684"/>
                    <a:pt x="1349216" y="469106"/>
                  </a:cubicBezTo>
                  <a:cubicBezTo>
                    <a:pt x="1351121" y="496729"/>
                    <a:pt x="1352074" y="523399"/>
                    <a:pt x="1352074" y="547211"/>
                  </a:cubicBezTo>
                  <a:cubicBezTo>
                    <a:pt x="1258729" y="590074"/>
                    <a:pt x="1155859" y="633889"/>
                    <a:pt x="1155859" y="754856"/>
                  </a:cubicBezTo>
                  <a:cubicBezTo>
                    <a:pt x="1155859" y="817721"/>
                    <a:pt x="1201579" y="864394"/>
                    <a:pt x="1259681" y="864394"/>
                  </a:cubicBezTo>
                  <a:cubicBezTo>
                    <a:pt x="1389221" y="864394"/>
                    <a:pt x="1418749" y="728186"/>
                    <a:pt x="1419701" y="569119"/>
                  </a:cubicBezTo>
                  <a:cubicBezTo>
                    <a:pt x="1461611" y="551021"/>
                    <a:pt x="1493044" y="536734"/>
                    <a:pt x="1529239" y="518636"/>
                  </a:cubicBezTo>
                  <a:cubicBezTo>
                    <a:pt x="1560671" y="557689"/>
                    <a:pt x="1602581" y="576739"/>
                    <a:pt x="1640681" y="576739"/>
                  </a:cubicBezTo>
                  <a:cubicBezTo>
                    <a:pt x="1714024" y="576739"/>
                    <a:pt x="1768316" y="537686"/>
                    <a:pt x="1813084" y="459581"/>
                  </a:cubicBezTo>
                  <a:cubicBezTo>
                    <a:pt x="1820704" y="519589"/>
                    <a:pt x="1835944" y="576739"/>
                    <a:pt x="1868329" y="576739"/>
                  </a:cubicBezTo>
                  <a:cubicBezTo>
                    <a:pt x="1926431" y="576739"/>
                    <a:pt x="1937861" y="273844"/>
                    <a:pt x="1980724" y="273844"/>
                  </a:cubicBezTo>
                  <a:cubicBezTo>
                    <a:pt x="2014061" y="273844"/>
                    <a:pt x="1986439" y="601504"/>
                    <a:pt x="2074069" y="601504"/>
                  </a:cubicBezTo>
                  <a:cubicBezTo>
                    <a:pt x="2148364" y="601504"/>
                    <a:pt x="2162651" y="312896"/>
                    <a:pt x="2198846" y="312896"/>
                  </a:cubicBezTo>
                  <a:cubicBezTo>
                    <a:pt x="2224564" y="312896"/>
                    <a:pt x="2226469" y="576739"/>
                    <a:pt x="2307432" y="576739"/>
                  </a:cubicBezTo>
                  <a:cubicBezTo>
                    <a:pt x="2347436" y="576739"/>
                    <a:pt x="2390299" y="529114"/>
                    <a:pt x="2412207" y="428149"/>
                  </a:cubicBezTo>
                  <a:cubicBezTo>
                    <a:pt x="2422684" y="494824"/>
                    <a:pt x="2456021" y="576739"/>
                    <a:pt x="2521744" y="576739"/>
                  </a:cubicBezTo>
                  <a:cubicBezTo>
                    <a:pt x="2559844" y="576739"/>
                    <a:pt x="2593182" y="537686"/>
                    <a:pt x="2618899" y="486251"/>
                  </a:cubicBezTo>
                  <a:cubicBezTo>
                    <a:pt x="2625566" y="539591"/>
                    <a:pt x="2640807" y="576739"/>
                    <a:pt x="2670334" y="576739"/>
                  </a:cubicBezTo>
                  <a:cubicBezTo>
                    <a:pt x="2746534" y="576739"/>
                    <a:pt x="2743676" y="274796"/>
                    <a:pt x="2803684" y="274796"/>
                  </a:cubicBezTo>
                  <a:cubicBezTo>
                    <a:pt x="2850357" y="274796"/>
                    <a:pt x="2836069" y="576739"/>
                    <a:pt x="2947511" y="576739"/>
                  </a:cubicBezTo>
                  <a:cubicBezTo>
                    <a:pt x="3000851" y="576739"/>
                    <a:pt x="3025616" y="531971"/>
                    <a:pt x="3040857" y="474821"/>
                  </a:cubicBezTo>
                  <a:cubicBezTo>
                    <a:pt x="3061811" y="558641"/>
                    <a:pt x="3094196" y="576739"/>
                    <a:pt x="3121819" y="576739"/>
                  </a:cubicBezTo>
                  <a:cubicBezTo>
                    <a:pt x="3138964" y="576739"/>
                    <a:pt x="3152299" y="571024"/>
                    <a:pt x="3169444" y="550069"/>
                  </a:cubicBezTo>
                  <a:cubicBezTo>
                    <a:pt x="3085624" y="511969"/>
                    <a:pt x="3092291" y="375761"/>
                    <a:pt x="3092291" y="287179"/>
                  </a:cubicBezTo>
                  <a:close/>
                  <a:moveTo>
                    <a:pt x="1267301" y="806291"/>
                  </a:moveTo>
                  <a:cubicBezTo>
                    <a:pt x="1240631" y="806291"/>
                    <a:pt x="1226344" y="780574"/>
                    <a:pt x="1226344" y="751999"/>
                  </a:cubicBezTo>
                  <a:cubicBezTo>
                    <a:pt x="1226344" y="674846"/>
                    <a:pt x="1283494" y="632936"/>
                    <a:pt x="1353026" y="597694"/>
                  </a:cubicBezTo>
                  <a:cubicBezTo>
                    <a:pt x="1349216" y="768191"/>
                    <a:pt x="1310164" y="806291"/>
                    <a:pt x="1267301" y="806291"/>
                  </a:cubicBezTo>
                  <a:close/>
                  <a:moveTo>
                    <a:pt x="1614964" y="257651"/>
                  </a:moveTo>
                  <a:cubicBezTo>
                    <a:pt x="1640681" y="257651"/>
                    <a:pt x="1655921" y="281464"/>
                    <a:pt x="1653064" y="315754"/>
                  </a:cubicBezTo>
                  <a:cubicBezTo>
                    <a:pt x="1650206" y="355759"/>
                    <a:pt x="1620679" y="402431"/>
                    <a:pt x="1569244" y="438626"/>
                  </a:cubicBezTo>
                  <a:cubicBezTo>
                    <a:pt x="1543526" y="362426"/>
                    <a:pt x="1563529" y="257651"/>
                    <a:pt x="1614964" y="257651"/>
                  </a:cubicBezTo>
                  <a:close/>
                </a:path>
              </a:pathLst>
            </a:custGeom>
            <a:solidFill>
              <a:srgbClr val="0072A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800"/>
            </a:p>
          </p:txBody>
        </p:sp>
        <p:sp>
          <p:nvSpPr>
            <p:cNvPr id="11" name="Freeform: Shape 4">
              <a:extLst>
                <a:ext uri="{FF2B5EF4-FFF2-40B4-BE49-F238E27FC236}">
                  <a16:creationId xmlns:a16="http://schemas.microsoft.com/office/drawing/2014/main" id="{B65EA192-75EF-F13F-0CC2-C84DE74A65A7}"/>
                </a:ext>
              </a:extLst>
            </p:cNvPr>
            <p:cNvSpPr/>
            <p:nvPr/>
          </p:nvSpPr>
          <p:spPr>
            <a:xfrm>
              <a:off x="6951400" y="4132898"/>
              <a:ext cx="73975" cy="81373"/>
            </a:xfrm>
            <a:custGeom>
              <a:avLst/>
              <a:gdLst>
                <a:gd name="connsiteX0" fmla="*/ 51942 w 95250"/>
                <a:gd name="connsiteY0" fmla="*/ 99569 h 104775"/>
                <a:gd name="connsiteX1" fmla="*/ 93853 w 95250"/>
                <a:gd name="connsiteY1" fmla="*/ 51944 h 104775"/>
                <a:gd name="connsiteX2" fmla="*/ 51942 w 95250"/>
                <a:gd name="connsiteY2" fmla="*/ 7176 h 104775"/>
                <a:gd name="connsiteX3" fmla="*/ 7175 w 95250"/>
                <a:gd name="connsiteY3" fmla="*/ 54801 h 104775"/>
                <a:gd name="connsiteX4" fmla="*/ 51942 w 95250"/>
                <a:gd name="connsiteY4" fmla="*/ 99569 h 104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5250" h="104775">
                  <a:moveTo>
                    <a:pt x="51942" y="99569"/>
                  </a:moveTo>
                  <a:cubicBezTo>
                    <a:pt x="76707" y="98616"/>
                    <a:pt x="93853" y="77661"/>
                    <a:pt x="93853" y="51944"/>
                  </a:cubicBezTo>
                  <a:cubicBezTo>
                    <a:pt x="93853" y="26226"/>
                    <a:pt x="76707" y="6224"/>
                    <a:pt x="51942" y="7176"/>
                  </a:cubicBezTo>
                  <a:cubicBezTo>
                    <a:pt x="27178" y="8129"/>
                    <a:pt x="7175" y="29084"/>
                    <a:pt x="7175" y="54801"/>
                  </a:cubicBezTo>
                  <a:cubicBezTo>
                    <a:pt x="6222" y="80519"/>
                    <a:pt x="27178" y="100521"/>
                    <a:pt x="51942" y="99569"/>
                  </a:cubicBezTo>
                  <a:close/>
                </a:path>
              </a:pathLst>
            </a:custGeom>
            <a:solidFill>
              <a:srgbClr val="0072A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800"/>
            </a:p>
          </p:txBody>
        </p:sp>
        <p:sp>
          <p:nvSpPr>
            <p:cNvPr id="12" name="Freeform: Shape 14">
              <a:extLst>
                <a:ext uri="{FF2B5EF4-FFF2-40B4-BE49-F238E27FC236}">
                  <a16:creationId xmlns:a16="http://schemas.microsoft.com/office/drawing/2014/main" id="{A48BD9AC-7231-CA62-C64B-046F4398B636}"/>
                </a:ext>
              </a:extLst>
            </p:cNvPr>
            <p:cNvSpPr/>
            <p:nvPr/>
          </p:nvSpPr>
          <p:spPr>
            <a:xfrm>
              <a:off x="7433743" y="4146951"/>
              <a:ext cx="73975" cy="73975"/>
            </a:xfrm>
            <a:custGeom>
              <a:avLst/>
              <a:gdLst>
                <a:gd name="connsiteX0" fmla="*/ 48101 w 95250"/>
                <a:gd name="connsiteY0" fmla="*/ 94808 h 95250"/>
                <a:gd name="connsiteX1" fmla="*/ 89059 w 95250"/>
                <a:gd name="connsiteY1" fmla="*/ 49088 h 95250"/>
                <a:gd name="connsiteX2" fmla="*/ 48101 w 95250"/>
                <a:gd name="connsiteY2" fmla="*/ 7178 h 95250"/>
                <a:gd name="connsiteX3" fmla="*/ 7144 w 95250"/>
                <a:gd name="connsiteY3" fmla="*/ 52898 h 95250"/>
                <a:gd name="connsiteX4" fmla="*/ 48101 w 95250"/>
                <a:gd name="connsiteY4" fmla="*/ 94808 h 95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5250" h="95250">
                  <a:moveTo>
                    <a:pt x="48101" y="94808"/>
                  </a:moveTo>
                  <a:cubicBezTo>
                    <a:pt x="70961" y="93856"/>
                    <a:pt x="89059" y="73853"/>
                    <a:pt x="89059" y="49088"/>
                  </a:cubicBezTo>
                  <a:cubicBezTo>
                    <a:pt x="89059" y="25275"/>
                    <a:pt x="70961" y="6225"/>
                    <a:pt x="48101" y="7178"/>
                  </a:cubicBezTo>
                  <a:cubicBezTo>
                    <a:pt x="25241" y="8131"/>
                    <a:pt x="7144" y="28133"/>
                    <a:pt x="7144" y="52898"/>
                  </a:cubicBezTo>
                  <a:cubicBezTo>
                    <a:pt x="8096" y="76711"/>
                    <a:pt x="26194" y="95761"/>
                    <a:pt x="48101" y="94808"/>
                  </a:cubicBezTo>
                  <a:close/>
                </a:path>
              </a:pathLst>
            </a:custGeom>
            <a:solidFill>
              <a:srgbClr val="0072A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800"/>
            </a:p>
          </p:txBody>
        </p:sp>
        <p:sp>
          <p:nvSpPr>
            <p:cNvPr id="13" name="Freeform: Shape 20">
              <a:extLst>
                <a:ext uri="{FF2B5EF4-FFF2-40B4-BE49-F238E27FC236}">
                  <a16:creationId xmlns:a16="http://schemas.microsoft.com/office/drawing/2014/main" id="{E90D6E4E-CBEC-C140-FE24-C2FD729A0A29}"/>
                </a:ext>
              </a:extLst>
            </p:cNvPr>
            <p:cNvSpPr/>
            <p:nvPr/>
          </p:nvSpPr>
          <p:spPr>
            <a:xfrm>
              <a:off x="7589095" y="4090756"/>
              <a:ext cx="540019" cy="451249"/>
            </a:xfrm>
            <a:custGeom>
              <a:avLst/>
              <a:gdLst>
                <a:gd name="connsiteX0" fmla="*/ 689134 w 695325"/>
                <a:gd name="connsiteY0" fmla="*/ 368141 h 581025"/>
                <a:gd name="connsiteX1" fmla="*/ 571024 w 695325"/>
                <a:gd name="connsiteY1" fmla="*/ 127159 h 581025"/>
                <a:gd name="connsiteX2" fmla="*/ 388144 w 695325"/>
                <a:gd name="connsiteY2" fmla="*/ 13811 h 581025"/>
                <a:gd name="connsiteX3" fmla="*/ 371951 w 695325"/>
                <a:gd name="connsiteY3" fmla="*/ 7144 h 581025"/>
                <a:gd name="connsiteX4" fmla="*/ 371951 w 695325"/>
                <a:gd name="connsiteY4" fmla="*/ 7144 h 581025"/>
                <a:gd name="connsiteX5" fmla="*/ 371951 w 695325"/>
                <a:gd name="connsiteY5" fmla="*/ 7144 h 581025"/>
                <a:gd name="connsiteX6" fmla="*/ 7144 w 695325"/>
                <a:gd name="connsiteY6" fmla="*/ 383381 h 581025"/>
                <a:gd name="connsiteX7" fmla="*/ 132874 w 695325"/>
                <a:gd name="connsiteY7" fmla="*/ 569119 h 581025"/>
                <a:gd name="connsiteX8" fmla="*/ 262414 w 695325"/>
                <a:gd name="connsiteY8" fmla="*/ 571976 h 581025"/>
                <a:gd name="connsiteX9" fmla="*/ 358616 w 695325"/>
                <a:gd name="connsiteY9" fmla="*/ 506254 h 581025"/>
                <a:gd name="connsiteX10" fmla="*/ 577692 w 695325"/>
                <a:gd name="connsiteY10" fmla="*/ 271939 h 581025"/>
                <a:gd name="connsiteX11" fmla="*/ 690086 w 695325"/>
                <a:gd name="connsiteY11" fmla="*/ 374809 h 581025"/>
                <a:gd name="connsiteX12" fmla="*/ 689134 w 695325"/>
                <a:gd name="connsiteY12" fmla="*/ 368141 h 581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695325" h="581025">
                  <a:moveTo>
                    <a:pt x="689134" y="368141"/>
                  </a:moveTo>
                  <a:cubicBezTo>
                    <a:pt x="687229" y="271939"/>
                    <a:pt x="641509" y="191929"/>
                    <a:pt x="571024" y="127159"/>
                  </a:cubicBezTo>
                  <a:cubicBezTo>
                    <a:pt x="517684" y="78581"/>
                    <a:pt x="453866" y="41434"/>
                    <a:pt x="388144" y="13811"/>
                  </a:cubicBezTo>
                  <a:cubicBezTo>
                    <a:pt x="382429" y="11906"/>
                    <a:pt x="377666" y="9049"/>
                    <a:pt x="371951" y="7144"/>
                  </a:cubicBezTo>
                  <a:lnTo>
                    <a:pt x="371951" y="7144"/>
                  </a:lnTo>
                  <a:cubicBezTo>
                    <a:pt x="371951" y="7144"/>
                    <a:pt x="371951" y="7144"/>
                    <a:pt x="371951" y="7144"/>
                  </a:cubicBezTo>
                  <a:cubicBezTo>
                    <a:pt x="290036" y="105251"/>
                    <a:pt x="7144" y="178594"/>
                    <a:pt x="7144" y="383381"/>
                  </a:cubicBezTo>
                  <a:cubicBezTo>
                    <a:pt x="7144" y="463391"/>
                    <a:pt x="57626" y="538639"/>
                    <a:pt x="132874" y="569119"/>
                  </a:cubicBezTo>
                  <a:cubicBezTo>
                    <a:pt x="175736" y="585311"/>
                    <a:pt x="219551" y="586264"/>
                    <a:pt x="262414" y="571976"/>
                  </a:cubicBezTo>
                  <a:cubicBezTo>
                    <a:pt x="300514" y="559594"/>
                    <a:pt x="332899" y="535781"/>
                    <a:pt x="358616" y="506254"/>
                  </a:cubicBezTo>
                  <a:cubicBezTo>
                    <a:pt x="441484" y="413861"/>
                    <a:pt x="475774" y="271939"/>
                    <a:pt x="577692" y="271939"/>
                  </a:cubicBezTo>
                  <a:cubicBezTo>
                    <a:pt x="671036" y="271939"/>
                    <a:pt x="683419" y="338614"/>
                    <a:pt x="690086" y="374809"/>
                  </a:cubicBezTo>
                  <a:cubicBezTo>
                    <a:pt x="689134" y="373856"/>
                    <a:pt x="689134" y="371951"/>
                    <a:pt x="689134" y="368141"/>
                  </a:cubicBezTo>
                  <a:close/>
                </a:path>
              </a:pathLst>
            </a:custGeom>
            <a:solidFill>
              <a:srgbClr val="0072A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800"/>
            </a:p>
          </p:txBody>
        </p:sp>
      </p:grpSp>
      <p:sp>
        <p:nvSpPr>
          <p:cNvPr id="19" name="Text Placeholder 8">
            <a:extLst>
              <a:ext uri="{FF2B5EF4-FFF2-40B4-BE49-F238E27FC236}">
                <a16:creationId xmlns:a16="http://schemas.microsoft.com/office/drawing/2014/main" id="{DE3C410B-B58E-46DB-B5F0-7F515E223DD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07368" y="3341212"/>
            <a:ext cx="4609034" cy="215444"/>
          </a:xfrm>
        </p:spPr>
        <p:txBody>
          <a:bodyPr vert="horz" wrap="square" lIns="18000" tIns="0" rIns="0" bIns="0" rtlCol="0" anchor="t" anchorCtr="0">
            <a:spAutoFit/>
          </a:bodyPr>
          <a:lstStyle>
            <a:lvl1pPr>
              <a:defRPr lang="en-US" sz="1400" dirty="0">
                <a:latin typeface="Ubuntu Light" panose="020B0304030602030204" pitchFamily="34" charset="0"/>
              </a:defRPr>
            </a:lvl1pPr>
          </a:lstStyle>
          <a:p>
            <a:pPr lvl="0"/>
            <a:r>
              <a:rPr lang="en-US"/>
              <a:t>Optional: Click to insert name</a:t>
            </a:r>
          </a:p>
        </p:txBody>
      </p:sp>
      <p:sp>
        <p:nvSpPr>
          <p:cNvPr id="6" name="Subtitle">
            <a:extLst>
              <a:ext uri="{FF2B5EF4-FFF2-40B4-BE49-F238E27FC236}">
                <a16:creationId xmlns:a16="http://schemas.microsoft.com/office/drawing/2014/main" id="{A6C182ED-7FBB-D436-05D8-96E184F17BD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368" y="2924944"/>
            <a:ext cx="4609034" cy="246221"/>
          </a:xfrm>
          <a:prstGeom prst="rect">
            <a:avLst/>
          </a:prstGeom>
        </p:spPr>
        <p:txBody>
          <a:bodyPr wrap="square" lIns="18000" tIns="0" rIns="0" anchor="t" anchorCtr="0">
            <a:sp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  <a:latin typeface="Ubuntu Light" panose="020B030403060203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GB"/>
          </a:p>
        </p:txBody>
      </p:sp>
      <p:sp>
        <p:nvSpPr>
          <p:cNvPr id="7" name="Title">
            <a:extLst>
              <a:ext uri="{FF2B5EF4-FFF2-40B4-BE49-F238E27FC236}">
                <a16:creationId xmlns:a16="http://schemas.microsoft.com/office/drawing/2014/main" id="{46ABBE1C-3373-50D9-4152-CA1AC4A5E7F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368" y="1062117"/>
            <a:ext cx="4609034" cy="1495794"/>
          </a:xfrm>
        </p:spPr>
        <p:txBody>
          <a:bodyPr wrap="square" lIns="0" tIns="0" rIns="0" bIns="0" anchor="b" anchorCtr="0">
            <a:spAutoFit/>
          </a:bodyPr>
          <a:lstStyle>
            <a:lvl1pPr algn="l">
              <a:lnSpc>
                <a:spcPct val="90000"/>
              </a:lnSpc>
              <a:tabLst>
                <a:tab pos="1258888" algn="l"/>
              </a:tabLst>
              <a:defRPr sz="5400" b="0" cap="none" baseline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fr-FR"/>
              <a:t>Modifiez le style du titre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4656489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slideLayout" Target="../slideLayouts/slideLayout42.xml"/><Relationship Id="rId47" Type="http://schemas.openxmlformats.org/officeDocument/2006/relationships/slideLayout" Target="../slideLayouts/slideLayout47.xml"/><Relationship Id="rId50" Type="http://schemas.openxmlformats.org/officeDocument/2006/relationships/slideLayout" Target="../slideLayouts/slideLayout50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46" Type="http://schemas.openxmlformats.org/officeDocument/2006/relationships/slideLayout" Target="../slideLayouts/slideLayout46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41" Type="http://schemas.openxmlformats.org/officeDocument/2006/relationships/slideLayout" Target="../slideLayouts/slideLayout41.xml"/><Relationship Id="rId54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45" Type="http://schemas.openxmlformats.org/officeDocument/2006/relationships/slideLayout" Target="../slideLayouts/slideLayout45.xml"/><Relationship Id="rId53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49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4" Type="http://schemas.openxmlformats.org/officeDocument/2006/relationships/slideLayout" Target="../slideLayouts/slideLayout44.xml"/><Relationship Id="rId52" Type="http://schemas.openxmlformats.org/officeDocument/2006/relationships/slideLayout" Target="../slideLayouts/slideLayout52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slideLayout" Target="../slideLayouts/slideLayout43.xml"/><Relationship Id="rId48" Type="http://schemas.openxmlformats.org/officeDocument/2006/relationships/slideLayout" Target="../slideLayouts/slideLayout48.xml"/><Relationship Id="rId8" Type="http://schemas.openxmlformats.org/officeDocument/2006/relationships/slideLayout" Target="../slideLayouts/slideLayout8.xml"/><Relationship Id="rId51" Type="http://schemas.openxmlformats.org/officeDocument/2006/relationships/slideLayout" Target="../slideLayouts/slideLayout5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ID" hidden="1">
            <a:extLst>
              <a:ext uri="{FF2B5EF4-FFF2-40B4-BE49-F238E27FC236}">
                <a16:creationId xmlns:a16="http://schemas.microsoft.com/office/drawing/2014/main" id="{A27D0679-8D96-1186-A961-BDC17B525A6F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5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4971" y="388938"/>
            <a:ext cx="11369040" cy="6067248"/>
          </a:xfrm>
          <a:prstGeom prst="rect">
            <a:avLst/>
          </a:prstGeom>
        </p:spPr>
      </p:pic>
      <p:sp>
        <p:nvSpPr>
          <p:cNvPr id="4" name="Text Placeholder 1"/>
          <p:cNvSpPr>
            <a:spLocks noGrp="1"/>
          </p:cNvSpPr>
          <p:nvPr>
            <p:ph type="body" idx="1"/>
          </p:nvPr>
        </p:nvSpPr>
        <p:spPr>
          <a:xfrm>
            <a:off x="407988" y="1628800"/>
            <a:ext cx="11369040" cy="482908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fr-FR"/>
              <a:t>Enter </a:t>
            </a:r>
            <a:r>
              <a:rPr lang="fr-FR" err="1"/>
              <a:t>your</a:t>
            </a:r>
            <a:r>
              <a:rPr lang="fr-FR"/>
              <a:t> contents</a:t>
            </a:r>
          </a:p>
          <a:p>
            <a:pPr lvl="1"/>
            <a:r>
              <a:rPr lang="fr-FR"/>
              <a:t>Second </a:t>
            </a:r>
            <a:r>
              <a:rPr lang="fr-FR" err="1"/>
              <a:t>level</a:t>
            </a:r>
            <a:endParaRPr lang="fr-FR"/>
          </a:p>
          <a:p>
            <a:pPr lvl="2"/>
            <a:r>
              <a:rPr lang="fr-FR" err="1"/>
              <a:t>Third</a:t>
            </a:r>
            <a:r>
              <a:rPr lang="fr-FR"/>
              <a:t> </a:t>
            </a:r>
            <a:r>
              <a:rPr lang="fr-FR" err="1"/>
              <a:t>level</a:t>
            </a:r>
            <a:endParaRPr lang="fr-FR"/>
          </a:p>
          <a:p>
            <a:pPr lvl="3"/>
            <a:r>
              <a:rPr lang="fr-FR" err="1"/>
              <a:t>Fourth</a:t>
            </a:r>
            <a:r>
              <a:rPr lang="fr-FR"/>
              <a:t> </a:t>
            </a:r>
            <a:r>
              <a:rPr lang="fr-FR" err="1"/>
              <a:t>level</a:t>
            </a:r>
            <a:endParaRPr lang="fr-FR"/>
          </a:p>
          <a:p>
            <a:pPr lvl="4"/>
            <a:r>
              <a:rPr lang="fr-FR" err="1"/>
              <a:t>Fifth</a:t>
            </a:r>
            <a:r>
              <a:rPr lang="fr-FR"/>
              <a:t> </a:t>
            </a:r>
            <a:r>
              <a:rPr lang="fr-FR" err="1"/>
              <a:t>level</a:t>
            </a:r>
            <a:endParaRPr lang="en-US"/>
          </a:p>
        </p:txBody>
      </p:sp>
      <p:grpSp>
        <p:nvGrpSpPr>
          <p:cNvPr id="31" name="Groupe 1">
            <a:extLst>
              <a:ext uri="{FF2B5EF4-FFF2-40B4-BE49-F238E27FC236}">
                <a16:creationId xmlns:a16="http://schemas.microsoft.com/office/drawing/2014/main" id="{F31688C0-3AAB-457C-86FA-4177A059CF79}"/>
              </a:ext>
            </a:extLst>
          </p:cNvPr>
          <p:cNvGrpSpPr/>
          <p:nvPr/>
        </p:nvGrpSpPr>
        <p:grpSpPr>
          <a:xfrm>
            <a:off x="11501102" y="171573"/>
            <a:ext cx="419436" cy="388988"/>
            <a:chOff x="11501102" y="171573"/>
            <a:chExt cx="419436" cy="388988"/>
          </a:xfrm>
        </p:grpSpPr>
        <p:sp>
          <p:nvSpPr>
            <p:cNvPr id="33" name="Freeform 13">
              <a:extLst>
                <a:ext uri="{FF2B5EF4-FFF2-40B4-BE49-F238E27FC236}">
                  <a16:creationId xmlns:a16="http://schemas.microsoft.com/office/drawing/2014/main" id="{0DF4B7FE-AA65-4E55-B964-75A3DEE12DA3}"/>
                </a:ext>
              </a:extLst>
            </p:cNvPr>
            <p:cNvSpPr>
              <a:spLocks/>
            </p:cNvSpPr>
            <p:nvPr/>
          </p:nvSpPr>
          <p:spPr bwMode="auto">
            <a:xfrm>
              <a:off x="11644642" y="334376"/>
              <a:ext cx="275896" cy="226185"/>
            </a:xfrm>
            <a:custGeom>
              <a:avLst/>
              <a:gdLst/>
              <a:ahLst/>
              <a:cxnLst>
                <a:cxn ang="0">
                  <a:pos x="125" y="107"/>
                </a:cxn>
                <a:cxn ang="0">
                  <a:pos x="188" y="43"/>
                </a:cxn>
                <a:cxn ang="0">
                  <a:pos x="141" y="0"/>
                </a:cxn>
                <a:cxn ang="0">
                  <a:pos x="49" y="99"/>
                </a:cxn>
                <a:cxn ang="0">
                  <a:pos x="0" y="144"/>
                </a:cxn>
                <a:cxn ang="0">
                  <a:pos x="37" y="154"/>
                </a:cxn>
                <a:cxn ang="0">
                  <a:pos x="125" y="125"/>
                </a:cxn>
                <a:cxn ang="0">
                  <a:pos x="81" y="86"/>
                </a:cxn>
                <a:cxn ang="0">
                  <a:pos x="125" y="107"/>
                </a:cxn>
              </a:cxnLst>
              <a:rect l="0" t="0" r="r" b="b"/>
              <a:pathLst>
                <a:path w="188" h="154">
                  <a:moveTo>
                    <a:pt x="125" y="107"/>
                  </a:moveTo>
                  <a:cubicBezTo>
                    <a:pt x="160" y="107"/>
                    <a:pt x="188" y="78"/>
                    <a:pt x="188" y="43"/>
                  </a:cubicBezTo>
                  <a:cubicBezTo>
                    <a:pt x="186" y="28"/>
                    <a:pt x="181" y="0"/>
                    <a:pt x="141" y="0"/>
                  </a:cubicBezTo>
                  <a:cubicBezTo>
                    <a:pt x="99" y="0"/>
                    <a:pt x="84" y="60"/>
                    <a:pt x="49" y="99"/>
                  </a:cubicBezTo>
                  <a:cubicBezTo>
                    <a:pt x="47" y="121"/>
                    <a:pt x="26" y="140"/>
                    <a:pt x="0" y="144"/>
                  </a:cubicBezTo>
                  <a:cubicBezTo>
                    <a:pt x="6" y="150"/>
                    <a:pt x="20" y="154"/>
                    <a:pt x="37" y="154"/>
                  </a:cubicBezTo>
                  <a:cubicBezTo>
                    <a:pt x="68" y="154"/>
                    <a:pt x="106" y="145"/>
                    <a:pt x="125" y="125"/>
                  </a:cubicBezTo>
                  <a:cubicBezTo>
                    <a:pt x="99" y="126"/>
                    <a:pt x="82" y="109"/>
                    <a:pt x="81" y="86"/>
                  </a:cubicBezTo>
                  <a:cubicBezTo>
                    <a:pt x="93" y="101"/>
                    <a:pt x="108" y="107"/>
                    <a:pt x="125" y="107"/>
                  </a:cubicBezTo>
                </a:path>
              </a:pathLst>
            </a:custGeom>
            <a:solidFill>
              <a:srgbClr val="12ABD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4" name="Freeform 14">
              <a:extLst>
                <a:ext uri="{FF2B5EF4-FFF2-40B4-BE49-F238E27FC236}">
                  <a16:creationId xmlns:a16="http://schemas.microsoft.com/office/drawing/2014/main" id="{08DB13D7-F3B3-4CCC-9572-7C835EA669A8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01102" y="171573"/>
              <a:ext cx="419436" cy="356676"/>
            </a:xfrm>
            <a:custGeom>
              <a:avLst/>
              <a:gdLst/>
              <a:ahLst/>
              <a:cxnLst>
                <a:cxn ang="0">
                  <a:pos x="286" y="152"/>
                </a:cxn>
                <a:cxn ang="0">
                  <a:pos x="237" y="51"/>
                </a:cxn>
                <a:cxn ang="0">
                  <a:pos x="160" y="3"/>
                </a:cxn>
                <a:cxn ang="0">
                  <a:pos x="153" y="0"/>
                </a:cxn>
                <a:cxn ang="0">
                  <a:pos x="153" y="0"/>
                </a:cxn>
                <a:cxn ang="0">
                  <a:pos x="0" y="158"/>
                </a:cxn>
                <a:cxn ang="0">
                  <a:pos x="53" y="236"/>
                </a:cxn>
                <a:cxn ang="0">
                  <a:pos x="107" y="237"/>
                </a:cxn>
                <a:cxn ang="0">
                  <a:pos x="147" y="210"/>
                </a:cxn>
                <a:cxn ang="0">
                  <a:pos x="239" y="111"/>
                </a:cxn>
                <a:cxn ang="0">
                  <a:pos x="286" y="154"/>
                </a:cxn>
                <a:cxn ang="0">
                  <a:pos x="286" y="152"/>
                </a:cxn>
              </a:cxnLst>
              <a:rect l="0" t="0" r="r" b="b"/>
              <a:pathLst>
                <a:path w="286" h="243">
                  <a:moveTo>
                    <a:pt x="286" y="152"/>
                  </a:moveTo>
                  <a:cubicBezTo>
                    <a:pt x="286" y="112"/>
                    <a:pt x="266" y="78"/>
                    <a:pt x="237" y="51"/>
                  </a:cubicBezTo>
                  <a:cubicBezTo>
                    <a:pt x="215" y="30"/>
                    <a:pt x="188" y="15"/>
                    <a:pt x="160" y="3"/>
                  </a:cubicBezTo>
                  <a:cubicBezTo>
                    <a:pt x="158" y="2"/>
                    <a:pt x="156" y="1"/>
                    <a:pt x="153" y="0"/>
                  </a:cubicBezTo>
                  <a:cubicBezTo>
                    <a:pt x="153" y="0"/>
                    <a:pt x="153" y="0"/>
                    <a:pt x="153" y="0"/>
                  </a:cubicBezTo>
                  <a:cubicBezTo>
                    <a:pt x="119" y="41"/>
                    <a:pt x="0" y="72"/>
                    <a:pt x="0" y="158"/>
                  </a:cubicBezTo>
                  <a:cubicBezTo>
                    <a:pt x="0" y="192"/>
                    <a:pt x="21" y="224"/>
                    <a:pt x="53" y="236"/>
                  </a:cubicBezTo>
                  <a:cubicBezTo>
                    <a:pt x="71" y="243"/>
                    <a:pt x="89" y="243"/>
                    <a:pt x="107" y="237"/>
                  </a:cubicBezTo>
                  <a:cubicBezTo>
                    <a:pt x="123" y="232"/>
                    <a:pt x="136" y="222"/>
                    <a:pt x="147" y="210"/>
                  </a:cubicBezTo>
                  <a:cubicBezTo>
                    <a:pt x="182" y="171"/>
                    <a:pt x="197" y="111"/>
                    <a:pt x="239" y="111"/>
                  </a:cubicBezTo>
                  <a:cubicBezTo>
                    <a:pt x="279" y="111"/>
                    <a:pt x="284" y="139"/>
                    <a:pt x="286" y="154"/>
                  </a:cubicBezTo>
                  <a:cubicBezTo>
                    <a:pt x="286" y="154"/>
                    <a:pt x="286" y="153"/>
                    <a:pt x="286" y="152"/>
                  </a:cubicBezTo>
                </a:path>
              </a:pathLst>
            </a:custGeom>
            <a:solidFill>
              <a:srgbClr val="0070A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</p:grpSp>
      <p:sp>
        <p:nvSpPr>
          <p:cNvPr id="5" name="Title Placeholder 4">
            <a:extLst>
              <a:ext uri="{FF2B5EF4-FFF2-40B4-BE49-F238E27FC236}">
                <a16:creationId xmlns:a16="http://schemas.microsoft.com/office/drawing/2014/main" id="{D28F27D4-FFE2-4FAB-BA1B-9D013846C4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4971" y="260350"/>
            <a:ext cx="11008413" cy="792163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/>
          <a:p>
            <a:r>
              <a:rPr lang="fr-FR"/>
              <a:t>Modifiez le style du titre</a:t>
            </a:r>
            <a:endParaRPr lang="de-DE"/>
          </a:p>
        </p:txBody>
      </p:sp>
      <p:sp>
        <p:nvSpPr>
          <p:cNvPr id="20" name="Stickerbox" hidden="1">
            <a:extLst>
              <a:ext uri="{FF2B5EF4-FFF2-40B4-BE49-F238E27FC236}">
                <a16:creationId xmlns:a16="http://schemas.microsoft.com/office/drawing/2014/main" id="{D03A9799-ACDC-4925-8EE1-5C65CCCBD0FA}"/>
              </a:ext>
            </a:extLst>
          </p:cNvPr>
          <p:cNvSpPr>
            <a:spLocks noChangeArrowheads="1"/>
          </p:cNvSpPr>
          <p:nvPr/>
        </p:nvSpPr>
        <p:spPr bwMode="gray">
          <a:xfrm>
            <a:off x="10979205" y="1068490"/>
            <a:ext cx="804808" cy="402775"/>
          </a:xfrm>
          <a:prstGeom prst="rect">
            <a:avLst/>
          </a:prstGeom>
          <a:solidFill>
            <a:schemeClr val="accent2"/>
          </a:solidFill>
          <a:ln w="10795">
            <a:noFill/>
            <a:round/>
            <a:headEnd/>
            <a:tailEnd/>
          </a:ln>
          <a:effectLst/>
        </p:spPr>
        <p:txBody>
          <a:bodyPr vert="horz" wrap="none" lIns="108000" tIns="108000" rIns="108000" bIns="108000" anchor="ctr" anchorCtr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all" spc="0" normalizeH="0" baseline="0" noProof="0">
                <a:ln>
                  <a:noFill/>
                </a:ln>
                <a:solidFill>
                  <a:srgbClr val="FFFFFF">
                    <a:lumMod val="100000"/>
                  </a:srgbClr>
                </a:solidFill>
                <a:effectLst/>
                <a:uLnTx/>
                <a:uFillTx/>
                <a:latin typeface="Ubuntu"/>
                <a:ea typeface="+mn-ea"/>
                <a:cs typeface="+mn-cs"/>
              </a:rPr>
              <a:t>Sticker</a:t>
            </a:r>
          </a:p>
        </p:txBody>
      </p:sp>
      <p:sp>
        <p:nvSpPr>
          <p:cNvPr id="22" name="CapgeminiBox" hidden="1">
            <a:extLst>
              <a:ext uri="{FF2B5EF4-FFF2-40B4-BE49-F238E27FC236}">
                <a16:creationId xmlns:a16="http://schemas.microsoft.com/office/drawing/2014/main" id="{7C293A1E-B461-4AFE-976D-6EE38B2AFEB4}"/>
              </a:ext>
            </a:extLst>
          </p:cNvPr>
          <p:cNvSpPr txBox="1">
            <a:spLocks/>
          </p:cNvSpPr>
          <p:nvPr/>
        </p:nvSpPr>
        <p:spPr>
          <a:xfrm>
            <a:off x="9592" y="0"/>
            <a:ext cx="1837661" cy="260350"/>
          </a:xfrm>
          <a:prstGeom prst="rect">
            <a:avLst/>
          </a:prstGeom>
        </p:spPr>
        <p:txBody>
          <a:bodyPr vert="horz" lIns="0" tIns="0" rIns="18000" bIns="0" rtlCol="0">
            <a:norm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80975" indent="-180975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tx1"/>
              </a:buClr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-180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39750" indent="-180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tx1"/>
              </a:buClr>
              <a:buFont typeface="Verdana" panose="020B0604030504040204" pitchFamily="34" charset="0"/>
              <a:buChar char="‒"/>
              <a:tabLst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19138" indent="-180975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/>
              <a:t>Capgemini v10.0</a:t>
            </a:r>
          </a:p>
        </p:txBody>
      </p:sp>
      <p:sp>
        <p:nvSpPr>
          <p:cNvPr id="29" name="FootnoteAndSource" hidden="1">
            <a:extLst>
              <a:ext uri="{FF2B5EF4-FFF2-40B4-BE49-F238E27FC236}">
                <a16:creationId xmlns:a16="http://schemas.microsoft.com/office/drawing/2014/main" id="{96E9BC24-418C-4CE4-8E81-3AF9AB04DEAA}"/>
              </a:ext>
            </a:extLst>
          </p:cNvPr>
          <p:cNvSpPr txBox="1"/>
          <p:nvPr/>
        </p:nvSpPr>
        <p:spPr>
          <a:xfrm>
            <a:off x="398738" y="6304130"/>
            <a:ext cx="11340000" cy="162096"/>
          </a:xfrm>
          <a:prstGeom prst="rect">
            <a:avLst/>
          </a:prstGeom>
          <a:noFill/>
        </p:spPr>
        <p:txBody>
          <a:bodyPr vert="horz" wrap="square" lIns="0" tIns="25400" rIns="0" bIns="25400" rtlCol="0" anchor="b" anchorCtr="0">
            <a:spAutoFit/>
          </a:bodyPr>
          <a:lstStyle>
            <a:defPPr>
              <a:defRPr lang="pt-PT"/>
            </a:defPPr>
            <a:lvl1pPr marL="429768" indent="-429768">
              <a:lnSpc>
                <a:spcPct val="90000"/>
              </a:lnSpc>
              <a:tabLst>
                <a:tab pos="347472" algn="r"/>
              </a:tabLst>
              <a:defRPr sz="800"/>
            </a:lvl1pPr>
          </a:lstStyle>
          <a:p>
            <a:pPr marL="429768" indent="-429768" defTabSz="914400">
              <a:lnSpc>
                <a:spcPct val="90000"/>
              </a:lnSpc>
              <a:tabLst>
                <a:tab pos="347472" algn="r"/>
              </a:tabLst>
            </a:pPr>
            <a:r>
              <a:rPr lang="de-DE" sz="800"/>
              <a:t>	Source:	Source Text</a:t>
            </a:r>
          </a:p>
        </p:txBody>
      </p:sp>
      <p:sp>
        <p:nvSpPr>
          <p:cNvPr id="3" name="Rectangle 27">
            <a:extLst>
              <a:ext uri="{FF2B5EF4-FFF2-40B4-BE49-F238E27FC236}">
                <a16:creationId xmlns:a16="http://schemas.microsoft.com/office/drawing/2014/main" id="{62086BA9-1591-C6CD-E573-A5F8961683B1}"/>
              </a:ext>
            </a:extLst>
          </p:cNvPr>
          <p:cNvSpPr/>
          <p:nvPr/>
        </p:nvSpPr>
        <p:spPr>
          <a:xfrm>
            <a:off x="406833" y="6517871"/>
            <a:ext cx="3410847" cy="219456"/>
          </a:xfrm>
          <a:prstGeom prst="rect">
            <a:avLst/>
          </a:prstGeom>
        </p:spPr>
        <p:txBody>
          <a:bodyPr wrap="square" lIns="0" tIns="0" rIns="0" bIns="0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700" kern="0">
                <a:solidFill>
                  <a:schemeClr val="bg1">
                    <a:lumMod val="65000"/>
                  </a:schemeClr>
                </a:solidFill>
                <a:latin typeface="+mn-lt"/>
                <a:cs typeface="Arial" panose="020B0604020202020204" pitchFamily="34" charset="0"/>
              </a:rPr>
              <a:t>ESA EO BE Strategic Long-Term Vision |  V2  |  30/09/2024</a:t>
            </a:r>
          </a:p>
        </p:txBody>
      </p:sp>
      <p:sp>
        <p:nvSpPr>
          <p:cNvPr id="6" name="Rectangle 27">
            <a:extLst>
              <a:ext uri="{FF2B5EF4-FFF2-40B4-BE49-F238E27FC236}">
                <a16:creationId xmlns:a16="http://schemas.microsoft.com/office/drawing/2014/main" id="{C7A3A5DA-5BBD-64D1-6DE2-E0F6859C58F2}"/>
              </a:ext>
            </a:extLst>
          </p:cNvPr>
          <p:cNvSpPr/>
          <p:nvPr/>
        </p:nvSpPr>
        <p:spPr>
          <a:xfrm>
            <a:off x="7131820" y="6517871"/>
            <a:ext cx="4532162" cy="219456"/>
          </a:xfrm>
          <a:prstGeom prst="rect">
            <a:avLst/>
          </a:prstGeom>
        </p:spPr>
        <p:txBody>
          <a:bodyPr wrap="square" lIns="0" tIns="0" rIns="0" bIns="0" anchor="ctr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700">
                <a:solidFill>
                  <a:schemeClr val="bg1">
                    <a:lumMod val="65000"/>
                  </a:schemeClr>
                </a:solidFill>
                <a:latin typeface="+mn-lt"/>
                <a:cs typeface="Arial" panose="020B0604020202020204" pitchFamily="34" charset="0"/>
              </a:rPr>
              <a:t>Company Confidential © Capgemini 2024. All rights reserved  |</a:t>
            </a:r>
          </a:p>
        </p:txBody>
      </p:sp>
      <p:sp>
        <p:nvSpPr>
          <p:cNvPr id="7" name="Rectangle 43">
            <a:extLst>
              <a:ext uri="{FF2B5EF4-FFF2-40B4-BE49-F238E27FC236}">
                <a16:creationId xmlns:a16="http://schemas.microsoft.com/office/drawing/2014/main" id="{5A64C6D2-B9B0-18AF-749A-15AAED7E4993}"/>
              </a:ext>
            </a:extLst>
          </p:cNvPr>
          <p:cNvSpPr/>
          <p:nvPr/>
        </p:nvSpPr>
        <p:spPr>
          <a:xfrm>
            <a:off x="11648878" y="6517658"/>
            <a:ext cx="229263" cy="215444"/>
          </a:xfrm>
          <a:prstGeom prst="rect">
            <a:avLst/>
          </a:prstGeom>
        </p:spPr>
        <p:txBody>
          <a:bodyPr wrap="square" lIns="0" rIns="0">
            <a:spAutoFit/>
          </a:bodyPr>
          <a:lstStyle/>
          <a:p>
            <a:pPr algn="r"/>
            <a:fld id="{0502E5A9-B53C-401E-A0E0-4A359BB0A9E5}" type="slidenum">
              <a:rPr lang="en-US" sz="800" smtClean="0">
                <a:solidFill>
                  <a:schemeClr val="bg1">
                    <a:lumMod val="65000"/>
                  </a:schemeClr>
                </a:solidFill>
                <a:latin typeface="+mn-lt"/>
                <a:cs typeface="Arial" panose="020B0604020202020204" pitchFamily="34" charset="0"/>
              </a:rPr>
              <a:pPr algn="r"/>
              <a:t>‹N°›</a:t>
            </a:fld>
            <a:endParaRPr lang="en-US" sz="800">
              <a:solidFill>
                <a:schemeClr val="bg1">
                  <a:lumMod val="65000"/>
                </a:schemeClr>
              </a:solidFill>
              <a:latin typeface="+mn-lt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262411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9" r:id="rId1"/>
    <p:sldLayoutId id="2147483720" r:id="rId2"/>
    <p:sldLayoutId id="2147483721" r:id="rId3"/>
    <p:sldLayoutId id="2147483722" r:id="rId4"/>
    <p:sldLayoutId id="2147483723" r:id="rId5"/>
    <p:sldLayoutId id="2147483724" r:id="rId6"/>
    <p:sldLayoutId id="2147483725" r:id="rId7"/>
    <p:sldLayoutId id="2147483726" r:id="rId8"/>
    <p:sldLayoutId id="2147483727" r:id="rId9"/>
    <p:sldLayoutId id="2147483728" r:id="rId10"/>
    <p:sldLayoutId id="2147483729" r:id="rId11"/>
    <p:sldLayoutId id="2147483730" r:id="rId12"/>
    <p:sldLayoutId id="2147483731" r:id="rId13"/>
    <p:sldLayoutId id="2147483732" r:id="rId14"/>
    <p:sldLayoutId id="2147483733" r:id="rId15"/>
    <p:sldLayoutId id="2147483734" r:id="rId16"/>
    <p:sldLayoutId id="2147483735" r:id="rId17"/>
    <p:sldLayoutId id="2147483736" r:id="rId18"/>
    <p:sldLayoutId id="2147483737" r:id="rId19"/>
    <p:sldLayoutId id="2147483738" r:id="rId20"/>
    <p:sldLayoutId id="2147483739" r:id="rId21"/>
    <p:sldLayoutId id="2147483740" r:id="rId22"/>
    <p:sldLayoutId id="2147483741" r:id="rId23"/>
    <p:sldLayoutId id="2147483742" r:id="rId24"/>
    <p:sldLayoutId id="2147483743" r:id="rId25"/>
    <p:sldLayoutId id="2147483744" r:id="rId26"/>
    <p:sldLayoutId id="2147483745" r:id="rId27"/>
    <p:sldLayoutId id="2147483746" r:id="rId28"/>
    <p:sldLayoutId id="2147483747" r:id="rId29"/>
    <p:sldLayoutId id="2147483748" r:id="rId30"/>
    <p:sldLayoutId id="2147483749" r:id="rId31"/>
    <p:sldLayoutId id="2147483750" r:id="rId32"/>
    <p:sldLayoutId id="2147483751" r:id="rId33"/>
    <p:sldLayoutId id="2147483752" r:id="rId34"/>
    <p:sldLayoutId id="2147483753" r:id="rId35"/>
    <p:sldLayoutId id="2147483754" r:id="rId36"/>
    <p:sldLayoutId id="2147483755" r:id="rId37"/>
    <p:sldLayoutId id="2147483756" r:id="rId38"/>
    <p:sldLayoutId id="2147483757" r:id="rId39"/>
    <p:sldLayoutId id="2147483758" r:id="rId40"/>
    <p:sldLayoutId id="2147483759" r:id="rId41"/>
    <p:sldLayoutId id="2147483760" r:id="rId42"/>
    <p:sldLayoutId id="2147483761" r:id="rId43"/>
    <p:sldLayoutId id="2147483762" r:id="rId44"/>
    <p:sldLayoutId id="2147483763" r:id="rId45"/>
    <p:sldLayoutId id="2147483764" r:id="rId46"/>
    <p:sldLayoutId id="2147483765" r:id="rId47"/>
    <p:sldLayoutId id="2147483766" r:id="rId48"/>
    <p:sldLayoutId id="2147483767" r:id="rId49"/>
    <p:sldLayoutId id="2147483768" r:id="rId50"/>
    <p:sldLayoutId id="2147483769" r:id="rId51"/>
    <p:sldLayoutId id="2147483770" r:id="rId52"/>
  </p:sldLayoutIdLst>
  <p:hf hdr="0"/>
  <p:txStyles>
    <p:titleStyle>
      <a:lvl1pPr marL="0" marR="0" indent="0" algn="l" defTabSz="914400" rtl="0" eaLnBrk="1" fontAlgn="auto" latinLnBrk="0" hangingPunct="1">
        <a:lnSpc>
          <a:spcPct val="90000"/>
        </a:lnSpc>
        <a:spcBef>
          <a:spcPct val="0"/>
        </a:spcBef>
        <a:spcAft>
          <a:spcPts val="0"/>
        </a:spcAft>
        <a:buClrTx/>
        <a:buSzTx/>
        <a:buFontTx/>
        <a:buNone/>
        <a:tabLst/>
        <a:defRPr kumimoji="0" lang="en-US" sz="2800" b="0" i="0" u="none" strike="noStrike" kern="1200" cap="none" spc="0" normalizeH="0" baseline="0" noProof="0" dirty="0">
          <a:ln>
            <a:noFill/>
          </a:ln>
          <a:solidFill>
            <a:schemeClr val="tx1"/>
          </a:solidFill>
          <a:effectLst/>
          <a:uLnTx/>
          <a:uFillTx/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600"/>
        </a:spcBef>
        <a:buFont typeface="Arial" panose="020B0604020202020204" pitchFamily="34" charset="0"/>
        <a:buNone/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180975" indent="-180975" algn="l" defTabSz="914400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360000" indent="-180000" algn="l" defTabSz="914400" rtl="0" eaLnBrk="1" latinLnBrk="0" hangingPunct="1">
        <a:lnSpc>
          <a:spcPct val="100000"/>
        </a:lnSpc>
        <a:spcBef>
          <a:spcPts val="600"/>
        </a:spcBef>
        <a:buClrTx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39750" indent="-180000" algn="l" defTabSz="914400" rtl="0" eaLnBrk="1" latinLnBrk="0" hangingPunct="1">
        <a:lnSpc>
          <a:spcPct val="100000"/>
        </a:lnSpc>
        <a:spcBef>
          <a:spcPts val="600"/>
        </a:spcBef>
        <a:buClrTx/>
        <a:buFont typeface="Verdana" panose="020B0604030504040204" pitchFamily="34" charset="0"/>
        <a:buChar char="‒"/>
        <a:tabLst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719138" indent="-180975" algn="l" defTabSz="914400" rtl="0" eaLnBrk="1" latinLnBrk="0" hangingPunct="1">
        <a:lnSpc>
          <a:spcPct val="100000"/>
        </a:lnSpc>
        <a:spcBef>
          <a:spcPts val="600"/>
        </a:spcBef>
        <a:buClrTx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8" orient="horz" pos="663">
          <p15:clr>
            <a:srgbClr val="F26B43"/>
          </p15:clr>
        </p15:guide>
        <p15:guide id="19" orient="horz" pos="4320">
          <p15:clr>
            <a:srgbClr val="F26B43"/>
          </p15:clr>
        </p15:guide>
        <p15:guide id="20" pos="257">
          <p15:clr>
            <a:srgbClr val="F26B43"/>
          </p15:clr>
        </p15:guide>
        <p15:guide id="21" pos="3840">
          <p15:clr>
            <a:srgbClr val="F26B43"/>
          </p15:clr>
        </p15:guide>
        <p15:guide id="22" pos="7423">
          <p15:clr>
            <a:srgbClr val="F26B43"/>
          </p15:clr>
        </p15:guide>
        <p15:guide id="23" orient="horz" pos="255">
          <p15:clr>
            <a:srgbClr val="F26B43"/>
          </p15:clr>
        </p15:guide>
        <p15:guide id="24" orient="horz" pos="1026">
          <p15:clr>
            <a:srgbClr val="F26B43"/>
          </p15:clr>
        </p15:guide>
        <p15:guide id="26" orient="horz" pos="4065">
          <p15:clr>
            <a:srgbClr val="F26B43"/>
          </p15:clr>
        </p15:guide>
        <p15:guide id="27" orient="horz" pos="89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docs.aws.amazon.com/AmazonS3/latest/API/API_GetObject.html" TargetMode="External"/><Relationship Id="rId1" Type="http://schemas.openxmlformats.org/officeDocument/2006/relationships/slideLayout" Target="../slideLayouts/slideLayout3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hyperlink" Target="https://zarr.readthedocs.io/en/stable/tutorial.html#accessing-zip-archives-on-s3" TargetMode="External"/><Relationship Id="rId1" Type="http://schemas.openxmlformats.org/officeDocument/2006/relationships/slideLayout" Target="../slideLayouts/slideLayout3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s://docs.aws.amazon.com/AmazonS3/latest/API/API_ListObjectsV2.html" TargetMode="External"/><Relationship Id="rId1" Type="http://schemas.openxmlformats.org/officeDocument/2006/relationships/slideLayout" Target="../slideLayouts/slideLayout3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sv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9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ous-titre 1">
            <a:extLst>
              <a:ext uri="{FF2B5EF4-FFF2-40B4-BE49-F238E27FC236}">
                <a16:creationId xmlns:a16="http://schemas.microsoft.com/office/drawing/2014/main" id="{01213294-B2E3-CE0D-2C38-EF83BE0E3AE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460790"/>
            <a:ext cx="11090275" cy="246221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3" name="Titre 2">
            <a:extLst>
              <a:ext uri="{FF2B5EF4-FFF2-40B4-BE49-F238E27FC236}">
                <a16:creationId xmlns:a16="http://schemas.microsoft.com/office/drawing/2014/main" id="{368E84B2-694D-0628-2331-00152D2DFEA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07988" y="4154402"/>
            <a:ext cx="11090276" cy="747897"/>
          </a:xfrm>
        </p:spPr>
        <p:txBody>
          <a:bodyPr/>
          <a:lstStyle/>
          <a:p>
            <a:r>
              <a:rPr lang="fr-FR" dirty="0" err="1"/>
              <a:t>Storing</a:t>
            </a:r>
            <a:r>
              <a:rPr lang="fr-FR" dirty="0"/>
              <a:t> ZARR on S3 for STAC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848156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>
            <a:extLst>
              <a:ext uri="{FF2B5EF4-FFF2-40B4-BE49-F238E27FC236}">
                <a16:creationId xmlns:a16="http://schemas.microsoft.com/office/drawing/2014/main" id="{5FF65223-3C11-13C7-1758-7068503B05AA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729AD67F-CA83-40EE-C9FE-FC36BECFB023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3920067" y="1624108"/>
            <a:ext cx="7863946" cy="4829080"/>
          </a:xfrm>
        </p:spPr>
        <p:txBody>
          <a:bodyPr/>
          <a:lstStyle/>
          <a:p>
            <a:r>
              <a:rPr lang="fr-FR" sz="1600" b="1" dirty="0"/>
              <a:t>ZARR Structure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600" dirty="0"/>
              <a:t>A </a:t>
            </a:r>
            <a:r>
              <a:rPr lang="fr-FR" sz="1600" dirty="0" err="1"/>
              <a:t>Zarr</a:t>
            </a:r>
            <a:r>
              <a:rPr lang="fr-FR" sz="1600" dirty="0"/>
              <a:t> container </a:t>
            </a:r>
            <a:r>
              <a:rPr lang="fr-FR" sz="1600" dirty="0" err="1"/>
              <a:t>is</a:t>
            </a:r>
            <a:r>
              <a:rPr lang="fr-FR" sz="1600" dirty="0"/>
              <a:t> </a:t>
            </a:r>
            <a:r>
              <a:rPr lang="fr-FR" sz="1600" dirty="0" err="1"/>
              <a:t>persisted</a:t>
            </a:r>
            <a:r>
              <a:rPr lang="fr-FR" sz="1600" dirty="0"/>
              <a:t> on </a:t>
            </a:r>
            <a:r>
              <a:rPr lang="fr-FR" sz="1600" dirty="0" err="1"/>
              <a:t>disk</a:t>
            </a:r>
            <a:r>
              <a:rPr lang="fr-FR" sz="1600" dirty="0"/>
              <a:t> as a </a:t>
            </a:r>
            <a:r>
              <a:rPr lang="fr-FR" sz="1600" dirty="0" err="1"/>
              <a:t>structured</a:t>
            </a:r>
            <a:r>
              <a:rPr lang="fr-FR" sz="1600" dirty="0"/>
              <a:t> </a:t>
            </a:r>
            <a:r>
              <a:rPr lang="fr-FR" sz="1600" dirty="0" err="1"/>
              <a:t>tree</a:t>
            </a:r>
            <a:r>
              <a:rPr lang="fr-FR" sz="1600" dirty="0"/>
              <a:t> of folders and files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600" dirty="0"/>
              <a:t>Files are </a:t>
            </a:r>
            <a:r>
              <a:rPr lang="fr-FR" sz="1600" dirty="0" err="1"/>
              <a:t>Zarr</a:t>
            </a:r>
            <a:r>
              <a:rPr lang="fr-FR" sz="1600" dirty="0"/>
              <a:t> </a:t>
            </a:r>
            <a:r>
              <a:rPr lang="fr-FR" sz="1600" dirty="0" err="1"/>
              <a:t>metadata</a:t>
            </a:r>
            <a:r>
              <a:rPr lang="fr-FR" sz="1600" dirty="0"/>
              <a:t> or </a:t>
            </a:r>
            <a:r>
              <a:rPr lang="fr-FR" sz="1600" dirty="0" err="1"/>
              <a:t>chunks</a:t>
            </a:r>
            <a:r>
              <a:rPr lang="fr-FR" sz="1600" dirty="0"/>
              <a:t> of data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600" dirty="0"/>
              <a:t>Folders </a:t>
            </a:r>
            <a:r>
              <a:rPr lang="fr-FR" sz="1600" dirty="0" err="1"/>
              <a:t>represent</a:t>
            </a:r>
            <a:r>
              <a:rPr lang="fr-FR" sz="1600" dirty="0"/>
              <a:t> the structure of variable </a:t>
            </a:r>
            <a:r>
              <a:rPr lang="fr-FR" sz="1600" dirty="0" err="1"/>
              <a:t>hierarchy</a:t>
            </a:r>
            <a:endParaRPr lang="fr-FR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sz="1600" dirty="0"/>
          </a:p>
          <a:p>
            <a:r>
              <a:rPr lang="fr-FR" sz="1600" b="1" dirty="0" err="1"/>
              <a:t>Storing</a:t>
            </a:r>
            <a:r>
              <a:rPr lang="fr-FR" sz="1600" b="1" dirty="0"/>
              <a:t> ZARR Container on S3</a:t>
            </a:r>
          </a:p>
          <a:p>
            <a:r>
              <a:rPr lang="fr-FR" sz="1600" dirty="0" err="1"/>
              <a:t>Two</a:t>
            </a:r>
            <a:r>
              <a:rPr lang="fr-FR" sz="1600" dirty="0"/>
              <a:t> possible </a:t>
            </a:r>
            <a:r>
              <a:rPr lang="fr-FR" sz="1600" dirty="0" err="1"/>
              <a:t>approaches</a:t>
            </a:r>
            <a:r>
              <a:rPr lang="fr-FR" sz="1600" dirty="0"/>
              <a:t>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600" b="1" dirty="0"/>
              <a:t>ZARR archive</a:t>
            </a:r>
            <a:r>
              <a:rPr lang="fr-FR" sz="1600" dirty="0"/>
              <a:t> : </a:t>
            </a:r>
            <a:r>
              <a:rPr lang="fr-FR" sz="1600" dirty="0" err="1"/>
              <a:t>Create</a:t>
            </a:r>
            <a:r>
              <a:rPr lang="fr-FR" sz="1600" dirty="0"/>
              <a:t> an archive (ZIP, TAR …) of the ZARR </a:t>
            </a:r>
            <a:r>
              <a:rPr lang="fr-FR" sz="1600" dirty="0" err="1"/>
              <a:t>tree</a:t>
            </a:r>
            <a:r>
              <a:rPr lang="fr-FR" sz="1600" dirty="0"/>
              <a:t> and </a:t>
            </a:r>
            <a:r>
              <a:rPr lang="fr-FR" sz="1600" dirty="0" err="1"/>
              <a:t>upload</a:t>
            </a:r>
            <a:r>
              <a:rPr lang="fr-FR" sz="1600" dirty="0"/>
              <a:t> </a:t>
            </a:r>
            <a:r>
              <a:rPr lang="fr-FR" sz="1600" dirty="0" err="1"/>
              <a:t>this</a:t>
            </a:r>
            <a:r>
              <a:rPr lang="fr-FR" sz="1600" dirty="0"/>
              <a:t> archive to an S3 </a:t>
            </a:r>
            <a:r>
              <a:rPr lang="fr-FR" sz="1600" dirty="0" err="1"/>
              <a:t>bucket</a:t>
            </a:r>
            <a:r>
              <a:rPr lang="fr-FR" sz="1600" dirty="0"/>
              <a:t> as a single </a:t>
            </a:r>
            <a:r>
              <a:rPr lang="fr-FR" sz="1600" dirty="0" err="1"/>
              <a:t>object</a:t>
            </a:r>
            <a:endParaRPr lang="fr-FR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600" b="1" dirty="0" err="1"/>
              <a:t>exploded</a:t>
            </a:r>
            <a:r>
              <a:rPr lang="fr-FR" sz="1600" b="1" dirty="0"/>
              <a:t> ZARR </a:t>
            </a:r>
            <a:r>
              <a:rPr lang="fr-FR" sz="1600" dirty="0"/>
              <a:t>: </a:t>
            </a:r>
            <a:r>
              <a:rPr lang="fr-FR" sz="1600" dirty="0" err="1"/>
              <a:t>Upload</a:t>
            </a:r>
            <a:r>
              <a:rPr lang="fr-FR" sz="1600" dirty="0"/>
              <a:t> </a:t>
            </a:r>
            <a:r>
              <a:rPr lang="fr-FR" sz="1600" dirty="0" err="1"/>
              <a:t>each</a:t>
            </a:r>
            <a:r>
              <a:rPr lang="fr-FR" sz="1600" dirty="0"/>
              <a:t> </a:t>
            </a:r>
            <a:r>
              <a:rPr lang="fr-FR" sz="1600" dirty="0" err="1"/>
              <a:t>individual</a:t>
            </a:r>
            <a:r>
              <a:rPr lang="fr-FR" sz="1600" dirty="0"/>
              <a:t> files as S3 </a:t>
            </a:r>
            <a:r>
              <a:rPr lang="fr-FR" sz="1600" dirty="0" err="1"/>
              <a:t>objects</a:t>
            </a:r>
            <a:r>
              <a:rPr lang="fr-FR" sz="1600" dirty="0"/>
              <a:t>, by </a:t>
            </a:r>
            <a:r>
              <a:rPr lang="fr-FR" sz="1600" dirty="0" err="1"/>
              <a:t>preserving</a:t>
            </a:r>
            <a:r>
              <a:rPr lang="fr-FR" sz="1600" dirty="0"/>
              <a:t> </a:t>
            </a:r>
            <a:r>
              <a:rPr lang="fr-FR" sz="1600" dirty="0" err="1"/>
              <a:t>their</a:t>
            </a:r>
            <a:r>
              <a:rPr lang="fr-FR" sz="1600" dirty="0"/>
              <a:t> </a:t>
            </a:r>
            <a:r>
              <a:rPr lang="fr-FR" sz="1600" dirty="0" err="1"/>
              <a:t>path</a:t>
            </a:r>
            <a:r>
              <a:rPr lang="fr-FR" sz="1600" dirty="0"/>
              <a:t> in the filesystem as S3 </a:t>
            </a:r>
            <a:r>
              <a:rPr lang="fr-FR" sz="1600" dirty="0" err="1"/>
              <a:t>prefixes</a:t>
            </a:r>
            <a:endParaRPr lang="fr-FR" sz="1600" dirty="0"/>
          </a:p>
          <a:p>
            <a:endParaRPr lang="fr-FR" sz="1600" dirty="0"/>
          </a:p>
          <a:p>
            <a:r>
              <a:rPr lang="fr-FR" sz="1600" b="1" dirty="0" err="1"/>
              <a:t>Retrieving</a:t>
            </a:r>
            <a:r>
              <a:rPr lang="fr-FR" sz="1600" b="1" dirty="0"/>
              <a:t> a ZARR </a:t>
            </a:r>
            <a:r>
              <a:rPr lang="fr-FR" sz="1600" b="1" dirty="0" err="1"/>
              <a:t>from</a:t>
            </a:r>
            <a:r>
              <a:rPr lang="fr-FR" sz="1600" b="1" dirty="0"/>
              <a:t> S3</a:t>
            </a:r>
          </a:p>
          <a:p>
            <a:r>
              <a:rPr lang="fr-FR" sz="1600" dirty="0">
                <a:sym typeface="Wingdings" panose="05000000000000000000" pitchFamily="2" charset="2"/>
              </a:rPr>
              <a:t> 3 </a:t>
            </a:r>
            <a:r>
              <a:rPr lang="fr-FR" sz="1600" dirty="0" err="1">
                <a:sym typeface="Wingdings" panose="05000000000000000000" pitchFamily="2" charset="2"/>
              </a:rPr>
              <a:t>approaches</a:t>
            </a:r>
            <a:r>
              <a:rPr lang="fr-FR" sz="1600" dirty="0">
                <a:sym typeface="Wingdings" panose="05000000000000000000" pitchFamily="2" charset="2"/>
              </a:rPr>
              <a:t> </a:t>
            </a:r>
            <a:r>
              <a:rPr lang="fr-FR" sz="1600" dirty="0" err="1">
                <a:sym typeface="Wingdings" panose="05000000000000000000" pitchFamily="2" charset="2"/>
              </a:rPr>
              <a:t>identified</a:t>
            </a:r>
            <a:r>
              <a:rPr lang="fr-FR" sz="1600" dirty="0">
                <a:sym typeface="Wingdings" panose="05000000000000000000" pitchFamily="2" charset="2"/>
              </a:rPr>
              <a:t> </a:t>
            </a:r>
            <a:r>
              <a:rPr lang="fr-FR" sz="1600" dirty="0" err="1">
                <a:sym typeface="Wingdings" panose="05000000000000000000" pitchFamily="2" charset="2"/>
              </a:rPr>
              <a:t>depending</a:t>
            </a:r>
            <a:r>
              <a:rPr lang="fr-FR" sz="1600" dirty="0">
                <a:sym typeface="Wingdings" panose="05000000000000000000" pitchFamily="2" charset="2"/>
              </a:rPr>
              <a:t> on the </a:t>
            </a:r>
            <a:r>
              <a:rPr lang="fr-FR" sz="1600" dirty="0" err="1">
                <a:sym typeface="Wingdings" panose="05000000000000000000" pitchFamily="2" charset="2"/>
              </a:rPr>
              <a:t>storage</a:t>
            </a:r>
            <a:r>
              <a:rPr lang="fr-FR" sz="1600" dirty="0">
                <a:sym typeface="Wingdings" panose="05000000000000000000" pitchFamily="2" charset="2"/>
              </a:rPr>
              <a:t> </a:t>
            </a:r>
            <a:r>
              <a:rPr lang="fr-FR" sz="1600" dirty="0" err="1">
                <a:sym typeface="Wingdings" panose="05000000000000000000" pitchFamily="2" charset="2"/>
              </a:rPr>
              <a:t>approach</a:t>
            </a:r>
            <a:r>
              <a:rPr lang="fr-FR" sz="1600" dirty="0">
                <a:sym typeface="Wingdings" panose="05000000000000000000" pitchFamily="2" charset="2"/>
              </a:rPr>
              <a:t> (</a:t>
            </a:r>
            <a:r>
              <a:rPr lang="fr-FR" sz="1600" dirty="0" err="1">
                <a:sym typeface="Wingdings" panose="05000000000000000000" pitchFamily="2" charset="2"/>
              </a:rPr>
              <a:t>see</a:t>
            </a:r>
            <a:r>
              <a:rPr lang="fr-FR" sz="1600" dirty="0">
                <a:sym typeface="Wingdings" panose="05000000000000000000" pitchFamily="2" charset="2"/>
              </a:rPr>
              <a:t> </a:t>
            </a:r>
            <a:r>
              <a:rPr lang="fr-FR" sz="1600" dirty="0" err="1">
                <a:sym typeface="Wingdings" panose="05000000000000000000" pitchFamily="2" charset="2"/>
              </a:rPr>
              <a:t>next</a:t>
            </a:r>
            <a:r>
              <a:rPr lang="fr-FR" sz="1600" dirty="0">
                <a:sym typeface="Wingdings" panose="05000000000000000000" pitchFamily="2" charset="2"/>
              </a:rPr>
              <a:t> slides)</a:t>
            </a:r>
            <a:r>
              <a:rPr lang="fr-FR" sz="1600" dirty="0"/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dirty="0"/>
          </a:p>
        </p:txBody>
      </p:sp>
      <p:sp>
        <p:nvSpPr>
          <p:cNvPr id="4" name="Titre 3">
            <a:extLst>
              <a:ext uri="{FF2B5EF4-FFF2-40B4-BE49-F238E27FC236}">
                <a16:creationId xmlns:a16="http://schemas.microsoft.com/office/drawing/2014/main" id="{29660666-0A13-A720-3D90-39ED14D621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ZARR Structure on </a:t>
            </a:r>
            <a:r>
              <a:rPr lang="fr-FR" dirty="0" err="1"/>
              <a:t>disk</a:t>
            </a:r>
            <a:r>
              <a:rPr lang="fr-FR" dirty="0"/>
              <a:t> and </a:t>
            </a:r>
            <a:r>
              <a:rPr lang="fr-FR" dirty="0" err="1"/>
              <a:t>Storing</a:t>
            </a:r>
            <a:r>
              <a:rPr lang="fr-FR" dirty="0"/>
              <a:t> on S3 </a:t>
            </a:r>
            <a:r>
              <a:rPr lang="fr-FR" dirty="0" err="1"/>
              <a:t>buckets</a:t>
            </a:r>
            <a:endParaRPr lang="fr-FR" dirty="0"/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5689E298-D407-2717-B8CC-2A945AE89B4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1055" y="1624108"/>
            <a:ext cx="2503878" cy="48743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8516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>
            <a:extLst>
              <a:ext uri="{FF2B5EF4-FFF2-40B4-BE49-F238E27FC236}">
                <a16:creationId xmlns:a16="http://schemas.microsoft.com/office/drawing/2014/main" id="{5FF65223-3C11-13C7-1758-7068503B05AA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729AD67F-CA83-40EE-C9FE-FC36BECFB023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414971" y="1624108"/>
            <a:ext cx="11369042" cy="4829080"/>
          </a:xfrm>
        </p:spPr>
        <p:txBody>
          <a:bodyPr/>
          <a:lstStyle/>
          <a:p>
            <a:r>
              <a:rPr lang="fr-FR" sz="1600" b="1" dirty="0" err="1"/>
              <a:t>Given</a:t>
            </a:r>
            <a:r>
              <a:rPr lang="fr-FR" sz="1600" b="1" dirty="0"/>
              <a:t> the S3 URL of  the </a:t>
            </a:r>
            <a:r>
              <a:rPr lang="fr-FR" sz="1600" b="1" dirty="0" err="1"/>
              <a:t>stored</a:t>
            </a:r>
            <a:r>
              <a:rPr lang="fr-FR" sz="1600" b="1" dirty="0"/>
              <a:t> ZARR archive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600" dirty="0" err="1"/>
              <a:t>Retrieve</a:t>
            </a:r>
            <a:r>
              <a:rPr lang="fr-FR" sz="1600" dirty="0"/>
              <a:t> the archive </a:t>
            </a:r>
            <a:r>
              <a:rPr lang="fr-FR" sz="1600" dirty="0" err="1"/>
              <a:t>using</a:t>
            </a:r>
            <a:r>
              <a:rPr lang="fr-FR" sz="1600" dirty="0"/>
              <a:t> the </a:t>
            </a:r>
            <a:r>
              <a:rPr lang="fr-FR" sz="1600" dirty="0" err="1"/>
              <a:t>GetObject</a:t>
            </a:r>
            <a:r>
              <a:rPr lang="fr-FR" sz="1600" dirty="0"/>
              <a:t> S3 API call (</a:t>
            </a:r>
            <a:r>
              <a:rPr lang="fr-FR" sz="1600" dirty="0">
                <a:hlinkClick r:id="rId2"/>
              </a:rPr>
              <a:t>https://docs.aws.amazon.com/AmazonS3/latest/API/API_GetObject.html</a:t>
            </a:r>
            <a:r>
              <a:rPr lang="fr-FR" sz="1600" dirty="0"/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600" dirty="0"/>
              <a:t>Store the </a:t>
            </a:r>
            <a:r>
              <a:rPr lang="fr-FR" sz="1600" dirty="0" err="1"/>
              <a:t>returned</a:t>
            </a:r>
            <a:r>
              <a:rPr lang="fr-FR" sz="1600" dirty="0"/>
              <a:t> data </a:t>
            </a:r>
            <a:r>
              <a:rPr lang="fr-FR" sz="1600" dirty="0" err="1"/>
              <a:t>stream</a:t>
            </a:r>
            <a:r>
              <a:rPr lang="fr-FR" sz="1600" dirty="0"/>
              <a:t> on </a:t>
            </a:r>
            <a:r>
              <a:rPr lang="fr-FR" sz="1600" dirty="0" err="1"/>
              <a:t>disk</a:t>
            </a:r>
            <a:endParaRPr lang="fr-FR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600" dirty="0" err="1"/>
              <a:t>When</a:t>
            </a:r>
            <a:r>
              <a:rPr lang="fr-FR" sz="1600" dirty="0"/>
              <a:t> </a:t>
            </a:r>
            <a:r>
              <a:rPr lang="fr-FR" sz="1600" dirty="0" err="1"/>
              <a:t>completed</a:t>
            </a:r>
            <a:r>
              <a:rPr lang="fr-FR" sz="1600" dirty="0"/>
              <a:t>, </a:t>
            </a:r>
            <a:r>
              <a:rPr lang="fr-FR" sz="1600" dirty="0" err="1"/>
              <a:t>unzip</a:t>
            </a:r>
            <a:r>
              <a:rPr lang="fr-FR" sz="1600" dirty="0"/>
              <a:t> the archive on </a:t>
            </a:r>
            <a:r>
              <a:rPr lang="fr-FR" sz="1600" dirty="0" err="1"/>
              <a:t>disk</a:t>
            </a:r>
            <a:endParaRPr lang="fr-FR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600" dirty="0"/>
              <a:t>Use a ZARR </a:t>
            </a:r>
            <a:r>
              <a:rPr lang="fr-FR" sz="1600" dirty="0" err="1"/>
              <a:t>library</a:t>
            </a:r>
            <a:r>
              <a:rPr lang="fr-FR" sz="1600" dirty="0"/>
              <a:t> to explore the content of the ZARR container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600" dirty="0"/>
              <a:t>Pros</a:t>
            </a:r>
          </a:p>
          <a:p>
            <a:pPr marL="466725" lvl="1" indent="-285750">
              <a:buFont typeface="Arial" panose="020B0604020202020204" pitchFamily="34" charset="0"/>
              <a:buChar char="•"/>
            </a:pPr>
            <a:r>
              <a:rPr lang="fr-FR" sz="1600" dirty="0" err="1"/>
              <a:t>straightforward</a:t>
            </a:r>
            <a:endParaRPr lang="fr-FR" sz="1600" dirty="0"/>
          </a:p>
          <a:p>
            <a:pPr marL="466725" lvl="1" indent="-285750">
              <a:buFont typeface="Arial" panose="020B0604020202020204" pitchFamily="34" charset="0"/>
              <a:buChar char="•"/>
            </a:pPr>
            <a:r>
              <a:rPr lang="fr-FR" sz="1600" dirty="0" err="1"/>
              <a:t>Only</a:t>
            </a:r>
            <a:r>
              <a:rPr lang="fr-FR" sz="1600" dirty="0"/>
              <a:t> 1 S3 </a:t>
            </a:r>
            <a:r>
              <a:rPr lang="fr-FR" sz="1600" dirty="0" err="1"/>
              <a:t>request</a:t>
            </a:r>
            <a:endParaRPr lang="fr-FR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600" dirty="0"/>
              <a:t>Cons </a:t>
            </a:r>
          </a:p>
          <a:p>
            <a:pPr marL="466725" lvl="1" indent="-285750">
              <a:buFont typeface="Arial" panose="020B0604020202020204" pitchFamily="34" charset="0"/>
              <a:buChar char="•"/>
            </a:pPr>
            <a:r>
              <a:rPr lang="fr-FR" sz="1600" dirty="0"/>
              <a:t>Up to the archive extraction, </a:t>
            </a:r>
            <a:r>
              <a:rPr lang="fr-FR" sz="1600" dirty="0" err="1"/>
              <a:t>it</a:t>
            </a:r>
            <a:r>
              <a:rPr lang="fr-FR" sz="1600" dirty="0"/>
              <a:t> </a:t>
            </a:r>
            <a:r>
              <a:rPr lang="fr-FR" sz="1600" dirty="0" err="1"/>
              <a:t>is</a:t>
            </a:r>
            <a:r>
              <a:rPr lang="fr-FR" sz="1600" dirty="0"/>
              <a:t> </a:t>
            </a:r>
            <a:r>
              <a:rPr lang="fr-FR" sz="1600" dirty="0" err="1"/>
              <a:t>needed</a:t>
            </a:r>
            <a:r>
              <a:rPr lang="fr-FR" sz="1600" dirty="0"/>
              <a:t> to have at </a:t>
            </a:r>
            <a:r>
              <a:rPr lang="fr-FR" sz="1600" dirty="0" err="1"/>
              <a:t>most</a:t>
            </a:r>
            <a:r>
              <a:rPr lang="fr-FR" sz="1600" dirty="0"/>
              <a:t> </a:t>
            </a:r>
            <a:r>
              <a:rPr lang="fr-FR" sz="1600" dirty="0" err="1"/>
              <a:t>twice</a:t>
            </a:r>
            <a:r>
              <a:rPr lang="fr-FR" sz="1600" dirty="0"/>
              <a:t> the ZARR size as free </a:t>
            </a:r>
            <a:r>
              <a:rPr lang="fr-FR" sz="1600" dirty="0" err="1"/>
              <a:t>storage</a:t>
            </a:r>
            <a:endParaRPr lang="fr-FR" sz="1600" dirty="0"/>
          </a:p>
          <a:p>
            <a:pPr marL="466725" lvl="1" indent="-285750">
              <a:buFont typeface="Arial" panose="020B0604020202020204" pitchFamily="34" charset="0"/>
              <a:buChar char="•"/>
            </a:pPr>
            <a:r>
              <a:rPr lang="fr-FR" sz="1600" dirty="0" err="1"/>
              <a:t>Needs</a:t>
            </a:r>
            <a:r>
              <a:rPr lang="fr-FR" sz="1600" dirty="0"/>
              <a:t> to download the </a:t>
            </a:r>
            <a:r>
              <a:rPr lang="fr-FR" sz="1600" dirty="0" err="1"/>
              <a:t>complete</a:t>
            </a:r>
            <a:r>
              <a:rPr lang="fr-FR" sz="1600" dirty="0"/>
              <a:t> ZARR content </a:t>
            </a:r>
            <a:r>
              <a:rPr lang="fr-FR" sz="1600" dirty="0" err="1"/>
              <a:t>even</a:t>
            </a:r>
            <a:r>
              <a:rPr lang="fr-FR" sz="1600" dirty="0"/>
              <a:t> if </a:t>
            </a:r>
            <a:r>
              <a:rPr lang="fr-FR" sz="1600" dirty="0" err="1"/>
              <a:t>only</a:t>
            </a:r>
            <a:r>
              <a:rPr lang="fr-FR" sz="1600" dirty="0"/>
              <a:t> </a:t>
            </a:r>
            <a:r>
              <a:rPr lang="fr-FR" sz="1600" dirty="0" err="1"/>
              <a:t>some</a:t>
            </a:r>
            <a:r>
              <a:rPr lang="fr-FR" sz="1600" dirty="0"/>
              <a:t> </a:t>
            </a:r>
            <a:r>
              <a:rPr lang="fr-FR" sz="1600" dirty="0" err="1"/>
              <a:t>specific</a:t>
            </a:r>
            <a:r>
              <a:rPr lang="fr-FR" sz="1600" dirty="0"/>
              <a:t> variables/</a:t>
            </a:r>
            <a:r>
              <a:rPr lang="fr-FR" sz="1600" dirty="0" err="1"/>
              <a:t>chunks</a:t>
            </a:r>
            <a:r>
              <a:rPr lang="fr-FR" sz="1600" dirty="0"/>
              <a:t> data are </a:t>
            </a:r>
            <a:r>
              <a:rPr lang="fr-FR" sz="1600" dirty="0" err="1"/>
              <a:t>needed</a:t>
            </a:r>
            <a:endParaRPr lang="fr-FR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dirty="0"/>
          </a:p>
        </p:txBody>
      </p:sp>
      <p:sp>
        <p:nvSpPr>
          <p:cNvPr id="4" name="Titre 3">
            <a:extLst>
              <a:ext uri="{FF2B5EF4-FFF2-40B4-BE49-F238E27FC236}">
                <a16:creationId xmlns:a16="http://schemas.microsoft.com/office/drawing/2014/main" id="{29660666-0A13-A720-3D90-39ED14D621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/>
              <a:t>Retrieving</a:t>
            </a:r>
            <a:r>
              <a:rPr lang="fr-FR" dirty="0"/>
              <a:t> a ZARR Archive </a:t>
            </a:r>
            <a:r>
              <a:rPr lang="fr-FR" dirty="0" err="1"/>
              <a:t>from</a:t>
            </a:r>
            <a:r>
              <a:rPr lang="fr-FR" dirty="0"/>
              <a:t> S3 </a:t>
            </a:r>
            <a:r>
              <a:rPr lang="fr-FR" dirty="0" err="1"/>
              <a:t>Buckets</a:t>
            </a:r>
            <a:r>
              <a:rPr lang="fr-FR" dirty="0"/>
              <a:t> (</a:t>
            </a:r>
            <a:r>
              <a:rPr lang="fr-FR" dirty="0" err="1"/>
              <a:t>Approach</a:t>
            </a:r>
            <a:r>
              <a:rPr lang="fr-FR" dirty="0"/>
              <a:t> 1)</a:t>
            </a:r>
          </a:p>
        </p:txBody>
      </p:sp>
    </p:spTree>
    <p:extLst>
      <p:ext uri="{BB962C8B-B14F-4D97-AF65-F5344CB8AC3E}">
        <p14:creationId xmlns:p14="http://schemas.microsoft.com/office/powerpoint/2010/main" val="4472230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>
            <a:extLst>
              <a:ext uri="{FF2B5EF4-FFF2-40B4-BE49-F238E27FC236}">
                <a16:creationId xmlns:a16="http://schemas.microsoft.com/office/drawing/2014/main" id="{5FF65223-3C11-13C7-1758-7068503B05AA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729AD67F-CA83-40EE-C9FE-FC36BECFB023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414971" y="1624108"/>
            <a:ext cx="11369042" cy="4829080"/>
          </a:xfrm>
        </p:spPr>
        <p:txBody>
          <a:bodyPr/>
          <a:lstStyle/>
          <a:p>
            <a:r>
              <a:rPr lang="fr-FR" sz="1600" dirty="0">
                <a:hlinkClick r:id="rId2"/>
              </a:rPr>
              <a:t>https://zarr.readthedocs.io/en/stable/tutorial.html#accessing-zip-archives-on-s3</a:t>
            </a:r>
            <a:r>
              <a:rPr lang="fr-FR" sz="1600" dirty="0"/>
              <a:t> proposes a solution leveraging </a:t>
            </a:r>
            <a:r>
              <a:rPr lang="fr-FR" sz="1600" dirty="0" err="1"/>
              <a:t>ZipFileSystem</a:t>
            </a:r>
            <a:r>
              <a:rPr lang="fr-FR" sz="1600" dirty="0"/>
              <a:t> class </a:t>
            </a:r>
            <a:r>
              <a:rPr lang="fr-FR" sz="1600" dirty="0" err="1"/>
              <a:t>from</a:t>
            </a:r>
            <a:r>
              <a:rPr lang="fr-FR" sz="1600" dirty="0"/>
              <a:t> </a:t>
            </a:r>
            <a:r>
              <a:rPr lang="fr-FR" sz="1600" dirty="0" err="1"/>
              <a:t>fsspec</a:t>
            </a:r>
            <a:r>
              <a:rPr lang="fr-FR" sz="1600" dirty="0"/>
              <a:t> package and s3fs</a:t>
            </a:r>
          </a:p>
          <a:p>
            <a:endParaRPr lang="fr-FR" sz="1600" dirty="0"/>
          </a:p>
          <a:p>
            <a:endParaRPr lang="fr-FR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sz="1600" dirty="0"/>
          </a:p>
          <a:p>
            <a:endParaRPr lang="fr-FR" sz="1600" dirty="0"/>
          </a:p>
          <a:p>
            <a:r>
              <a:rPr lang="fr-FR" sz="1600" dirty="0"/>
              <a:t>This </a:t>
            </a:r>
            <a:r>
              <a:rPr lang="fr-FR" sz="1600" dirty="0" err="1"/>
              <a:t>approach</a:t>
            </a:r>
            <a:r>
              <a:rPr lang="fr-FR" sz="1600" dirty="0"/>
              <a:t> </a:t>
            </a:r>
            <a:r>
              <a:rPr lang="fr-FR" sz="1600" dirty="0" err="1"/>
              <a:t>should</a:t>
            </a:r>
            <a:r>
              <a:rPr lang="fr-FR" sz="1600" dirty="0"/>
              <a:t> </a:t>
            </a:r>
            <a:r>
              <a:rPr lang="fr-FR" sz="1600" dirty="0" err="1"/>
              <a:t>be</a:t>
            </a:r>
            <a:r>
              <a:rPr lang="fr-FR" sz="1600" dirty="0"/>
              <a:t> </a:t>
            </a:r>
            <a:r>
              <a:rPr lang="fr-FR" sz="1600" dirty="0" err="1"/>
              <a:t>interesting</a:t>
            </a:r>
            <a:r>
              <a:rPr lang="fr-FR" sz="1600" dirty="0"/>
              <a:t> for </a:t>
            </a:r>
            <a:r>
              <a:rPr lang="fr-FR" sz="1600" dirty="0" err="1"/>
              <a:t>downloading</a:t>
            </a:r>
            <a:r>
              <a:rPr lang="fr-FR" sz="1600" dirty="0"/>
              <a:t> </a:t>
            </a:r>
            <a:r>
              <a:rPr lang="fr-FR" sz="1600" dirty="0" err="1"/>
              <a:t>only</a:t>
            </a:r>
            <a:r>
              <a:rPr lang="fr-FR" sz="1600" dirty="0"/>
              <a:t> the </a:t>
            </a:r>
            <a:r>
              <a:rPr lang="fr-FR" sz="1600" dirty="0" err="1"/>
              <a:t>needed</a:t>
            </a:r>
            <a:r>
              <a:rPr lang="fr-FR" sz="1600" dirty="0"/>
              <a:t> part of the ZARR content for a </a:t>
            </a:r>
            <a:r>
              <a:rPr lang="fr-FR" sz="1600" dirty="0" err="1"/>
              <a:t>specific</a:t>
            </a:r>
            <a:r>
              <a:rPr lang="fr-FR" sz="1600" dirty="0"/>
              <a:t> use case.</a:t>
            </a:r>
          </a:p>
          <a:p>
            <a:r>
              <a:rPr lang="fr-FR" sz="1600" dirty="0" err="1"/>
              <a:t>However</a:t>
            </a:r>
            <a:r>
              <a:rPr lang="fr-FR" sz="1600" dirty="0"/>
              <a:t> </a:t>
            </a:r>
            <a:r>
              <a:rPr lang="fr-FR" sz="1600" dirty="0" err="1"/>
              <a:t>it</a:t>
            </a:r>
            <a:r>
              <a:rPr lang="fr-FR" sz="1600" dirty="0"/>
              <a:t> has to </a:t>
            </a:r>
            <a:r>
              <a:rPr lang="fr-FR" sz="1600" dirty="0" err="1"/>
              <a:t>be</a:t>
            </a:r>
            <a:r>
              <a:rPr lang="fr-FR" sz="1600" dirty="0"/>
              <a:t> </a:t>
            </a:r>
            <a:r>
              <a:rPr lang="fr-FR" sz="1600" dirty="0" err="1"/>
              <a:t>verified</a:t>
            </a:r>
            <a:r>
              <a:rPr lang="fr-FR" sz="1600" dirty="0"/>
              <a:t> </a:t>
            </a:r>
            <a:r>
              <a:rPr lang="fr-FR" sz="1600" dirty="0" err="1"/>
              <a:t>with</a:t>
            </a:r>
            <a:r>
              <a:rPr lang="fr-FR" sz="1600" dirty="0"/>
              <a:t> a running </a:t>
            </a:r>
            <a:r>
              <a:rPr lang="fr-FR" sz="1600" dirty="0" err="1"/>
              <a:t>demonstrator</a:t>
            </a:r>
            <a:r>
              <a:rPr lang="fr-FR" sz="1600" dirty="0"/>
              <a:t>. Efficient usage of S3 API </a:t>
            </a:r>
            <a:r>
              <a:rPr lang="fr-FR" sz="1600" dirty="0" err="1"/>
              <a:t>shall</a:t>
            </a:r>
            <a:r>
              <a:rPr lang="fr-FR" sz="1600" dirty="0"/>
              <a:t> </a:t>
            </a:r>
            <a:r>
              <a:rPr lang="fr-FR" sz="1600" dirty="0" err="1"/>
              <a:t>also</a:t>
            </a:r>
            <a:r>
              <a:rPr lang="fr-FR" sz="1600" dirty="0"/>
              <a:t> </a:t>
            </a:r>
            <a:r>
              <a:rPr lang="fr-FR" sz="1600" dirty="0" err="1"/>
              <a:t>be</a:t>
            </a:r>
            <a:r>
              <a:rPr lang="fr-FR" sz="1600" dirty="0"/>
              <a:t> </a:t>
            </a:r>
            <a:r>
              <a:rPr lang="fr-FR" sz="1600" dirty="0" err="1"/>
              <a:t>assessed</a:t>
            </a:r>
            <a:r>
              <a:rPr lang="fr-FR" sz="1600" dirty="0"/>
              <a:t> (</a:t>
            </a:r>
            <a:r>
              <a:rPr lang="fr-FR" sz="1600" dirty="0" err="1"/>
              <a:t>example</a:t>
            </a:r>
            <a:r>
              <a:rPr lang="fr-FR" sz="1600" dirty="0"/>
              <a:t> : how </a:t>
            </a:r>
            <a:r>
              <a:rPr lang="fr-FR" sz="1600" dirty="0" err="1"/>
              <a:t>many</a:t>
            </a:r>
            <a:r>
              <a:rPr lang="fr-FR" sz="1600" dirty="0"/>
              <a:t> S3 </a:t>
            </a:r>
            <a:r>
              <a:rPr lang="fr-FR" sz="1600" dirty="0" err="1"/>
              <a:t>request</a:t>
            </a:r>
            <a:r>
              <a:rPr lang="fr-FR" sz="1600" dirty="0"/>
              <a:t> to </a:t>
            </a:r>
            <a:r>
              <a:rPr lang="fr-FR" sz="1600" dirty="0" err="1"/>
              <a:t>retreive</a:t>
            </a:r>
            <a:r>
              <a:rPr lang="fr-FR" sz="1600" dirty="0"/>
              <a:t> all the </a:t>
            </a:r>
            <a:r>
              <a:rPr lang="fr-FR" sz="1600" dirty="0" err="1"/>
              <a:t>chunks</a:t>
            </a:r>
            <a:r>
              <a:rPr lang="fr-FR" sz="1600" dirty="0"/>
              <a:t> of a </a:t>
            </a:r>
            <a:r>
              <a:rPr lang="fr-FR" sz="1600" dirty="0" err="1"/>
              <a:t>given</a:t>
            </a:r>
            <a:r>
              <a:rPr lang="fr-FR" sz="1600" dirty="0"/>
              <a:t> variable) ?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dirty="0"/>
          </a:p>
        </p:txBody>
      </p:sp>
      <p:sp>
        <p:nvSpPr>
          <p:cNvPr id="4" name="Titre 3">
            <a:extLst>
              <a:ext uri="{FF2B5EF4-FFF2-40B4-BE49-F238E27FC236}">
                <a16:creationId xmlns:a16="http://schemas.microsoft.com/office/drawing/2014/main" id="{29660666-0A13-A720-3D90-39ED14D621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/>
              <a:t>Retrieving</a:t>
            </a:r>
            <a:r>
              <a:rPr lang="fr-FR" dirty="0"/>
              <a:t> partial content of ZARR Archive </a:t>
            </a:r>
            <a:r>
              <a:rPr lang="fr-FR" dirty="0" err="1"/>
              <a:t>from</a:t>
            </a:r>
            <a:r>
              <a:rPr lang="fr-FR" dirty="0"/>
              <a:t> S3 </a:t>
            </a:r>
            <a:r>
              <a:rPr lang="fr-FR" dirty="0" err="1"/>
              <a:t>Buckets</a:t>
            </a:r>
            <a:r>
              <a:rPr lang="fr-FR" dirty="0"/>
              <a:t> (</a:t>
            </a:r>
            <a:r>
              <a:rPr lang="fr-FR" dirty="0" err="1"/>
              <a:t>Approach</a:t>
            </a:r>
            <a:r>
              <a:rPr lang="fr-FR" dirty="0"/>
              <a:t> 2)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E87201F0-0AF9-C363-2CB5-8F1D8DDB577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42599" y="2290495"/>
            <a:ext cx="7706801" cy="25530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62025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>
            <a:extLst>
              <a:ext uri="{FF2B5EF4-FFF2-40B4-BE49-F238E27FC236}">
                <a16:creationId xmlns:a16="http://schemas.microsoft.com/office/drawing/2014/main" id="{5FF65223-3C11-13C7-1758-7068503B05AA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729AD67F-CA83-40EE-C9FE-FC36BECFB023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414971" y="1444784"/>
            <a:ext cx="11369042" cy="4829080"/>
          </a:xfrm>
        </p:spPr>
        <p:txBody>
          <a:bodyPr/>
          <a:lstStyle/>
          <a:p>
            <a:r>
              <a:rPr lang="fr-FR" sz="1400" b="1" dirty="0" err="1"/>
              <a:t>Given</a:t>
            </a:r>
            <a:r>
              <a:rPr lang="fr-FR" sz="1400" b="1" dirty="0"/>
              <a:t> the S3 URL of  the root folder of the ZARR container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err="1"/>
              <a:t>Retrieve</a:t>
            </a:r>
            <a:r>
              <a:rPr lang="fr-FR" dirty="0"/>
              <a:t> the </a:t>
            </a:r>
            <a:r>
              <a:rPr lang="fr-FR" dirty="0" err="1"/>
              <a:t>list</a:t>
            </a:r>
            <a:r>
              <a:rPr lang="fr-FR" dirty="0"/>
              <a:t> of all </a:t>
            </a:r>
            <a:r>
              <a:rPr lang="fr-FR" dirty="0" err="1"/>
              <a:t>objects</a:t>
            </a:r>
            <a:r>
              <a:rPr lang="fr-FR" dirty="0"/>
              <a:t> </a:t>
            </a:r>
            <a:r>
              <a:rPr lang="fr-FR" dirty="0" err="1"/>
              <a:t>stored</a:t>
            </a:r>
            <a:r>
              <a:rPr lang="fr-FR" dirty="0"/>
              <a:t> </a:t>
            </a:r>
            <a:r>
              <a:rPr lang="fr-FR" dirty="0" err="1"/>
              <a:t>under</a:t>
            </a:r>
            <a:r>
              <a:rPr lang="fr-FR" dirty="0"/>
              <a:t> </a:t>
            </a:r>
            <a:r>
              <a:rPr lang="fr-FR" dirty="0" err="1"/>
              <a:t>this</a:t>
            </a:r>
            <a:r>
              <a:rPr lang="fr-FR" dirty="0"/>
              <a:t> folder leveraging the ListObjectsV2 S3 API call (</a:t>
            </a:r>
            <a:r>
              <a:rPr lang="fr-FR" dirty="0">
                <a:hlinkClick r:id="rId2"/>
              </a:rPr>
              <a:t>https://docs.aws.amazon.com/AmazonS3/latest/API/API_ListObjectsV2.html</a:t>
            </a:r>
            <a:r>
              <a:rPr lang="fr-FR" dirty="0"/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/>
              <a:t>For </a:t>
            </a:r>
            <a:r>
              <a:rPr lang="fr-FR" dirty="0" err="1"/>
              <a:t>each</a:t>
            </a:r>
            <a:r>
              <a:rPr lang="fr-FR" dirty="0"/>
              <a:t> </a:t>
            </a:r>
            <a:r>
              <a:rPr lang="fr-FR" dirty="0" err="1"/>
              <a:t>object</a:t>
            </a:r>
            <a:r>
              <a:rPr lang="fr-FR" dirty="0"/>
              <a:t> keys </a:t>
            </a:r>
            <a:r>
              <a:rPr lang="fr-FR" dirty="0" err="1"/>
              <a:t>returned</a:t>
            </a:r>
            <a:r>
              <a:rPr lang="fr-FR" dirty="0"/>
              <a:t>, download  the </a:t>
            </a:r>
            <a:r>
              <a:rPr lang="fr-FR" dirty="0" err="1"/>
              <a:t>object</a:t>
            </a:r>
            <a:r>
              <a:rPr lang="fr-FR" dirty="0"/>
              <a:t> on local </a:t>
            </a:r>
            <a:r>
              <a:rPr lang="fr-FR" dirty="0" err="1"/>
              <a:t>storage</a:t>
            </a:r>
            <a:r>
              <a:rPr lang="fr-FR" dirty="0"/>
              <a:t> </a:t>
            </a:r>
            <a:r>
              <a:rPr lang="fr-FR" dirty="0" err="1"/>
              <a:t>preserving</a:t>
            </a:r>
            <a:r>
              <a:rPr lang="fr-FR" dirty="0"/>
              <a:t> the </a:t>
            </a:r>
            <a:r>
              <a:rPr lang="fr-FR" dirty="0" err="1"/>
              <a:t>hierarchy</a:t>
            </a:r>
            <a:r>
              <a:rPr lang="fr-FR" dirty="0"/>
              <a:t> of folders </a:t>
            </a:r>
            <a:r>
              <a:rPr lang="fr-FR" dirty="0" err="1"/>
              <a:t>defined</a:t>
            </a:r>
            <a:r>
              <a:rPr lang="fr-FR" dirty="0"/>
              <a:t> by the key </a:t>
            </a:r>
            <a:r>
              <a:rPr lang="fr-FR" dirty="0" err="1"/>
              <a:t>prefixes</a:t>
            </a:r>
            <a:r>
              <a:rPr lang="fr-FR" dirty="0"/>
              <a:t> and « / » délimiter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400" dirty="0"/>
              <a:t>Use a ZARR </a:t>
            </a:r>
            <a:r>
              <a:rPr lang="fr-FR" sz="1400" dirty="0" err="1"/>
              <a:t>library</a:t>
            </a:r>
            <a:r>
              <a:rPr lang="fr-FR" sz="1400" dirty="0"/>
              <a:t> to explore the content </a:t>
            </a:r>
            <a:r>
              <a:rPr lang="fr-FR" sz="1400" dirty="0" err="1"/>
              <a:t>from</a:t>
            </a:r>
            <a:r>
              <a:rPr lang="fr-FR" sz="1400" dirty="0"/>
              <a:t> the ZARR container</a:t>
            </a:r>
          </a:p>
          <a:p>
            <a:endParaRPr lang="fr-FR" i="1" dirty="0"/>
          </a:p>
          <a:p>
            <a:r>
              <a:rPr lang="fr-FR" i="1" dirty="0"/>
              <a:t>Note :  </a:t>
            </a:r>
            <a:r>
              <a:rPr lang="fr-FR" i="1" dirty="0" err="1"/>
              <a:t>this</a:t>
            </a:r>
            <a:r>
              <a:rPr lang="fr-FR" i="1" dirty="0"/>
              <a:t> </a:t>
            </a:r>
            <a:r>
              <a:rPr lang="fr-FR" i="1" dirty="0" err="1"/>
              <a:t>is</a:t>
            </a:r>
            <a:r>
              <a:rPr lang="fr-FR" i="1" dirty="0"/>
              <a:t> how the CLI « </a:t>
            </a:r>
            <a:r>
              <a:rPr lang="fr-FR" i="1" dirty="0" err="1"/>
              <a:t>aws</a:t>
            </a:r>
            <a:r>
              <a:rPr lang="fr-FR" i="1" dirty="0"/>
              <a:t> s3 </a:t>
            </a:r>
            <a:r>
              <a:rPr lang="fr-FR" i="1" dirty="0" err="1"/>
              <a:t>cp</a:t>
            </a:r>
            <a:r>
              <a:rPr lang="fr-FR" i="1" dirty="0"/>
              <a:t> &lt;S3 URL&gt; &lt;LOCAL PATH&gt; --</a:t>
            </a:r>
            <a:r>
              <a:rPr lang="fr-FR" i="1" dirty="0" err="1"/>
              <a:t>recursive</a:t>
            </a:r>
            <a:r>
              <a:rPr lang="fr-FR" i="1" dirty="0"/>
              <a:t>» </a:t>
            </a:r>
            <a:r>
              <a:rPr lang="fr-FR" i="1" dirty="0" err="1"/>
              <a:t>works</a:t>
            </a:r>
            <a:r>
              <a:rPr lang="fr-FR" i="1" dirty="0"/>
              <a:t> </a:t>
            </a:r>
            <a:r>
              <a:rPr lang="fr-FR" i="1" dirty="0" err="1"/>
              <a:t>under</a:t>
            </a:r>
            <a:r>
              <a:rPr lang="fr-FR" i="1" dirty="0"/>
              <a:t> the </a:t>
            </a:r>
            <a:r>
              <a:rPr lang="fr-FR" i="1" dirty="0" err="1"/>
              <a:t>hood</a:t>
            </a:r>
            <a:endParaRPr lang="fr-FR" i="1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600" dirty="0"/>
              <a:t>Pros</a:t>
            </a:r>
          </a:p>
          <a:p>
            <a:pPr marL="466725" lvl="1" indent="-285750">
              <a:buFont typeface="Arial" panose="020B0604020202020204" pitchFamily="34" charset="0"/>
              <a:buChar char="•"/>
            </a:pPr>
            <a:r>
              <a:rPr lang="fr-FR" sz="1600" dirty="0" err="1"/>
              <a:t>Rather</a:t>
            </a:r>
            <a:r>
              <a:rPr lang="fr-FR" sz="1600" dirty="0"/>
              <a:t> </a:t>
            </a:r>
            <a:r>
              <a:rPr lang="fr-FR" sz="1600" dirty="0" err="1"/>
              <a:t>straightforward</a:t>
            </a:r>
            <a:r>
              <a:rPr lang="fr-FR" sz="1600" dirty="0"/>
              <a:t> leveraging S3 API, SDK or CLI</a:t>
            </a:r>
          </a:p>
          <a:p>
            <a:pPr marL="466725" lvl="1" indent="-285750">
              <a:buFont typeface="Arial" panose="020B0604020202020204" pitchFamily="34" charset="0"/>
              <a:buChar char="•"/>
            </a:pPr>
            <a:r>
              <a:rPr lang="fr-FR" sz="1600" dirty="0"/>
              <a:t>No </a:t>
            </a:r>
            <a:r>
              <a:rPr lang="fr-FR" sz="1600" dirty="0" err="1"/>
              <a:t>twice</a:t>
            </a:r>
            <a:r>
              <a:rPr lang="fr-FR" sz="1600" dirty="0"/>
              <a:t> the </a:t>
            </a:r>
            <a:r>
              <a:rPr lang="fr-FR" sz="1600" dirty="0" err="1"/>
              <a:t>storage</a:t>
            </a:r>
            <a:r>
              <a:rPr lang="fr-FR" sz="1600" dirty="0"/>
              <a:t> </a:t>
            </a:r>
            <a:r>
              <a:rPr lang="fr-FR" sz="1600" dirty="0" err="1"/>
              <a:t>needed</a:t>
            </a:r>
            <a:r>
              <a:rPr lang="fr-FR" sz="1600" dirty="0"/>
              <a:t> </a:t>
            </a:r>
          </a:p>
          <a:p>
            <a:pPr marL="466725" lvl="1" indent="-285750">
              <a:buFont typeface="Arial" panose="020B0604020202020204" pitchFamily="34" charset="0"/>
              <a:buChar char="•"/>
            </a:pPr>
            <a:r>
              <a:rPr lang="fr-FR" sz="1600" dirty="0"/>
              <a:t>No archive extraction </a:t>
            </a:r>
            <a:r>
              <a:rPr lang="fr-FR" sz="1600" dirty="0" err="1"/>
              <a:t>needed</a:t>
            </a:r>
            <a:endParaRPr lang="fr-FR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600" dirty="0"/>
              <a:t>Cons </a:t>
            </a:r>
          </a:p>
          <a:p>
            <a:pPr marL="466725" lvl="1" indent="-285750">
              <a:buFont typeface="Arial" panose="020B0604020202020204" pitchFamily="34" charset="0"/>
              <a:buChar char="•"/>
            </a:pPr>
            <a:r>
              <a:rPr lang="fr-FR" sz="1400" dirty="0"/>
              <a:t>At least an S3 </a:t>
            </a:r>
            <a:r>
              <a:rPr lang="fr-FR" sz="1400" dirty="0" err="1"/>
              <a:t>query</a:t>
            </a:r>
            <a:r>
              <a:rPr lang="fr-FR" sz="1400" dirty="0"/>
              <a:t> for </a:t>
            </a:r>
            <a:r>
              <a:rPr lang="fr-FR" sz="1400" dirty="0" err="1"/>
              <a:t>each</a:t>
            </a:r>
            <a:r>
              <a:rPr lang="fr-FR" sz="1400" dirty="0"/>
              <a:t> files of the ZARR container </a:t>
            </a:r>
            <a:r>
              <a:rPr lang="fr-FR" sz="1400" dirty="0">
                <a:sym typeface="Wingdings" panose="05000000000000000000" pitchFamily="2" charset="2"/>
              </a:rPr>
              <a:t> </a:t>
            </a:r>
            <a:r>
              <a:rPr lang="fr-FR" sz="1400" dirty="0" err="1">
                <a:sym typeface="Wingdings" panose="05000000000000000000" pitchFamily="2" charset="2"/>
              </a:rPr>
              <a:t>potential</a:t>
            </a:r>
            <a:r>
              <a:rPr lang="fr-FR" sz="1400" dirty="0">
                <a:sym typeface="Wingdings" panose="05000000000000000000" pitchFamily="2" charset="2"/>
              </a:rPr>
              <a:t> extra </a:t>
            </a:r>
            <a:r>
              <a:rPr lang="fr-FR" sz="1400" dirty="0" err="1">
                <a:sym typeface="Wingdings" panose="05000000000000000000" pitchFamily="2" charset="2"/>
              </a:rPr>
              <a:t>costs</a:t>
            </a:r>
            <a:r>
              <a:rPr lang="fr-FR" sz="1400" dirty="0">
                <a:sym typeface="Wingdings" panose="05000000000000000000" pitchFamily="2" charset="2"/>
              </a:rPr>
              <a:t> </a:t>
            </a:r>
            <a:r>
              <a:rPr lang="fr-FR" sz="1400" dirty="0" err="1">
                <a:sym typeface="Wingdings" panose="05000000000000000000" pitchFamily="2" charset="2"/>
              </a:rPr>
              <a:t>depending</a:t>
            </a:r>
            <a:r>
              <a:rPr lang="fr-FR" sz="1400" dirty="0">
                <a:sym typeface="Wingdings" panose="05000000000000000000" pitchFamily="2" charset="2"/>
              </a:rPr>
              <a:t> on the S3 </a:t>
            </a:r>
            <a:r>
              <a:rPr lang="fr-FR" sz="1400" dirty="0" err="1">
                <a:sym typeface="Wingdings" panose="05000000000000000000" pitchFamily="2" charset="2"/>
              </a:rPr>
              <a:t>pricing</a:t>
            </a:r>
            <a:r>
              <a:rPr lang="fr-FR" sz="1400" dirty="0">
                <a:sym typeface="Wingdings" panose="05000000000000000000" pitchFamily="2" charset="2"/>
              </a:rPr>
              <a:t> model of the Cloud Provider</a:t>
            </a:r>
          </a:p>
          <a:p>
            <a:pPr marL="466725" lvl="1" indent="-285750">
              <a:buFont typeface="Arial" panose="020B0604020202020204" pitchFamily="34" charset="0"/>
              <a:buChar char="•"/>
            </a:pPr>
            <a:r>
              <a:rPr lang="fr-FR" sz="1400" dirty="0">
                <a:sym typeface="Wingdings" panose="05000000000000000000" pitchFamily="2" charset="2"/>
              </a:rPr>
              <a:t>Listing </a:t>
            </a:r>
            <a:r>
              <a:rPr lang="fr-FR" sz="1400" dirty="0" err="1">
                <a:sym typeface="Wingdings" panose="05000000000000000000" pitchFamily="2" charset="2"/>
              </a:rPr>
              <a:t>objects</a:t>
            </a:r>
            <a:r>
              <a:rPr lang="fr-FR" sz="1400" dirty="0">
                <a:sym typeface="Wingdings" panose="05000000000000000000" pitchFamily="2" charset="2"/>
              </a:rPr>
              <a:t> on a</a:t>
            </a:r>
            <a:r>
              <a:rPr lang="fr-FR" dirty="0">
                <a:sym typeface="Wingdings" panose="05000000000000000000" pitchFamily="2" charset="2"/>
              </a:rPr>
              <a:t>n S3 folder </a:t>
            </a:r>
            <a:r>
              <a:rPr lang="fr-FR" dirty="0" err="1">
                <a:sym typeface="Wingdings" panose="05000000000000000000" pitchFamily="2" charset="2"/>
              </a:rPr>
              <a:t>may</a:t>
            </a:r>
            <a:r>
              <a:rPr lang="fr-FR" dirty="0">
                <a:sym typeface="Wingdings" panose="05000000000000000000" pitchFamily="2" charset="2"/>
              </a:rPr>
              <a:t> </a:t>
            </a:r>
            <a:r>
              <a:rPr lang="fr-FR" dirty="0" err="1">
                <a:sym typeface="Wingdings" panose="05000000000000000000" pitchFamily="2" charset="2"/>
              </a:rPr>
              <a:t>be</a:t>
            </a:r>
            <a:r>
              <a:rPr lang="fr-FR" dirty="0">
                <a:sym typeface="Wingdings" panose="05000000000000000000" pitchFamily="2" charset="2"/>
              </a:rPr>
              <a:t> a time </a:t>
            </a:r>
            <a:r>
              <a:rPr lang="fr-FR" dirty="0" err="1">
                <a:sym typeface="Wingdings" panose="05000000000000000000" pitchFamily="2" charset="2"/>
              </a:rPr>
              <a:t>consuming</a:t>
            </a:r>
            <a:r>
              <a:rPr lang="fr-FR" dirty="0">
                <a:sym typeface="Wingdings" panose="05000000000000000000" pitchFamily="2" charset="2"/>
              </a:rPr>
              <a:t> </a:t>
            </a:r>
            <a:r>
              <a:rPr lang="fr-FR" dirty="0" err="1">
                <a:sym typeface="Wingdings" panose="05000000000000000000" pitchFamily="2" charset="2"/>
              </a:rPr>
              <a:t>operation</a:t>
            </a:r>
            <a:r>
              <a:rPr lang="fr-FR" dirty="0">
                <a:sym typeface="Wingdings" panose="05000000000000000000" pitchFamily="2" charset="2"/>
              </a:rPr>
              <a:t> </a:t>
            </a:r>
            <a:r>
              <a:rPr lang="fr-FR" dirty="0" err="1">
                <a:sym typeface="Wingdings" panose="05000000000000000000" pitchFamily="2" charset="2"/>
              </a:rPr>
              <a:t>depending</a:t>
            </a:r>
            <a:r>
              <a:rPr lang="fr-FR" dirty="0">
                <a:sym typeface="Wingdings" panose="05000000000000000000" pitchFamily="2" charset="2"/>
              </a:rPr>
              <a:t> on the S3 </a:t>
            </a:r>
            <a:r>
              <a:rPr lang="fr-FR" dirty="0" err="1">
                <a:sym typeface="Wingdings" panose="05000000000000000000" pitchFamily="2" charset="2"/>
              </a:rPr>
              <a:t>implementation</a:t>
            </a:r>
            <a:r>
              <a:rPr lang="fr-FR" dirty="0">
                <a:sym typeface="Wingdings" panose="05000000000000000000" pitchFamily="2" charset="2"/>
              </a:rPr>
              <a:t> and </a:t>
            </a:r>
            <a:r>
              <a:rPr lang="fr-FR" dirty="0" err="1">
                <a:sym typeface="Wingdings" panose="05000000000000000000" pitchFamily="2" charset="2"/>
              </a:rPr>
              <a:t>may</a:t>
            </a:r>
            <a:r>
              <a:rPr lang="fr-FR" dirty="0">
                <a:sym typeface="Wingdings" panose="05000000000000000000" pitchFamily="2" charset="2"/>
              </a:rPr>
              <a:t> </a:t>
            </a:r>
            <a:r>
              <a:rPr lang="fr-FR" dirty="0" err="1">
                <a:sym typeface="Wingdings" panose="05000000000000000000" pitchFamily="2" charset="2"/>
              </a:rPr>
              <a:t>be</a:t>
            </a:r>
            <a:r>
              <a:rPr lang="fr-FR" dirty="0">
                <a:sym typeface="Wingdings" panose="05000000000000000000" pitchFamily="2" charset="2"/>
              </a:rPr>
              <a:t> a </a:t>
            </a:r>
            <a:r>
              <a:rPr lang="fr-FR" dirty="0" err="1">
                <a:sym typeface="Wingdings" panose="05000000000000000000" pitchFamily="2" charset="2"/>
              </a:rPr>
              <a:t>bottleneck</a:t>
            </a:r>
            <a:r>
              <a:rPr lang="fr-FR" dirty="0">
                <a:sym typeface="Wingdings" panose="05000000000000000000" pitchFamily="2" charset="2"/>
              </a:rPr>
              <a:t> for massive ZARR downloads</a:t>
            </a:r>
            <a:endParaRPr lang="fr-FR" sz="1400" dirty="0"/>
          </a:p>
        </p:txBody>
      </p:sp>
      <p:sp>
        <p:nvSpPr>
          <p:cNvPr id="4" name="Titre 3">
            <a:extLst>
              <a:ext uri="{FF2B5EF4-FFF2-40B4-BE49-F238E27FC236}">
                <a16:creationId xmlns:a16="http://schemas.microsoft.com/office/drawing/2014/main" id="{29660666-0A13-A720-3D90-39ED14D621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/>
              <a:t>Retrieving</a:t>
            </a:r>
            <a:r>
              <a:rPr lang="fr-FR" dirty="0"/>
              <a:t> an </a:t>
            </a:r>
            <a:r>
              <a:rPr lang="fr-FR" dirty="0" err="1"/>
              <a:t>exploded</a:t>
            </a:r>
            <a:r>
              <a:rPr lang="fr-FR" dirty="0"/>
              <a:t> ZARR (</a:t>
            </a:r>
            <a:r>
              <a:rPr lang="fr-FR" dirty="0" err="1"/>
              <a:t>Approach</a:t>
            </a:r>
            <a:r>
              <a:rPr lang="fr-FR" dirty="0"/>
              <a:t> 3)</a:t>
            </a:r>
          </a:p>
        </p:txBody>
      </p:sp>
    </p:spTree>
    <p:extLst>
      <p:ext uri="{BB962C8B-B14F-4D97-AF65-F5344CB8AC3E}">
        <p14:creationId xmlns:p14="http://schemas.microsoft.com/office/powerpoint/2010/main" val="33465395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>
            <a:extLst>
              <a:ext uri="{FF2B5EF4-FFF2-40B4-BE49-F238E27FC236}">
                <a16:creationId xmlns:a16="http://schemas.microsoft.com/office/drawing/2014/main" id="{0DF9303E-8176-660D-5E6B-74BD9998D3E5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40706CCB-8100-61BD-3A89-1AB1B515CA8B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fr-FR" dirty="0"/>
              <a:t>Use cases to support: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/>
              <a:t>UC-1 : Download the full ZARR container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/>
              <a:t>UC-2 : Download a single asset </a:t>
            </a:r>
            <a:r>
              <a:rPr lang="fr-FR" dirty="0" err="1"/>
              <a:t>stored</a:t>
            </a:r>
            <a:r>
              <a:rPr lang="fr-FR" dirty="0"/>
              <a:t> in the ZARR </a:t>
            </a:r>
          </a:p>
          <a:p>
            <a:r>
              <a:rPr lang="fr-FR" dirty="0"/>
              <a:t>Objective : </a:t>
            </a:r>
            <a:r>
              <a:rPr lang="fr-FR" dirty="0" err="1"/>
              <a:t>prevent</a:t>
            </a:r>
            <a:r>
              <a:rPr lang="fr-FR" dirty="0"/>
              <a:t> </a:t>
            </a:r>
            <a:r>
              <a:rPr lang="fr-FR" dirty="0" err="1"/>
              <a:t>any</a:t>
            </a:r>
            <a:r>
              <a:rPr lang="fr-FR" dirty="0"/>
              <a:t> data duplication on S3</a:t>
            </a:r>
          </a:p>
          <a:p>
            <a:r>
              <a:rPr lang="fr-FR" dirty="0" err="1"/>
              <a:t>Both</a:t>
            </a:r>
            <a:r>
              <a:rPr lang="fr-FR" dirty="0"/>
              <a:t> use cases </a:t>
            </a:r>
            <a:r>
              <a:rPr lang="fr-FR" dirty="0" err="1"/>
              <a:t>implies</a:t>
            </a:r>
            <a:r>
              <a:rPr lang="fr-FR" dirty="0"/>
              <a:t> </a:t>
            </a:r>
            <a:r>
              <a:rPr lang="fr-FR" dirty="0" err="1"/>
              <a:t>that</a:t>
            </a:r>
            <a:r>
              <a:rPr lang="fr-FR" dirty="0"/>
              <a:t> a </a:t>
            </a:r>
            <a:r>
              <a:rPr lang="fr-FR" dirty="0" err="1"/>
              <a:t>dedicated</a:t>
            </a:r>
            <a:r>
              <a:rPr lang="fr-FR" dirty="0"/>
              <a:t> Asset </a:t>
            </a:r>
            <a:r>
              <a:rPr lang="fr-FR" dirty="0" err="1"/>
              <a:t>is</a:t>
            </a:r>
            <a:r>
              <a:rPr lang="fr-FR" dirty="0"/>
              <a:t> </a:t>
            </a:r>
            <a:r>
              <a:rPr lang="fr-FR" dirty="0" err="1"/>
              <a:t>defined</a:t>
            </a:r>
            <a:r>
              <a:rPr lang="fr-FR" dirty="0"/>
              <a:t> in the STAC Items to point to the </a:t>
            </a:r>
            <a:r>
              <a:rPr lang="fr-FR" dirty="0" err="1"/>
              <a:t>expected</a:t>
            </a:r>
            <a:r>
              <a:rPr lang="fr-FR" dirty="0"/>
              <a:t> content.</a:t>
            </a:r>
          </a:p>
          <a:p>
            <a:endParaRPr lang="fr-FR" dirty="0"/>
          </a:p>
          <a:p>
            <a:endParaRPr lang="fr-FR" dirty="0"/>
          </a:p>
        </p:txBody>
      </p:sp>
      <p:sp>
        <p:nvSpPr>
          <p:cNvPr id="4" name="Titre 3">
            <a:extLst>
              <a:ext uri="{FF2B5EF4-FFF2-40B4-BE49-F238E27FC236}">
                <a16:creationId xmlns:a16="http://schemas.microsoft.com/office/drawing/2014/main" id="{70D52206-88C2-2F12-F095-D261475FAD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STAC and ZARR</a:t>
            </a:r>
          </a:p>
        </p:txBody>
      </p:sp>
      <p:graphicFrame>
        <p:nvGraphicFramePr>
          <p:cNvPr id="6" name="Tableau 5">
            <a:extLst>
              <a:ext uri="{FF2B5EF4-FFF2-40B4-BE49-F238E27FC236}">
                <a16:creationId xmlns:a16="http://schemas.microsoft.com/office/drawing/2014/main" id="{93656734-B017-E853-D81A-D39067A7F73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21874904"/>
              </p:ext>
            </p:extLst>
          </p:nvPr>
        </p:nvGraphicFramePr>
        <p:xfrm>
          <a:off x="541867" y="3167062"/>
          <a:ext cx="11235162" cy="2565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15066">
                  <a:extLst>
                    <a:ext uri="{9D8B030D-6E8A-4147-A177-3AD203B41FA5}">
                      <a16:colId xmlns:a16="http://schemas.microsoft.com/office/drawing/2014/main" val="1162263466"/>
                    </a:ext>
                  </a:extLst>
                </a:gridCol>
                <a:gridCol w="4978400">
                  <a:extLst>
                    <a:ext uri="{9D8B030D-6E8A-4147-A177-3AD203B41FA5}">
                      <a16:colId xmlns:a16="http://schemas.microsoft.com/office/drawing/2014/main" val="3068351882"/>
                    </a:ext>
                  </a:extLst>
                </a:gridCol>
                <a:gridCol w="4241696">
                  <a:extLst>
                    <a:ext uri="{9D8B030D-6E8A-4147-A177-3AD203B41FA5}">
                      <a16:colId xmlns:a16="http://schemas.microsoft.com/office/drawing/2014/main" val="124802932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fr-FR" sz="1400" dirty="0" err="1"/>
                        <a:t>Retrieving</a:t>
                      </a:r>
                      <a:r>
                        <a:rPr lang="fr-FR" sz="1400" dirty="0"/>
                        <a:t> </a:t>
                      </a:r>
                      <a:r>
                        <a:rPr lang="fr-FR" sz="1400" dirty="0" err="1"/>
                        <a:t>Approach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/>
                        <a:t>UC1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/>
                        <a:t>UC2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2725229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sz="1400" dirty="0" err="1"/>
                        <a:t>Approach</a:t>
                      </a:r>
                      <a:r>
                        <a:rPr lang="fr-FR" sz="1400" dirty="0"/>
                        <a:t> 1 (ZARR archive)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fr-FR" sz="1400" dirty="0" err="1"/>
                        <a:t>Well</a:t>
                      </a:r>
                      <a:r>
                        <a:rPr lang="fr-FR" sz="1400" dirty="0"/>
                        <a:t> </a:t>
                      </a:r>
                      <a:r>
                        <a:rPr lang="fr-FR" sz="1400" dirty="0" err="1"/>
                        <a:t>supported</a:t>
                      </a:r>
                      <a:r>
                        <a:rPr lang="fr-FR" sz="1400" dirty="0"/>
                        <a:t> but extra </a:t>
                      </a:r>
                      <a:r>
                        <a:rPr lang="fr-FR" sz="1400" dirty="0" err="1"/>
                        <a:t>storage</a:t>
                      </a:r>
                      <a:r>
                        <a:rPr lang="fr-FR" sz="1400" dirty="0"/>
                        <a:t> and </a:t>
                      </a:r>
                      <a:r>
                        <a:rPr lang="fr-FR" sz="1400" dirty="0" err="1"/>
                        <a:t>computing</a:t>
                      </a:r>
                      <a:r>
                        <a:rPr lang="fr-FR" sz="1400" dirty="0"/>
                        <a:t> </a:t>
                      </a:r>
                      <a:r>
                        <a:rPr lang="fr-FR" sz="1400" dirty="0" err="1"/>
                        <a:t>cost</a:t>
                      </a:r>
                      <a:r>
                        <a:rPr lang="fr-FR" sz="1400" dirty="0"/>
                        <a:t> for local archive extraction. </a:t>
                      </a:r>
                      <a:br>
                        <a:rPr lang="fr-FR" sz="1400" dirty="0"/>
                      </a:br>
                      <a:r>
                        <a:rPr lang="fr-FR" sz="1400" dirty="0"/>
                        <a:t>Best solution if </a:t>
                      </a:r>
                      <a:r>
                        <a:rPr lang="fr-FR" sz="1400" dirty="0" err="1"/>
                        <a:t>access</a:t>
                      </a:r>
                      <a:r>
                        <a:rPr lang="fr-FR" sz="1400" dirty="0"/>
                        <a:t> to the </a:t>
                      </a:r>
                      <a:r>
                        <a:rPr lang="fr-FR" sz="1400" dirty="0" err="1"/>
                        <a:t>internal</a:t>
                      </a:r>
                      <a:r>
                        <a:rPr lang="fr-FR" sz="1400" dirty="0"/>
                        <a:t> content of the ZARR </a:t>
                      </a:r>
                      <a:r>
                        <a:rPr lang="fr-FR" sz="1400" dirty="0" err="1"/>
                        <a:t>is</a:t>
                      </a:r>
                      <a:r>
                        <a:rPr lang="fr-FR" sz="1400" dirty="0"/>
                        <a:t> not </a:t>
                      </a:r>
                      <a:r>
                        <a:rPr lang="fr-FR" sz="1400" dirty="0" err="1"/>
                        <a:t>required</a:t>
                      </a:r>
                      <a:r>
                        <a:rPr lang="fr-FR" sz="1400" dirty="0"/>
                        <a:t> (LTA for </a:t>
                      </a:r>
                      <a:r>
                        <a:rPr lang="fr-FR" sz="1400" dirty="0" err="1"/>
                        <a:t>example</a:t>
                      </a:r>
                      <a:r>
                        <a:rPr lang="fr-FR" sz="1400" dirty="0"/>
                        <a:t>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fr-FR" sz="1400" dirty="0" err="1"/>
                        <a:t>Well</a:t>
                      </a:r>
                      <a:r>
                        <a:rPr lang="fr-FR" sz="1400" dirty="0"/>
                        <a:t> </a:t>
                      </a:r>
                      <a:r>
                        <a:rPr lang="fr-FR" sz="1400" dirty="0" err="1"/>
                        <a:t>supported</a:t>
                      </a:r>
                      <a:r>
                        <a:rPr lang="fr-FR" sz="1400" dirty="0"/>
                        <a:t> but extra </a:t>
                      </a:r>
                      <a:r>
                        <a:rPr lang="fr-FR" sz="1400" dirty="0" err="1"/>
                        <a:t>storage</a:t>
                      </a:r>
                      <a:r>
                        <a:rPr lang="fr-FR" sz="1400" dirty="0"/>
                        <a:t> and </a:t>
                      </a:r>
                      <a:r>
                        <a:rPr lang="fr-FR" sz="1400" dirty="0" err="1"/>
                        <a:t>computing</a:t>
                      </a:r>
                      <a:r>
                        <a:rPr lang="fr-FR" sz="1400" dirty="0"/>
                        <a:t> </a:t>
                      </a:r>
                      <a:r>
                        <a:rPr lang="fr-FR" sz="1400" dirty="0" err="1"/>
                        <a:t>cost</a:t>
                      </a:r>
                      <a:r>
                        <a:rPr lang="fr-FR" sz="1400" dirty="0"/>
                        <a:t> for local archive extraction + download of </a:t>
                      </a:r>
                      <a:r>
                        <a:rPr lang="fr-FR" sz="1400" dirty="0" err="1"/>
                        <a:t>uneeded</a:t>
                      </a:r>
                      <a:r>
                        <a:rPr lang="fr-FR" sz="1400" dirty="0"/>
                        <a:t> data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3077488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sz="1400" dirty="0" err="1"/>
                        <a:t>Approach</a:t>
                      </a:r>
                      <a:r>
                        <a:rPr lang="fr-FR" sz="1400" dirty="0"/>
                        <a:t> 2 (ZARR Archive </a:t>
                      </a:r>
                      <a:r>
                        <a:rPr lang="fr-FR" sz="1400" dirty="0" err="1"/>
                        <a:t>with</a:t>
                      </a:r>
                      <a:r>
                        <a:rPr lang="fr-FR" sz="1400" dirty="0"/>
                        <a:t> s3fs)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err="1"/>
                        <a:t>Well</a:t>
                      </a:r>
                      <a:r>
                        <a:rPr lang="fr-FR" sz="1400" dirty="0"/>
                        <a:t> </a:t>
                      </a:r>
                      <a:r>
                        <a:rPr lang="fr-FR" sz="1400" dirty="0" err="1"/>
                        <a:t>supported</a:t>
                      </a:r>
                      <a:r>
                        <a:rPr lang="fr-FR" sz="1400" dirty="0"/>
                        <a:t> </a:t>
                      </a:r>
                      <a:r>
                        <a:rPr lang="fr-FR" sz="1400" dirty="0" err="1"/>
                        <a:t>with</a:t>
                      </a:r>
                      <a:r>
                        <a:rPr lang="fr-FR" sz="1400" dirty="0"/>
                        <a:t> a possible </a:t>
                      </a:r>
                      <a:r>
                        <a:rPr lang="fr-FR" sz="1400" dirty="0" err="1"/>
                        <a:t>improvement</a:t>
                      </a:r>
                      <a:r>
                        <a:rPr lang="fr-FR" sz="1400" dirty="0"/>
                        <a:t> </a:t>
                      </a:r>
                      <a:r>
                        <a:rPr lang="fr-FR" sz="1400" dirty="0" err="1"/>
                        <a:t>wrt</a:t>
                      </a:r>
                      <a:r>
                        <a:rPr lang="fr-FR" sz="1400" dirty="0"/>
                        <a:t> </a:t>
                      </a:r>
                      <a:r>
                        <a:rPr lang="fr-FR" sz="1400" dirty="0" err="1"/>
                        <a:t>approach</a:t>
                      </a:r>
                      <a:r>
                        <a:rPr lang="fr-FR" sz="1400" dirty="0"/>
                        <a:t> 1 (to </a:t>
                      </a:r>
                      <a:r>
                        <a:rPr lang="fr-FR" sz="1400" dirty="0" err="1"/>
                        <a:t>be</a:t>
                      </a:r>
                      <a:r>
                        <a:rPr lang="fr-FR" sz="1400" dirty="0"/>
                        <a:t> check)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dirty="0" err="1"/>
                        <a:t>Well</a:t>
                      </a:r>
                      <a:r>
                        <a:rPr lang="fr-FR" sz="1400" dirty="0"/>
                        <a:t> </a:t>
                      </a:r>
                      <a:r>
                        <a:rPr lang="fr-FR" sz="1400" dirty="0" err="1"/>
                        <a:t>supported</a:t>
                      </a:r>
                      <a:r>
                        <a:rPr lang="fr-FR" sz="1400" dirty="0"/>
                        <a:t> </a:t>
                      </a:r>
                      <a:r>
                        <a:rPr lang="fr-FR" sz="1400" dirty="0" err="1"/>
                        <a:t>with</a:t>
                      </a:r>
                      <a:r>
                        <a:rPr lang="fr-FR" sz="1400" dirty="0"/>
                        <a:t> a possible </a:t>
                      </a:r>
                      <a:r>
                        <a:rPr lang="fr-FR" sz="1400" dirty="0" err="1"/>
                        <a:t>improvement</a:t>
                      </a:r>
                      <a:r>
                        <a:rPr lang="fr-FR" sz="1400" dirty="0"/>
                        <a:t> </a:t>
                      </a:r>
                      <a:r>
                        <a:rPr lang="fr-FR" sz="1400" dirty="0" err="1"/>
                        <a:t>wrt</a:t>
                      </a:r>
                      <a:r>
                        <a:rPr lang="fr-FR" sz="1400" dirty="0"/>
                        <a:t> </a:t>
                      </a:r>
                      <a:r>
                        <a:rPr lang="fr-FR" sz="1400" dirty="0" err="1"/>
                        <a:t>approach</a:t>
                      </a:r>
                      <a:r>
                        <a:rPr lang="fr-FR" sz="1400" dirty="0"/>
                        <a:t> 1 (to </a:t>
                      </a:r>
                      <a:r>
                        <a:rPr lang="fr-FR" sz="1400" dirty="0" err="1"/>
                        <a:t>be</a:t>
                      </a:r>
                      <a:r>
                        <a:rPr lang="fr-FR" sz="1400" dirty="0"/>
                        <a:t> check)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57761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sz="1400" dirty="0" err="1"/>
                        <a:t>Approach</a:t>
                      </a:r>
                      <a:r>
                        <a:rPr lang="fr-FR" sz="1400" dirty="0"/>
                        <a:t> 3 (</a:t>
                      </a:r>
                      <a:r>
                        <a:rPr lang="fr-FR" sz="1400" dirty="0" err="1"/>
                        <a:t>exploded</a:t>
                      </a:r>
                      <a:r>
                        <a:rPr lang="fr-FR" sz="1400" dirty="0"/>
                        <a:t> ZARR)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err="1"/>
                        <a:t>Well</a:t>
                      </a:r>
                      <a:r>
                        <a:rPr lang="fr-FR" sz="1400" dirty="0"/>
                        <a:t> </a:t>
                      </a:r>
                      <a:r>
                        <a:rPr lang="fr-FR" sz="1400" dirty="0" err="1"/>
                        <a:t>supported</a:t>
                      </a:r>
                      <a:r>
                        <a:rPr lang="fr-FR" sz="1400" dirty="0"/>
                        <a:t> but extra </a:t>
                      </a:r>
                      <a:r>
                        <a:rPr lang="fr-FR" sz="1400" dirty="0" err="1"/>
                        <a:t>costs</a:t>
                      </a:r>
                      <a:r>
                        <a:rPr lang="fr-FR" sz="1400" dirty="0"/>
                        <a:t> </a:t>
                      </a:r>
                      <a:r>
                        <a:rPr lang="fr-FR" sz="1400" dirty="0" err="1"/>
                        <a:t>from</a:t>
                      </a:r>
                      <a:r>
                        <a:rPr lang="fr-FR" sz="1400" dirty="0"/>
                        <a:t> S3 API calls and </a:t>
                      </a:r>
                      <a:r>
                        <a:rPr lang="fr-FR" sz="1400" dirty="0" err="1"/>
                        <a:t>potential</a:t>
                      </a:r>
                      <a:r>
                        <a:rPr lang="fr-FR" sz="1400" dirty="0"/>
                        <a:t> </a:t>
                      </a:r>
                      <a:r>
                        <a:rPr lang="fr-FR" sz="1400" dirty="0" err="1"/>
                        <a:t>increased</a:t>
                      </a:r>
                      <a:r>
                        <a:rPr lang="fr-FR" sz="1400" dirty="0"/>
                        <a:t> </a:t>
                      </a:r>
                      <a:r>
                        <a:rPr lang="fr-FR" sz="1400"/>
                        <a:t>latency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err="1"/>
                        <a:t>Well</a:t>
                      </a:r>
                      <a:r>
                        <a:rPr lang="fr-FR" sz="1400" dirty="0"/>
                        <a:t> </a:t>
                      </a:r>
                      <a:r>
                        <a:rPr lang="fr-FR" sz="1400" dirty="0" err="1"/>
                        <a:t>supported</a:t>
                      </a:r>
                      <a:r>
                        <a:rPr lang="fr-FR" sz="1400" dirty="0"/>
                        <a:t> </a:t>
                      </a:r>
                      <a:r>
                        <a:rPr lang="fr-FR" sz="1400" dirty="0" err="1"/>
                        <a:t>with</a:t>
                      </a:r>
                      <a:r>
                        <a:rPr lang="fr-FR" sz="1400" dirty="0"/>
                        <a:t> best </a:t>
                      </a:r>
                      <a:r>
                        <a:rPr lang="fr-FR" sz="1400" dirty="0" err="1"/>
                        <a:t>trade</a:t>
                      </a:r>
                      <a:r>
                        <a:rPr lang="fr-FR" sz="1400" dirty="0"/>
                        <a:t> off </a:t>
                      </a:r>
                      <a:r>
                        <a:rPr lang="fr-FR" sz="1400" dirty="0" err="1"/>
                        <a:t>between</a:t>
                      </a:r>
                      <a:r>
                        <a:rPr lang="fr-FR" sz="1400" dirty="0"/>
                        <a:t> S3 API calls, content download and local </a:t>
                      </a:r>
                      <a:r>
                        <a:rPr lang="fr-FR" sz="1400" dirty="0" err="1"/>
                        <a:t>storage</a:t>
                      </a:r>
                      <a:r>
                        <a:rPr lang="fr-FR" sz="1400" dirty="0"/>
                        <a:t>/</a:t>
                      </a:r>
                      <a:r>
                        <a:rPr lang="fr-FR" sz="1400" dirty="0" err="1"/>
                        <a:t>computing</a:t>
                      </a:r>
                      <a:endParaRPr lang="fr-FR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35045610"/>
                  </a:ext>
                </a:extLst>
              </a:tr>
            </a:tbl>
          </a:graphicData>
        </a:graphic>
      </p:graphicFrame>
      <p:pic>
        <p:nvPicPr>
          <p:cNvPr id="8" name="Graphique 7" descr="Avertissement contour">
            <a:extLst>
              <a:ext uri="{FF2B5EF4-FFF2-40B4-BE49-F238E27FC236}">
                <a16:creationId xmlns:a16="http://schemas.microsoft.com/office/drawing/2014/main" id="{FD37BEA7-AA04-389A-72D2-E6F6F4D084D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236133" y="5818717"/>
            <a:ext cx="694266" cy="694266"/>
          </a:xfrm>
          <a:prstGeom prst="rect">
            <a:avLst/>
          </a:prstGeom>
        </p:spPr>
      </p:pic>
      <p:sp>
        <p:nvSpPr>
          <p:cNvPr id="9" name="ZoneTexte 8">
            <a:extLst>
              <a:ext uri="{FF2B5EF4-FFF2-40B4-BE49-F238E27FC236}">
                <a16:creationId xmlns:a16="http://schemas.microsoft.com/office/drawing/2014/main" id="{00503AAE-A931-3ACB-3D74-5217CD0E415E}"/>
              </a:ext>
            </a:extLst>
          </p:cNvPr>
          <p:cNvSpPr txBox="1"/>
          <p:nvPr/>
        </p:nvSpPr>
        <p:spPr>
          <a:xfrm>
            <a:off x="1981093" y="5934241"/>
            <a:ext cx="8475240" cy="525401"/>
          </a:xfrm>
          <a:prstGeom prst="rect">
            <a:avLst/>
          </a:prstGeom>
          <a:noFill/>
        </p:spPr>
        <p:txBody>
          <a:bodyPr vert="horz" wrap="square" lIns="90000" tIns="46800" rIns="90000" bIns="46800" rtlCol="0" anchor="ctr">
            <a:spAutoFit/>
          </a:bodyPr>
          <a:lstStyle/>
          <a:p>
            <a:pPr algn="l">
              <a:spcBef>
                <a:spcPct val="0"/>
              </a:spcBef>
            </a:pPr>
            <a:r>
              <a:rPr lang="fr-FR" sz="1400" dirty="0" err="1">
                <a:solidFill>
                  <a:schemeClr val="bg1"/>
                </a:solidFill>
              </a:rPr>
              <a:t>Whatever</a:t>
            </a:r>
            <a:r>
              <a:rPr lang="fr-FR" sz="1400" dirty="0">
                <a:solidFill>
                  <a:schemeClr val="bg1"/>
                </a:solidFill>
              </a:rPr>
              <a:t> the </a:t>
            </a:r>
            <a:r>
              <a:rPr lang="fr-FR" sz="1400" dirty="0" err="1">
                <a:solidFill>
                  <a:schemeClr val="bg1"/>
                </a:solidFill>
              </a:rPr>
              <a:t>retrieving</a:t>
            </a:r>
            <a:r>
              <a:rPr lang="fr-FR" sz="1400" dirty="0">
                <a:solidFill>
                  <a:schemeClr val="bg1"/>
                </a:solidFill>
              </a:rPr>
              <a:t> </a:t>
            </a:r>
            <a:r>
              <a:rPr lang="fr-FR" sz="1400" dirty="0" err="1">
                <a:solidFill>
                  <a:schemeClr val="bg1"/>
                </a:solidFill>
              </a:rPr>
              <a:t>approach</a:t>
            </a:r>
            <a:r>
              <a:rPr lang="fr-FR" sz="1400" dirty="0">
                <a:solidFill>
                  <a:schemeClr val="bg1"/>
                </a:solidFill>
              </a:rPr>
              <a:t> </a:t>
            </a:r>
            <a:r>
              <a:rPr lang="fr-FR" sz="1400" dirty="0" err="1">
                <a:solidFill>
                  <a:schemeClr val="bg1"/>
                </a:solidFill>
              </a:rPr>
              <a:t>used</a:t>
            </a:r>
            <a:r>
              <a:rPr lang="fr-FR" sz="1400" dirty="0">
                <a:solidFill>
                  <a:schemeClr val="bg1"/>
                </a:solidFill>
              </a:rPr>
              <a:t>, </a:t>
            </a:r>
            <a:r>
              <a:rPr lang="fr-FR" sz="1400" dirty="0" err="1">
                <a:solidFill>
                  <a:schemeClr val="bg1"/>
                </a:solidFill>
              </a:rPr>
              <a:t>getting</a:t>
            </a:r>
            <a:r>
              <a:rPr lang="fr-FR" sz="1400" dirty="0">
                <a:solidFill>
                  <a:schemeClr val="bg1"/>
                </a:solidFill>
              </a:rPr>
              <a:t> the </a:t>
            </a:r>
            <a:r>
              <a:rPr lang="fr-FR" sz="1400" dirty="0" err="1">
                <a:solidFill>
                  <a:schemeClr val="bg1"/>
                </a:solidFill>
              </a:rPr>
              <a:t>representable</a:t>
            </a:r>
            <a:r>
              <a:rPr lang="fr-FR" sz="1400" dirty="0">
                <a:solidFill>
                  <a:schemeClr val="bg1"/>
                </a:solidFill>
              </a:rPr>
              <a:t> </a:t>
            </a:r>
            <a:r>
              <a:rPr lang="fr-FR" sz="1400" dirty="0" err="1">
                <a:solidFill>
                  <a:schemeClr val="bg1"/>
                </a:solidFill>
              </a:rPr>
              <a:t>form</a:t>
            </a:r>
            <a:r>
              <a:rPr lang="fr-FR" sz="1400" dirty="0">
                <a:solidFill>
                  <a:schemeClr val="bg1"/>
                </a:solidFill>
              </a:rPr>
              <a:t> (</a:t>
            </a:r>
            <a:r>
              <a:rPr lang="fr-FR" sz="1400" dirty="0" err="1">
                <a:solidFill>
                  <a:schemeClr val="bg1"/>
                </a:solidFill>
              </a:rPr>
              <a:t>eg</a:t>
            </a:r>
            <a:r>
              <a:rPr lang="fr-FR" sz="1400" dirty="0">
                <a:solidFill>
                  <a:schemeClr val="bg1"/>
                </a:solidFill>
              </a:rPr>
              <a:t>. JPEG image) of an </a:t>
            </a:r>
            <a:r>
              <a:rPr lang="fr-FR" sz="1400" dirty="0" err="1">
                <a:solidFill>
                  <a:schemeClr val="bg1"/>
                </a:solidFill>
              </a:rPr>
              <a:t>individual</a:t>
            </a:r>
            <a:r>
              <a:rPr lang="fr-FR" sz="1400" dirty="0">
                <a:solidFill>
                  <a:schemeClr val="bg1"/>
                </a:solidFill>
              </a:rPr>
              <a:t> asset  of the ZARR </a:t>
            </a:r>
            <a:r>
              <a:rPr lang="fr-FR" sz="1400" dirty="0" err="1">
                <a:solidFill>
                  <a:schemeClr val="bg1"/>
                </a:solidFill>
              </a:rPr>
              <a:t>requires</a:t>
            </a:r>
            <a:r>
              <a:rPr lang="fr-FR" sz="1400" dirty="0">
                <a:solidFill>
                  <a:schemeClr val="bg1"/>
                </a:solidFill>
              </a:rPr>
              <a:t> a  </a:t>
            </a:r>
            <a:r>
              <a:rPr lang="fr-FR" sz="1400" dirty="0" err="1">
                <a:solidFill>
                  <a:schemeClr val="bg1"/>
                </a:solidFill>
              </a:rPr>
              <a:t>specific</a:t>
            </a:r>
            <a:r>
              <a:rPr lang="fr-FR" sz="1400" dirty="0">
                <a:solidFill>
                  <a:schemeClr val="bg1"/>
                </a:solidFill>
              </a:rPr>
              <a:t> ZARR content </a:t>
            </a:r>
            <a:r>
              <a:rPr lang="fr-FR" sz="1400" dirty="0" err="1">
                <a:solidFill>
                  <a:schemeClr val="bg1"/>
                </a:solidFill>
              </a:rPr>
              <a:t>processing</a:t>
            </a:r>
            <a:r>
              <a:rPr lang="fr-FR" sz="1400" dirty="0">
                <a:solidFill>
                  <a:schemeClr val="bg1"/>
                </a:solidFill>
              </a:rPr>
              <a:t> </a:t>
            </a:r>
            <a:r>
              <a:rPr lang="fr-FR" sz="1400" dirty="0" err="1">
                <a:solidFill>
                  <a:schemeClr val="bg1"/>
                </a:solidFill>
              </a:rPr>
              <a:t>from</a:t>
            </a:r>
            <a:r>
              <a:rPr lang="fr-FR" sz="1400" dirty="0">
                <a:solidFill>
                  <a:schemeClr val="bg1"/>
                </a:solidFill>
              </a:rPr>
              <a:t> the STAC Client  </a:t>
            </a:r>
          </a:p>
        </p:txBody>
      </p:sp>
    </p:spTree>
    <p:extLst>
      <p:ext uri="{BB962C8B-B14F-4D97-AF65-F5344CB8AC3E}">
        <p14:creationId xmlns:p14="http://schemas.microsoft.com/office/powerpoint/2010/main" val="42447537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>
            <a:extLst>
              <a:ext uri="{FF2B5EF4-FFF2-40B4-BE49-F238E27FC236}">
                <a16:creationId xmlns:a16="http://schemas.microsoft.com/office/drawing/2014/main" id="{0DF9303E-8176-660D-5E6B-74BD9998D3E5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Titre 3">
            <a:extLst>
              <a:ext uri="{FF2B5EF4-FFF2-40B4-BE49-F238E27FC236}">
                <a16:creationId xmlns:a16="http://schemas.microsoft.com/office/drawing/2014/main" id="{70D52206-88C2-2F12-F095-D261475FAD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Possible solution to download the </a:t>
            </a:r>
            <a:r>
              <a:rPr lang="fr-FR" dirty="0" err="1"/>
              <a:t>representable</a:t>
            </a:r>
            <a:r>
              <a:rPr lang="fr-FR" dirty="0"/>
              <a:t> </a:t>
            </a:r>
            <a:r>
              <a:rPr lang="fr-FR" dirty="0" err="1"/>
              <a:t>form</a:t>
            </a:r>
            <a:r>
              <a:rPr lang="fr-FR" dirty="0"/>
              <a:t> of a STAC Asset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A394DE26-E773-7DA0-32F1-5F39C0F4233E}"/>
              </a:ext>
            </a:extLst>
          </p:cNvPr>
          <p:cNvSpPr/>
          <p:nvPr/>
        </p:nvSpPr>
        <p:spPr>
          <a:xfrm>
            <a:off x="4323926" y="5296428"/>
            <a:ext cx="1109133" cy="872067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fr-FR" sz="1400" dirty="0">
                <a:solidFill>
                  <a:schemeClr val="tx1"/>
                </a:solidFill>
              </a:rPr>
              <a:t>STAC Client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93461610-113D-9C00-76E4-95EF2344E49A}"/>
              </a:ext>
            </a:extLst>
          </p:cNvPr>
          <p:cNvSpPr/>
          <p:nvPr/>
        </p:nvSpPr>
        <p:spPr>
          <a:xfrm>
            <a:off x="4323926" y="2180244"/>
            <a:ext cx="1109133" cy="872067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fr-FR" sz="1400" dirty="0">
                <a:solidFill>
                  <a:schemeClr val="tx1"/>
                </a:solidFill>
              </a:rPr>
              <a:t>STAC </a:t>
            </a:r>
            <a:r>
              <a:rPr lang="fr-FR" sz="1400" dirty="0" err="1">
                <a:solidFill>
                  <a:schemeClr val="tx1"/>
                </a:solidFill>
              </a:rPr>
              <a:t>Catalog</a:t>
            </a:r>
            <a:endParaRPr lang="fr-FR" sz="1400" dirty="0">
              <a:solidFill>
                <a:schemeClr val="tx1"/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D354925-9177-CDE8-E08F-1F90949BAE9D}"/>
              </a:ext>
            </a:extLst>
          </p:cNvPr>
          <p:cNvSpPr/>
          <p:nvPr/>
        </p:nvSpPr>
        <p:spPr>
          <a:xfrm>
            <a:off x="1256454" y="2180244"/>
            <a:ext cx="1109133" cy="872067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fr-FR" sz="1400" dirty="0">
                <a:solidFill>
                  <a:schemeClr val="tx1"/>
                </a:solidFill>
              </a:rPr>
              <a:t>S3 </a:t>
            </a:r>
            <a:r>
              <a:rPr lang="fr-FR" sz="1400" dirty="0" err="1">
                <a:solidFill>
                  <a:schemeClr val="tx1"/>
                </a:solidFill>
              </a:rPr>
              <a:t>Buckets</a:t>
            </a:r>
            <a:endParaRPr lang="fr-FR" sz="1400" dirty="0">
              <a:solidFill>
                <a:schemeClr val="tx1"/>
              </a:solidFill>
            </a:endParaRPr>
          </a:p>
        </p:txBody>
      </p:sp>
      <p:sp>
        <p:nvSpPr>
          <p:cNvPr id="17" name="Rectangle : coins arrondis 16">
            <a:extLst>
              <a:ext uri="{FF2B5EF4-FFF2-40B4-BE49-F238E27FC236}">
                <a16:creationId xmlns:a16="http://schemas.microsoft.com/office/drawing/2014/main" id="{236047C6-83CC-3FB3-CD14-80C5472D567E}"/>
              </a:ext>
            </a:extLst>
          </p:cNvPr>
          <p:cNvSpPr/>
          <p:nvPr/>
        </p:nvSpPr>
        <p:spPr>
          <a:xfrm>
            <a:off x="1256454" y="3243578"/>
            <a:ext cx="1109133" cy="812800"/>
          </a:xfrm>
          <a:prstGeom prst="roundRect">
            <a:avLst>
              <a:gd name="adj" fmla="val 12917"/>
            </a:avLst>
          </a:prstGeom>
          <a:solidFill>
            <a:schemeClr val="accent1">
              <a:lumMod val="75000"/>
            </a:schemeClr>
          </a:solidFill>
          <a:ln w="9525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fr-FR" sz="1400" dirty="0">
                <a:solidFill>
                  <a:schemeClr val="bg1"/>
                </a:solidFill>
              </a:rPr>
              <a:t>ZARR Object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A1091AD5-9BDC-CB8B-21A9-6DAE58800E91}"/>
              </a:ext>
            </a:extLst>
          </p:cNvPr>
          <p:cNvSpPr/>
          <p:nvPr/>
        </p:nvSpPr>
        <p:spPr>
          <a:xfrm>
            <a:off x="7512474" y="2180244"/>
            <a:ext cx="1109133" cy="872067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fr-FR" sz="1400" dirty="0">
                <a:solidFill>
                  <a:schemeClr val="tx1"/>
                </a:solidFill>
              </a:rPr>
              <a:t>Asset Proxy Server</a:t>
            </a:r>
          </a:p>
        </p:txBody>
      </p:sp>
      <p:cxnSp>
        <p:nvCxnSpPr>
          <p:cNvPr id="21" name="Connecteur droit 20">
            <a:extLst>
              <a:ext uri="{FF2B5EF4-FFF2-40B4-BE49-F238E27FC236}">
                <a16:creationId xmlns:a16="http://schemas.microsoft.com/office/drawing/2014/main" id="{891BE359-D2DC-78BC-B41C-6473C501FCC2}"/>
              </a:ext>
            </a:extLst>
          </p:cNvPr>
          <p:cNvCxnSpPr>
            <a:cxnSpLocks/>
            <a:stCxn id="13" idx="1"/>
            <a:endCxn id="17" idx="3"/>
          </p:cNvCxnSpPr>
          <p:nvPr/>
        </p:nvCxnSpPr>
        <p:spPr>
          <a:xfrm flipH="1">
            <a:off x="2365587" y="3649978"/>
            <a:ext cx="2412999" cy="0"/>
          </a:xfrm>
          <a:prstGeom prst="line">
            <a:avLst/>
          </a:prstGeom>
          <a:ln w="12700">
            <a:solidFill>
              <a:schemeClr val="accent1">
                <a:lumMod val="20000"/>
                <a:lumOff val="80000"/>
              </a:schemeClr>
            </a:solidFill>
            <a:prstDash val="lgDash"/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ZoneTexte 27">
            <a:extLst>
              <a:ext uri="{FF2B5EF4-FFF2-40B4-BE49-F238E27FC236}">
                <a16:creationId xmlns:a16="http://schemas.microsoft.com/office/drawing/2014/main" id="{293795EE-3385-0AF1-F879-91FF33A47D7D}"/>
              </a:ext>
            </a:extLst>
          </p:cNvPr>
          <p:cNvSpPr txBox="1"/>
          <p:nvPr/>
        </p:nvSpPr>
        <p:spPr>
          <a:xfrm>
            <a:off x="3076882" y="3649978"/>
            <a:ext cx="802120" cy="263791"/>
          </a:xfrm>
          <a:prstGeom prst="rect">
            <a:avLst/>
          </a:prstGeom>
          <a:noFill/>
        </p:spPr>
        <p:txBody>
          <a:bodyPr vert="horz" wrap="none" lIns="90000" tIns="46800" rIns="90000" bIns="46800" rtlCol="0" anchor="ctr">
            <a:spAutoFit/>
          </a:bodyPr>
          <a:lstStyle/>
          <a:p>
            <a:pPr algn="l">
              <a:spcBef>
                <a:spcPct val="0"/>
              </a:spcBef>
            </a:pPr>
            <a:r>
              <a:rPr lang="fr-FR" sz="1100" dirty="0" err="1">
                <a:solidFill>
                  <a:srgbClr val="BCE7FF"/>
                </a:solidFill>
              </a:rPr>
              <a:t>Refers</a:t>
            </a:r>
            <a:r>
              <a:rPr lang="fr-FR" sz="1100" dirty="0">
                <a:solidFill>
                  <a:srgbClr val="BCE7FF"/>
                </a:solidFill>
              </a:rPr>
              <a:t> to </a:t>
            </a:r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7F45EC3E-9DDA-C7AF-F2BF-9A43204A383E}"/>
              </a:ext>
            </a:extLst>
          </p:cNvPr>
          <p:cNvSpPr txBox="1"/>
          <p:nvPr/>
        </p:nvSpPr>
        <p:spPr>
          <a:xfrm>
            <a:off x="6577750" y="3429000"/>
            <a:ext cx="1047379" cy="263791"/>
          </a:xfrm>
          <a:prstGeom prst="rect">
            <a:avLst/>
          </a:prstGeom>
          <a:noFill/>
        </p:spPr>
        <p:txBody>
          <a:bodyPr vert="horz" wrap="none" lIns="90000" tIns="46800" rIns="90000" bIns="46800" rtlCol="0" anchor="ctr">
            <a:spAutoFit/>
          </a:bodyPr>
          <a:lstStyle/>
          <a:p>
            <a:pPr algn="l">
              <a:spcBef>
                <a:spcPct val="0"/>
              </a:spcBef>
            </a:pPr>
            <a:r>
              <a:rPr lang="fr-FR" sz="1100" dirty="0">
                <a:solidFill>
                  <a:srgbClr val="BCE7FF"/>
                </a:solidFill>
              </a:rPr>
              <a:t>URL points to</a:t>
            </a:r>
          </a:p>
        </p:txBody>
      </p:sp>
      <p:cxnSp>
        <p:nvCxnSpPr>
          <p:cNvPr id="31" name="Connecteur droit avec flèche 30">
            <a:extLst>
              <a:ext uri="{FF2B5EF4-FFF2-40B4-BE49-F238E27FC236}">
                <a16:creationId xmlns:a16="http://schemas.microsoft.com/office/drawing/2014/main" id="{DF63251B-9001-54B8-5CE6-052EF72D50D2}"/>
              </a:ext>
            </a:extLst>
          </p:cNvPr>
          <p:cNvCxnSpPr>
            <a:cxnSpLocks/>
          </p:cNvCxnSpPr>
          <p:nvPr/>
        </p:nvCxnSpPr>
        <p:spPr>
          <a:xfrm flipV="1">
            <a:off x="4665133" y="3052311"/>
            <a:ext cx="0" cy="2244117"/>
          </a:xfrm>
          <a:prstGeom prst="straightConnector1">
            <a:avLst/>
          </a:prstGeom>
          <a:ln w="12700">
            <a:solidFill>
              <a:schemeClr val="accent1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5" name="Groupe 14">
            <a:extLst>
              <a:ext uri="{FF2B5EF4-FFF2-40B4-BE49-F238E27FC236}">
                <a16:creationId xmlns:a16="http://schemas.microsoft.com/office/drawing/2014/main" id="{F0EBEC1F-2B81-E174-625B-7B770AE6468A}"/>
              </a:ext>
            </a:extLst>
          </p:cNvPr>
          <p:cNvGrpSpPr/>
          <p:nvPr/>
        </p:nvGrpSpPr>
        <p:grpSpPr>
          <a:xfrm>
            <a:off x="4778586" y="3243578"/>
            <a:ext cx="1109133" cy="812800"/>
            <a:chOff x="4813300" y="4356099"/>
            <a:chExt cx="1109133" cy="812800"/>
          </a:xfrm>
        </p:grpSpPr>
        <p:sp>
          <p:nvSpPr>
            <p:cNvPr id="13" name="Rectangle : coins arrondis 12">
              <a:extLst>
                <a:ext uri="{FF2B5EF4-FFF2-40B4-BE49-F238E27FC236}">
                  <a16:creationId xmlns:a16="http://schemas.microsoft.com/office/drawing/2014/main" id="{6454C71C-334F-205C-8D1F-E4D8D0F37FC1}"/>
                </a:ext>
              </a:extLst>
            </p:cNvPr>
            <p:cNvSpPr/>
            <p:nvPr/>
          </p:nvSpPr>
          <p:spPr>
            <a:xfrm>
              <a:off x="4813300" y="4356099"/>
              <a:ext cx="1109133" cy="812800"/>
            </a:xfrm>
            <a:prstGeom prst="roundRect">
              <a:avLst>
                <a:gd name="adj" fmla="val 12917"/>
              </a:avLst>
            </a:prstGeom>
            <a:solidFill>
              <a:schemeClr val="accent1">
                <a:lumMod val="75000"/>
              </a:schemeClr>
            </a:solidFill>
            <a:ln w="9525">
              <a:noFill/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fr-FR" sz="1400" dirty="0">
                  <a:solidFill>
                    <a:schemeClr val="bg1"/>
                  </a:solidFill>
                </a:rPr>
                <a:t>Item</a:t>
              </a:r>
            </a:p>
          </p:txBody>
        </p:sp>
        <p:sp>
          <p:nvSpPr>
            <p:cNvPr id="14" name="Rectangle : coins arrondis 13">
              <a:extLst>
                <a:ext uri="{FF2B5EF4-FFF2-40B4-BE49-F238E27FC236}">
                  <a16:creationId xmlns:a16="http://schemas.microsoft.com/office/drawing/2014/main" id="{B068924C-CED8-4423-71DD-58ED439FC6C2}"/>
                </a:ext>
              </a:extLst>
            </p:cNvPr>
            <p:cNvSpPr/>
            <p:nvPr/>
          </p:nvSpPr>
          <p:spPr>
            <a:xfrm>
              <a:off x="5022849" y="4732866"/>
              <a:ext cx="690033" cy="368301"/>
            </a:xfrm>
            <a:prstGeom prst="roundRect">
              <a:avLst/>
            </a:prstGeom>
            <a:solidFill>
              <a:schemeClr val="accent2"/>
            </a:solidFill>
            <a:ln w="9525">
              <a:noFill/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fr-FR" sz="1100" dirty="0">
                  <a:solidFill>
                    <a:schemeClr val="bg1"/>
                  </a:solidFill>
                </a:rPr>
                <a:t>Asset</a:t>
              </a:r>
            </a:p>
          </p:txBody>
        </p:sp>
      </p:grpSp>
      <p:cxnSp>
        <p:nvCxnSpPr>
          <p:cNvPr id="33" name="Connecteur : en angle 32">
            <a:extLst>
              <a:ext uri="{FF2B5EF4-FFF2-40B4-BE49-F238E27FC236}">
                <a16:creationId xmlns:a16="http://schemas.microsoft.com/office/drawing/2014/main" id="{34AA83F8-313B-98EB-7A62-D57ED3553799}"/>
              </a:ext>
            </a:extLst>
          </p:cNvPr>
          <p:cNvCxnSpPr>
            <a:stCxn id="10" idx="1"/>
            <a:endCxn id="10" idx="2"/>
          </p:cNvCxnSpPr>
          <p:nvPr/>
        </p:nvCxnSpPr>
        <p:spPr>
          <a:xfrm rot="10800000" flipH="1" flipV="1">
            <a:off x="4323925" y="5732461"/>
            <a:ext cx="554567" cy="436033"/>
          </a:xfrm>
          <a:prstGeom prst="bentConnector4">
            <a:avLst>
              <a:gd name="adj1" fmla="val -41221"/>
              <a:gd name="adj2" fmla="val 152427"/>
            </a:avLst>
          </a:prstGeom>
          <a:ln w="12700">
            <a:solidFill>
              <a:schemeClr val="accent1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Connecteur : en angle 34">
            <a:extLst>
              <a:ext uri="{FF2B5EF4-FFF2-40B4-BE49-F238E27FC236}">
                <a16:creationId xmlns:a16="http://schemas.microsoft.com/office/drawing/2014/main" id="{F37D61ED-7AA7-2EF4-F412-C0B47FA5C4E9}"/>
              </a:ext>
            </a:extLst>
          </p:cNvPr>
          <p:cNvCxnSpPr>
            <a:stCxn id="10" idx="3"/>
            <a:endCxn id="19" idx="2"/>
          </p:cNvCxnSpPr>
          <p:nvPr/>
        </p:nvCxnSpPr>
        <p:spPr>
          <a:xfrm flipV="1">
            <a:off x="5433059" y="3052311"/>
            <a:ext cx="2633982" cy="2680151"/>
          </a:xfrm>
          <a:prstGeom prst="bentConnector2">
            <a:avLst/>
          </a:prstGeom>
          <a:ln w="12700">
            <a:solidFill>
              <a:schemeClr val="accent1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Connecteur : en angle 36">
            <a:extLst>
              <a:ext uri="{FF2B5EF4-FFF2-40B4-BE49-F238E27FC236}">
                <a16:creationId xmlns:a16="http://schemas.microsoft.com/office/drawing/2014/main" id="{C6868BD4-803F-DFE5-7D32-92B3CEDD2EA2}"/>
              </a:ext>
            </a:extLst>
          </p:cNvPr>
          <p:cNvCxnSpPr>
            <a:stCxn id="19" idx="0"/>
            <a:endCxn id="12" idx="0"/>
          </p:cNvCxnSpPr>
          <p:nvPr/>
        </p:nvCxnSpPr>
        <p:spPr>
          <a:xfrm rot="16200000" flipV="1">
            <a:off x="4939031" y="-947766"/>
            <a:ext cx="12700" cy="6256020"/>
          </a:xfrm>
          <a:prstGeom prst="bentConnector3">
            <a:avLst>
              <a:gd name="adj1" fmla="val 1800000"/>
            </a:avLst>
          </a:prstGeom>
          <a:ln w="12700">
            <a:solidFill>
              <a:schemeClr val="accent1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Connecteur : en angle 38">
            <a:extLst>
              <a:ext uri="{FF2B5EF4-FFF2-40B4-BE49-F238E27FC236}">
                <a16:creationId xmlns:a16="http://schemas.microsoft.com/office/drawing/2014/main" id="{534ABB66-2A61-72FE-A1BD-CD589B39D0DA}"/>
              </a:ext>
            </a:extLst>
          </p:cNvPr>
          <p:cNvCxnSpPr>
            <a:cxnSpLocks/>
          </p:cNvCxnSpPr>
          <p:nvPr/>
        </p:nvCxnSpPr>
        <p:spPr>
          <a:xfrm rot="5400000">
            <a:off x="5429662" y="3062062"/>
            <a:ext cx="2887158" cy="2880359"/>
          </a:xfrm>
          <a:prstGeom prst="bentConnector3">
            <a:avLst>
              <a:gd name="adj1" fmla="val 101202"/>
            </a:avLst>
          </a:prstGeom>
          <a:ln w="12700">
            <a:solidFill>
              <a:schemeClr val="accent1">
                <a:lumMod val="60000"/>
                <a:lumOff val="40000"/>
              </a:schemeClr>
            </a:solidFill>
            <a:prstDash val="lg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Rectangle : coins arrondis 42">
            <a:extLst>
              <a:ext uri="{FF2B5EF4-FFF2-40B4-BE49-F238E27FC236}">
                <a16:creationId xmlns:a16="http://schemas.microsoft.com/office/drawing/2014/main" id="{D5235178-B20B-60FD-FCD5-6B72B5C4A35F}"/>
              </a:ext>
            </a:extLst>
          </p:cNvPr>
          <p:cNvSpPr/>
          <p:nvPr/>
        </p:nvSpPr>
        <p:spPr>
          <a:xfrm>
            <a:off x="8417561" y="3802647"/>
            <a:ext cx="690033" cy="368301"/>
          </a:xfrm>
          <a:prstGeom prst="roundRect">
            <a:avLst/>
          </a:prstGeom>
          <a:solidFill>
            <a:schemeClr val="accent2"/>
          </a:solidFill>
          <a:ln w="9525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fr-FR" sz="1100" dirty="0">
                <a:solidFill>
                  <a:schemeClr val="bg1"/>
                </a:solidFill>
              </a:rPr>
              <a:t>JPEG Image</a:t>
            </a:r>
          </a:p>
        </p:txBody>
      </p:sp>
      <p:cxnSp>
        <p:nvCxnSpPr>
          <p:cNvPr id="45" name="Connecteur : en angle 44">
            <a:extLst>
              <a:ext uri="{FF2B5EF4-FFF2-40B4-BE49-F238E27FC236}">
                <a16:creationId xmlns:a16="http://schemas.microsoft.com/office/drawing/2014/main" id="{62352427-AC66-974D-154C-6F0192E8C295}"/>
              </a:ext>
            </a:extLst>
          </p:cNvPr>
          <p:cNvCxnSpPr>
            <a:cxnSpLocks/>
            <a:endCxn id="19" idx="3"/>
          </p:cNvCxnSpPr>
          <p:nvPr/>
        </p:nvCxnSpPr>
        <p:spPr>
          <a:xfrm rot="16200000" flipH="1">
            <a:off x="8301567" y="2296238"/>
            <a:ext cx="436034" cy="204046"/>
          </a:xfrm>
          <a:prstGeom prst="bentConnector4">
            <a:avLst>
              <a:gd name="adj1" fmla="val -56893"/>
              <a:gd name="adj2" fmla="val 212034"/>
            </a:avLst>
          </a:prstGeom>
          <a:ln w="12700">
            <a:solidFill>
              <a:schemeClr val="accent1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Connecteur droit 49">
            <a:extLst>
              <a:ext uri="{FF2B5EF4-FFF2-40B4-BE49-F238E27FC236}">
                <a16:creationId xmlns:a16="http://schemas.microsoft.com/office/drawing/2014/main" id="{5F1B23BD-0F12-4961-8E83-E8A529A9B78A}"/>
              </a:ext>
            </a:extLst>
          </p:cNvPr>
          <p:cNvCxnSpPr/>
          <p:nvPr/>
        </p:nvCxnSpPr>
        <p:spPr>
          <a:xfrm>
            <a:off x="502920" y="4564380"/>
            <a:ext cx="10920464" cy="0"/>
          </a:xfrm>
          <a:prstGeom prst="line">
            <a:avLst/>
          </a:prstGeom>
          <a:ln w="571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ZoneTexte 50">
            <a:extLst>
              <a:ext uri="{FF2B5EF4-FFF2-40B4-BE49-F238E27FC236}">
                <a16:creationId xmlns:a16="http://schemas.microsoft.com/office/drawing/2014/main" id="{AF2FBCBE-80F2-F0F7-F41A-D71E885AE0C6}"/>
              </a:ext>
            </a:extLst>
          </p:cNvPr>
          <p:cNvSpPr txBox="1"/>
          <p:nvPr/>
        </p:nvSpPr>
        <p:spPr>
          <a:xfrm>
            <a:off x="10308678" y="3936100"/>
            <a:ext cx="1114706" cy="586957"/>
          </a:xfrm>
          <a:prstGeom prst="rect">
            <a:avLst/>
          </a:prstGeom>
          <a:noFill/>
        </p:spPr>
        <p:txBody>
          <a:bodyPr vert="horz" wrap="none" lIns="90000" tIns="46800" rIns="90000" bIns="46800" rtlCol="0" anchor="ctr">
            <a:spAutoFit/>
          </a:bodyPr>
          <a:lstStyle/>
          <a:p>
            <a:pPr algn="l">
              <a:spcBef>
                <a:spcPct val="0"/>
              </a:spcBef>
            </a:pPr>
            <a:r>
              <a:rPr lang="fr-FR" sz="3200" b="1" dirty="0">
                <a:solidFill>
                  <a:srgbClr val="A6A6A6"/>
                </a:solidFill>
              </a:rPr>
              <a:t>PRIP</a:t>
            </a:r>
          </a:p>
        </p:txBody>
      </p:sp>
      <p:cxnSp>
        <p:nvCxnSpPr>
          <p:cNvPr id="27" name="Connecteur : en angle 26">
            <a:extLst>
              <a:ext uri="{FF2B5EF4-FFF2-40B4-BE49-F238E27FC236}">
                <a16:creationId xmlns:a16="http://schemas.microsoft.com/office/drawing/2014/main" id="{AD907929-C30C-75D1-D4E5-80F851F96204}"/>
              </a:ext>
            </a:extLst>
          </p:cNvPr>
          <p:cNvCxnSpPr>
            <a:stCxn id="14" idx="3"/>
            <a:endCxn id="19" idx="1"/>
          </p:cNvCxnSpPr>
          <p:nvPr/>
        </p:nvCxnSpPr>
        <p:spPr>
          <a:xfrm flipV="1">
            <a:off x="5678168" y="2616278"/>
            <a:ext cx="1834306" cy="1188218"/>
          </a:xfrm>
          <a:prstGeom prst="bentConnector3">
            <a:avLst/>
          </a:prstGeom>
          <a:ln w="12700">
            <a:solidFill>
              <a:schemeClr val="accent1">
                <a:lumMod val="20000"/>
                <a:lumOff val="80000"/>
              </a:schemeClr>
            </a:solidFill>
            <a:prstDash val="lgDash"/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ZoneTexte 51">
            <a:extLst>
              <a:ext uri="{FF2B5EF4-FFF2-40B4-BE49-F238E27FC236}">
                <a16:creationId xmlns:a16="http://schemas.microsoft.com/office/drawing/2014/main" id="{588A5401-F17E-A3A7-A872-8DCBBE2A9AA1}"/>
              </a:ext>
            </a:extLst>
          </p:cNvPr>
          <p:cNvSpPr txBox="1"/>
          <p:nvPr/>
        </p:nvSpPr>
        <p:spPr>
          <a:xfrm>
            <a:off x="3348448" y="4708591"/>
            <a:ext cx="1316684" cy="309958"/>
          </a:xfrm>
          <a:prstGeom prst="rect">
            <a:avLst/>
          </a:prstGeom>
          <a:noFill/>
        </p:spPr>
        <p:txBody>
          <a:bodyPr vert="horz" wrap="none" lIns="90000" tIns="46800" rIns="90000" bIns="46800" rtlCol="0" anchor="ctr">
            <a:spAutoFit/>
          </a:bodyPr>
          <a:lstStyle/>
          <a:p>
            <a:pPr algn="l">
              <a:spcBef>
                <a:spcPct val="0"/>
              </a:spcBef>
            </a:pPr>
            <a:r>
              <a:rPr lang="fr-FR" sz="1400" dirty="0">
                <a:solidFill>
                  <a:srgbClr val="35B8FF"/>
                </a:solidFill>
              </a:rPr>
              <a:t>1. </a:t>
            </a:r>
            <a:r>
              <a:rPr lang="fr-FR" sz="1400" dirty="0" err="1">
                <a:solidFill>
                  <a:srgbClr val="35B8FF"/>
                </a:solidFill>
              </a:rPr>
              <a:t>Get</a:t>
            </a:r>
            <a:r>
              <a:rPr lang="fr-FR" sz="1400" dirty="0">
                <a:solidFill>
                  <a:srgbClr val="35B8FF"/>
                </a:solidFill>
              </a:rPr>
              <a:t> an Item</a:t>
            </a:r>
          </a:p>
        </p:txBody>
      </p:sp>
      <p:sp>
        <p:nvSpPr>
          <p:cNvPr id="53" name="ZoneTexte 52">
            <a:extLst>
              <a:ext uri="{FF2B5EF4-FFF2-40B4-BE49-F238E27FC236}">
                <a16:creationId xmlns:a16="http://schemas.microsoft.com/office/drawing/2014/main" id="{614643DD-02CD-EFBB-3344-FBEA10F1E2F1}"/>
              </a:ext>
            </a:extLst>
          </p:cNvPr>
          <p:cNvSpPr txBox="1"/>
          <p:nvPr/>
        </p:nvSpPr>
        <p:spPr>
          <a:xfrm>
            <a:off x="2309228" y="5858537"/>
            <a:ext cx="1791173" cy="309958"/>
          </a:xfrm>
          <a:prstGeom prst="rect">
            <a:avLst/>
          </a:prstGeom>
          <a:noFill/>
        </p:spPr>
        <p:txBody>
          <a:bodyPr vert="horz" wrap="none" lIns="90000" tIns="46800" rIns="90000" bIns="46800" rtlCol="0" anchor="ctr">
            <a:spAutoFit/>
          </a:bodyPr>
          <a:lstStyle/>
          <a:p>
            <a:pPr algn="l">
              <a:spcBef>
                <a:spcPct val="0"/>
              </a:spcBef>
            </a:pPr>
            <a:r>
              <a:rPr lang="fr-FR" sz="1400" dirty="0">
                <a:solidFill>
                  <a:srgbClr val="35B8FF"/>
                </a:solidFill>
              </a:rPr>
              <a:t>2. </a:t>
            </a:r>
            <a:r>
              <a:rPr lang="fr-FR" sz="1400" dirty="0" err="1">
                <a:solidFill>
                  <a:srgbClr val="35B8FF"/>
                </a:solidFill>
              </a:rPr>
              <a:t>Extract</a:t>
            </a:r>
            <a:r>
              <a:rPr lang="fr-FR" sz="1400" dirty="0">
                <a:solidFill>
                  <a:srgbClr val="35B8FF"/>
                </a:solidFill>
              </a:rPr>
              <a:t> asset URL</a:t>
            </a:r>
          </a:p>
        </p:txBody>
      </p:sp>
      <p:sp>
        <p:nvSpPr>
          <p:cNvPr id="54" name="ZoneTexte 53">
            <a:extLst>
              <a:ext uri="{FF2B5EF4-FFF2-40B4-BE49-F238E27FC236}">
                <a16:creationId xmlns:a16="http://schemas.microsoft.com/office/drawing/2014/main" id="{F666ED16-DE18-1B38-B310-9D5A15A17A26}"/>
              </a:ext>
            </a:extLst>
          </p:cNvPr>
          <p:cNvSpPr txBox="1"/>
          <p:nvPr/>
        </p:nvSpPr>
        <p:spPr>
          <a:xfrm>
            <a:off x="3906941" y="1605271"/>
            <a:ext cx="2586262" cy="309958"/>
          </a:xfrm>
          <a:prstGeom prst="rect">
            <a:avLst/>
          </a:prstGeom>
          <a:noFill/>
        </p:spPr>
        <p:txBody>
          <a:bodyPr vert="horz" wrap="none" lIns="90000" tIns="46800" rIns="90000" bIns="46800" rtlCol="0" anchor="ctr">
            <a:spAutoFit/>
          </a:bodyPr>
          <a:lstStyle/>
          <a:p>
            <a:pPr algn="l">
              <a:spcBef>
                <a:spcPct val="0"/>
              </a:spcBef>
            </a:pPr>
            <a:r>
              <a:rPr lang="fr-FR" sz="1400" dirty="0">
                <a:solidFill>
                  <a:srgbClr val="35B8FF"/>
                </a:solidFill>
              </a:rPr>
              <a:t>4. </a:t>
            </a:r>
            <a:r>
              <a:rPr lang="fr-FR" sz="1400" dirty="0" err="1">
                <a:solidFill>
                  <a:srgbClr val="35B8FF"/>
                </a:solidFill>
              </a:rPr>
              <a:t>Retrieve</a:t>
            </a:r>
            <a:r>
              <a:rPr lang="fr-FR" sz="1400" dirty="0">
                <a:solidFill>
                  <a:srgbClr val="35B8FF"/>
                </a:solidFill>
              </a:rPr>
              <a:t> </a:t>
            </a:r>
            <a:r>
              <a:rPr lang="fr-FR" sz="1400" dirty="0" err="1">
                <a:solidFill>
                  <a:srgbClr val="35B8FF"/>
                </a:solidFill>
              </a:rPr>
              <a:t>related</a:t>
            </a:r>
            <a:r>
              <a:rPr lang="fr-FR" sz="1400" dirty="0">
                <a:solidFill>
                  <a:srgbClr val="35B8FF"/>
                </a:solidFill>
              </a:rPr>
              <a:t> ZARR data</a:t>
            </a:r>
          </a:p>
        </p:txBody>
      </p:sp>
      <p:sp>
        <p:nvSpPr>
          <p:cNvPr id="55" name="ZoneTexte 54">
            <a:extLst>
              <a:ext uri="{FF2B5EF4-FFF2-40B4-BE49-F238E27FC236}">
                <a16:creationId xmlns:a16="http://schemas.microsoft.com/office/drawing/2014/main" id="{DC713C31-8E47-64FA-F012-FA99056D7B04}"/>
              </a:ext>
            </a:extLst>
          </p:cNvPr>
          <p:cNvSpPr txBox="1"/>
          <p:nvPr/>
        </p:nvSpPr>
        <p:spPr>
          <a:xfrm>
            <a:off x="5783129" y="5422503"/>
            <a:ext cx="1528280" cy="309958"/>
          </a:xfrm>
          <a:prstGeom prst="rect">
            <a:avLst/>
          </a:prstGeom>
          <a:noFill/>
        </p:spPr>
        <p:txBody>
          <a:bodyPr vert="horz" wrap="none" lIns="90000" tIns="46800" rIns="90000" bIns="46800" rtlCol="0" anchor="ctr">
            <a:spAutoFit/>
          </a:bodyPr>
          <a:lstStyle/>
          <a:p>
            <a:pPr algn="l">
              <a:spcBef>
                <a:spcPct val="0"/>
              </a:spcBef>
            </a:pPr>
            <a:r>
              <a:rPr lang="fr-FR" sz="1400" dirty="0">
                <a:solidFill>
                  <a:srgbClr val="35B8FF"/>
                </a:solidFill>
              </a:rPr>
              <a:t>3. </a:t>
            </a:r>
            <a:r>
              <a:rPr lang="fr-FR" sz="1400" dirty="0" err="1">
                <a:solidFill>
                  <a:srgbClr val="35B8FF"/>
                </a:solidFill>
              </a:rPr>
              <a:t>Retrieve</a:t>
            </a:r>
            <a:r>
              <a:rPr lang="fr-FR" sz="1400" dirty="0">
                <a:solidFill>
                  <a:srgbClr val="35B8FF"/>
                </a:solidFill>
              </a:rPr>
              <a:t> asset</a:t>
            </a:r>
          </a:p>
        </p:txBody>
      </p:sp>
      <p:sp>
        <p:nvSpPr>
          <p:cNvPr id="56" name="ZoneTexte 55">
            <a:extLst>
              <a:ext uri="{FF2B5EF4-FFF2-40B4-BE49-F238E27FC236}">
                <a16:creationId xmlns:a16="http://schemas.microsoft.com/office/drawing/2014/main" id="{C1DFC702-CFF4-7D98-EAEC-D9B2D17EF584}"/>
              </a:ext>
            </a:extLst>
          </p:cNvPr>
          <p:cNvSpPr txBox="1"/>
          <p:nvPr/>
        </p:nvSpPr>
        <p:spPr>
          <a:xfrm>
            <a:off x="8313421" y="1398701"/>
            <a:ext cx="2940526" cy="525401"/>
          </a:xfrm>
          <a:prstGeom prst="rect">
            <a:avLst/>
          </a:prstGeom>
          <a:noFill/>
        </p:spPr>
        <p:txBody>
          <a:bodyPr vert="horz" wrap="none" lIns="90000" tIns="46800" rIns="90000" bIns="46800" rtlCol="0" anchor="ctr">
            <a:spAutoFit/>
          </a:bodyPr>
          <a:lstStyle/>
          <a:p>
            <a:pPr algn="l">
              <a:spcBef>
                <a:spcPct val="0"/>
              </a:spcBef>
            </a:pPr>
            <a:r>
              <a:rPr lang="fr-FR" sz="1400" dirty="0">
                <a:solidFill>
                  <a:srgbClr val="35B8FF"/>
                </a:solidFill>
              </a:rPr>
              <a:t>5. Process ZARR data and </a:t>
            </a:r>
            <a:r>
              <a:rPr lang="fr-FR" sz="1400" dirty="0" err="1">
                <a:solidFill>
                  <a:srgbClr val="35B8FF"/>
                </a:solidFill>
              </a:rPr>
              <a:t>convert</a:t>
            </a:r>
            <a:r>
              <a:rPr lang="fr-FR" sz="1400" dirty="0">
                <a:solidFill>
                  <a:srgbClr val="35B8FF"/>
                </a:solidFill>
              </a:rPr>
              <a:t> </a:t>
            </a:r>
          </a:p>
          <a:p>
            <a:pPr algn="l">
              <a:spcBef>
                <a:spcPct val="0"/>
              </a:spcBef>
            </a:pPr>
            <a:r>
              <a:rPr lang="fr-FR" sz="1400" dirty="0">
                <a:solidFill>
                  <a:srgbClr val="35B8FF"/>
                </a:solidFill>
              </a:rPr>
              <a:t>to the </a:t>
            </a:r>
            <a:r>
              <a:rPr lang="fr-FR" sz="1400" dirty="0" err="1">
                <a:solidFill>
                  <a:srgbClr val="35B8FF"/>
                </a:solidFill>
              </a:rPr>
              <a:t>representable</a:t>
            </a:r>
            <a:r>
              <a:rPr lang="fr-FR" sz="1400" dirty="0">
                <a:solidFill>
                  <a:srgbClr val="35B8FF"/>
                </a:solidFill>
              </a:rPr>
              <a:t> </a:t>
            </a:r>
            <a:r>
              <a:rPr lang="fr-FR" sz="1400" dirty="0" err="1">
                <a:solidFill>
                  <a:srgbClr val="35B8FF"/>
                </a:solidFill>
              </a:rPr>
              <a:t>form</a:t>
            </a:r>
            <a:endParaRPr lang="fr-FR" sz="1400" dirty="0">
              <a:solidFill>
                <a:srgbClr val="35B8FF"/>
              </a:solidFill>
            </a:endParaRPr>
          </a:p>
        </p:txBody>
      </p:sp>
      <p:sp>
        <p:nvSpPr>
          <p:cNvPr id="57" name="ZoneTexte 56">
            <a:extLst>
              <a:ext uri="{FF2B5EF4-FFF2-40B4-BE49-F238E27FC236}">
                <a16:creationId xmlns:a16="http://schemas.microsoft.com/office/drawing/2014/main" id="{FE72C5B8-F88D-17CF-1B94-BD27FB53C261}"/>
              </a:ext>
            </a:extLst>
          </p:cNvPr>
          <p:cNvSpPr txBox="1"/>
          <p:nvPr/>
        </p:nvSpPr>
        <p:spPr>
          <a:xfrm>
            <a:off x="8312148" y="3433073"/>
            <a:ext cx="2878009" cy="309958"/>
          </a:xfrm>
          <a:prstGeom prst="rect">
            <a:avLst/>
          </a:prstGeom>
          <a:noFill/>
        </p:spPr>
        <p:txBody>
          <a:bodyPr vert="horz" wrap="none" lIns="90000" tIns="46800" rIns="90000" bIns="46800" rtlCol="0" anchor="ctr">
            <a:spAutoFit/>
          </a:bodyPr>
          <a:lstStyle/>
          <a:p>
            <a:pPr algn="l">
              <a:spcBef>
                <a:spcPct val="0"/>
              </a:spcBef>
            </a:pPr>
            <a:r>
              <a:rPr lang="fr-FR" sz="1400" dirty="0">
                <a:solidFill>
                  <a:srgbClr val="35B8FF"/>
                </a:solidFill>
              </a:rPr>
              <a:t>6. Return the </a:t>
            </a:r>
            <a:r>
              <a:rPr lang="fr-FR" sz="1400" dirty="0" err="1">
                <a:solidFill>
                  <a:srgbClr val="35B8FF"/>
                </a:solidFill>
              </a:rPr>
              <a:t>representable</a:t>
            </a:r>
            <a:r>
              <a:rPr lang="fr-FR" sz="1400" dirty="0">
                <a:solidFill>
                  <a:srgbClr val="35B8FF"/>
                </a:solidFill>
              </a:rPr>
              <a:t> </a:t>
            </a:r>
            <a:r>
              <a:rPr lang="fr-FR" sz="1400" dirty="0" err="1">
                <a:solidFill>
                  <a:srgbClr val="35B8FF"/>
                </a:solidFill>
              </a:rPr>
              <a:t>form</a:t>
            </a:r>
            <a:endParaRPr lang="fr-FR" sz="1400" dirty="0">
              <a:solidFill>
                <a:srgbClr val="35B8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4999461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CGFR2024">
  <a:themeElements>
    <a:clrScheme name="Capgemini 2024">
      <a:dk1>
        <a:sysClr val="windowText" lastClr="000000"/>
      </a:dk1>
      <a:lt1>
        <a:srgbClr val="FFFFFF"/>
      </a:lt1>
      <a:dk2>
        <a:srgbClr val="000000"/>
      </a:dk2>
      <a:lt2>
        <a:srgbClr val="F6F6F6"/>
      </a:lt2>
      <a:accent1>
        <a:srgbClr val="0070AD"/>
      </a:accent1>
      <a:accent2>
        <a:srgbClr val="12ABDB"/>
      </a:accent2>
      <a:accent3>
        <a:srgbClr val="14596B"/>
      </a:accent3>
      <a:accent4>
        <a:srgbClr val="272936"/>
      </a:accent4>
      <a:accent5>
        <a:srgbClr val="0F878A"/>
      </a:accent5>
      <a:accent6>
        <a:srgbClr val="00BFBF"/>
      </a:accent6>
      <a:hlink>
        <a:srgbClr val="00929B"/>
      </a:hlink>
      <a:folHlink>
        <a:srgbClr val="00BFBF"/>
      </a:folHlink>
    </a:clrScheme>
    <a:fontScheme name="Capgemini 2021">
      <a:majorFont>
        <a:latin typeface="Ubuntu Medium"/>
        <a:ea typeface=""/>
        <a:cs typeface=""/>
      </a:majorFont>
      <a:minorFont>
        <a:latin typeface="Ubuntu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bg1">
            <a:lumMod val="95000"/>
          </a:schemeClr>
        </a:solidFill>
        <a:ln w="9525">
          <a:noFill/>
          <a:prstDash val="solid"/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 sz="1400" dirty="0" err="1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>
          <a:solidFill>
            <a:schemeClr val="bg1">
              <a:lumMod val="65000"/>
            </a:schemeClr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vert="horz" wrap="square" lIns="90000" tIns="46800" rIns="90000" bIns="46800" rtlCol="0" anchor="ctr">
        <a:spAutoFit/>
      </a:bodyPr>
      <a:lstStyle>
        <a:defPPr algn="l">
          <a:spcBef>
            <a:spcPct val="0"/>
          </a:spcBef>
          <a:defRPr sz="1400" dirty="0" err="1" smtClean="0"/>
        </a:defPPr>
      </a:lstStyle>
    </a:txDef>
  </a:objectDefaults>
  <a:extraClrSchemeLst/>
  <a:custClrLst>
    <a:custClr name="Green A">
      <a:srgbClr val="57CF80"/>
    </a:custClr>
    <a:custClr name="Green B">
      <a:srgbClr val="33B569"/>
    </a:custClr>
    <a:custClr name="Green C">
      <a:srgbClr val="2EA657"/>
    </a:custClr>
    <a:custClr name="Green D">
      <a:srgbClr val="178C3D"/>
    </a:custClr>
    <a:custClr name="Green E">
      <a:srgbClr val="176036"/>
    </a:custClr>
    <a:custClr name="Teal A">
      <a:srgbClr val="00E6E3"/>
    </a:custClr>
    <a:custClr name="Teal B">
      <a:srgbClr val="00D5D0"/>
    </a:custClr>
    <a:custClr name="Teal C">
      <a:srgbClr val="00BFBF"/>
    </a:custClr>
    <a:custClr name="Teal D">
      <a:srgbClr val="00929B"/>
    </a:custClr>
    <a:custClr name="Teal E">
      <a:srgbClr val="007D74"/>
    </a:custClr>
    <a:custClr name="Peacock A">
      <a:srgbClr val="00E0CB"/>
    </a:custClr>
    <a:custClr name="Peacock B">
      <a:srgbClr val="00B2A2"/>
    </a:custClr>
    <a:custClr name="Peacock C">
      <a:srgbClr val="0F878A"/>
    </a:custClr>
    <a:custClr name="Peacock D">
      <a:srgbClr val="0F6A73"/>
    </a:custClr>
    <a:custClr name="Peacock E">
      <a:srgbClr val="0F434A"/>
    </a:custClr>
    <a:custClr name="Sapphire A">
      <a:srgbClr val="338091"/>
    </a:custClr>
    <a:custClr name="Sapphire B">
      <a:srgbClr val="336B7D"/>
    </a:custClr>
    <a:custClr name="Sapphire C">
      <a:srgbClr val="14596B"/>
    </a:custClr>
    <a:custClr name="Sapphire D">
      <a:srgbClr val="214554"/>
    </a:custClr>
    <a:custClr name="Sapphire E">
      <a:srgbClr val="173340"/>
    </a:custClr>
    <a:custClr name="Violet A">
      <a:srgbClr val="E557AD"/>
    </a:custClr>
    <a:custClr name="Violet B">
      <a:srgbClr val="D13A8C"/>
    </a:custClr>
    <a:custClr name="Violet C">
      <a:srgbClr val="BA2980"/>
    </a:custClr>
    <a:custClr name="Violet D">
      <a:srgbClr val="A12980"/>
    </a:custClr>
    <a:custClr name="Violet E">
      <a:srgbClr val="811B6F"/>
    </a:custClr>
    <a:custClr name="Yellow A">
      <a:srgbClr val="FFDA80"/>
    </a:custClr>
    <a:custClr name="Yellow B">
      <a:srgbClr val="FFD068"/>
    </a:custClr>
    <a:custClr name="Yellow C">
      <a:srgbClr val="FFB24A"/>
    </a:custClr>
    <a:custClr name="Yellow D">
      <a:srgbClr val="FF9C29"/>
    </a:custClr>
    <a:custClr name="Yellow E">
      <a:srgbClr val="FF8E12"/>
    </a:custClr>
    <a:custClr name="Velvet A">
      <a:srgbClr val="9E4780"/>
    </a:custClr>
    <a:custClr name="Velvet B">
      <a:srgbClr val="802B73"/>
    </a:custClr>
    <a:custClr name="Velvet C">
      <a:srgbClr val="750D5C"/>
    </a:custClr>
    <a:custClr name="Velvet D">
      <a:srgbClr val="590A42"/>
    </a:custClr>
    <a:custClr name="Velvet E">
      <a:srgbClr val="42142E"/>
    </a:custClr>
    <a:custClr name="Red A">
      <a:srgbClr val="FF5770"/>
    </a:custClr>
    <a:custClr name="Red B">
      <a:srgbClr val="FF455E"/>
    </a:custClr>
    <a:custClr name="Red C">
      <a:srgbClr val="FF304D"/>
    </a:custClr>
    <a:custClr name="Red D">
      <a:srgbClr val="E30021"/>
    </a:custClr>
    <a:custClr name="Red E">
      <a:srgbClr val="A6001A"/>
    </a:custClr>
  </a:custClrLst>
  <a:extLst>
    <a:ext uri="{05A4C25C-085E-4340-85A3-A5531E510DB2}">
      <thm15:themeFamily xmlns:thm15="http://schemas.microsoft.com/office/thememl/2012/main" name="ThèmeCGFR2024" id="{A392FEB5-623E-4316-8C5A-E09BD45FE75D}" vid="{AA78F725-8240-4822-A27D-DCBAF57476FE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9DA1ADED5C8094F9464E5F83AB3D4E4" ma:contentTypeVersion="14" ma:contentTypeDescription="Create a new document." ma:contentTypeScope="" ma:versionID="6a0cf8305f706d7120b40c9f78147e85">
  <xsd:schema xmlns:xsd="http://www.w3.org/2001/XMLSchema" xmlns:xs="http://www.w3.org/2001/XMLSchema" xmlns:p="http://schemas.microsoft.com/office/2006/metadata/properties" xmlns:ns2="4e343575-744d-4670-b6c2-8bfba662587c" xmlns:ns3="8f83b60e-3ec8-4860-aee8-d3cba93e8545" targetNamespace="http://schemas.microsoft.com/office/2006/metadata/properties" ma:root="true" ma:fieldsID="911f2a5ee32004a7eea45399103c4e58" ns2:_="" ns3:_="">
    <xsd:import namespace="4e343575-744d-4670-b6c2-8bfba662587c"/>
    <xsd:import namespace="8f83b60e-3ec8-4860-aee8-d3cba93e854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bjectDetectorVersion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SearchProperties" minOccurs="0"/>
                <xsd:element ref="ns2:MediaLengthInSeconds" minOccurs="0"/>
                <xsd:element ref="ns2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e343575-744d-4670-b6c2-8bfba662587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4" nillable="true" ma:taxonomy="true" ma:internalName="lcf76f155ced4ddcb4097134ff3c332f" ma:taxonomyFieldName="MediaServiceImageTags" ma:displayName="Image Tags" ma:readOnly="false" ma:fieldId="{5cf76f15-5ced-4ddc-b409-7134ff3c332f}" ma:taxonomyMulti="true" ma:sspId="b3623ea3-be23-4189-a25b-bcadb097ef14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SearchProperties" ma:index="19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LengthInSeconds" ma:index="2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DateTaken" ma:index="21" nillable="true" ma:displayName="MediaServiceDateTaken" ma:hidden="true" ma:indexed="true" ma:internalName="MediaServiceDateTake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f83b60e-3ec8-4860-aee8-d3cba93e8545" elementFormDefault="qualified">
    <xsd:import namespace="http://schemas.microsoft.com/office/2006/documentManagement/types"/>
    <xsd:import namespace="http://schemas.microsoft.com/office/infopath/2007/PartnerControls"/>
    <xsd:element name="SharedWithUsers" ma:index="11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2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5" nillable="true" ma:displayName="Taxonomy Catch All Column" ma:hidden="true" ma:list="{e60a7b38-dd63-4e75-bd11-5751398b1a15}" ma:internalName="TaxCatchAll" ma:showField="CatchAllData" ma:web="8f83b60e-3ec8-4860-aee8-d3cba93e854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4e343575-744d-4670-b6c2-8bfba662587c">
      <Terms xmlns="http://schemas.microsoft.com/office/infopath/2007/PartnerControls"/>
    </lcf76f155ced4ddcb4097134ff3c332f>
    <TaxCatchAll xmlns="8f83b60e-3ec8-4860-aee8-d3cba93e8545" xsi:nil="true"/>
    <SharedWithUsers xmlns="8f83b60e-3ec8-4860-aee8-d3cba93e8545">
      <UserInfo>
        <DisplayName>Ferrer, Marc</DisplayName>
        <AccountId>41</AccountId>
        <AccountType/>
      </UserInfo>
      <UserInfo>
        <DisplayName>LECUYER, Thibault</DisplayName>
        <AccountId>15</AccountId>
        <AccountType/>
      </UserInfo>
    </SharedWithUsers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7DE599C7-A4D4-4911-A4D9-692A087A3D8D}">
  <ds:schemaRefs>
    <ds:schemaRef ds:uri="4e343575-744d-4670-b6c2-8bfba662587c"/>
    <ds:schemaRef ds:uri="8f83b60e-3ec8-4860-aee8-d3cba93e8545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2.xml><?xml version="1.0" encoding="utf-8"?>
<ds:datastoreItem xmlns:ds="http://schemas.openxmlformats.org/officeDocument/2006/customXml" ds:itemID="{3BD76B50-9A03-4E7F-AA63-B1C6AF18D3AA}">
  <ds:schemaRefs>
    <ds:schemaRef ds:uri="http://purl.org/dc/elements/1.1/"/>
    <ds:schemaRef ds:uri="http://schemas.microsoft.com/office/2006/metadata/properties"/>
    <ds:schemaRef ds:uri="http://schemas.microsoft.com/office/2006/documentManagement/types"/>
    <ds:schemaRef ds:uri="http://purl.org/dc/terms/"/>
    <ds:schemaRef ds:uri="http://schemas.openxmlformats.org/package/2006/metadata/core-properties"/>
    <ds:schemaRef ds:uri="http://purl.org/dc/dcmitype/"/>
    <ds:schemaRef ds:uri="8f83b60e-3ec8-4860-aee8-d3cba93e8545"/>
    <ds:schemaRef ds:uri="http://schemas.microsoft.com/office/infopath/2007/PartnerControls"/>
    <ds:schemaRef ds:uri="4e343575-744d-4670-b6c2-8bfba662587c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1E442B79-8A82-421D-89C7-876231A60C98}">
  <ds:schemaRefs>
    <ds:schemaRef ds:uri="http://schemas.microsoft.com/sharepoint/v3/contenttype/forms"/>
  </ds:schemaRefs>
</ds:datastoreItem>
</file>

<file path=docMetadata/LabelInfo.xml><?xml version="1.0" encoding="utf-8"?>
<clbl:labelList xmlns:clbl="http://schemas.microsoft.com/office/2020/mipLabelMetadata">
  <clbl:label id="{76a2ae5a-9f00-4f6b-95ed-5d33d77c4d61}" enabled="0" method="" siteId="{76a2ae5a-9f00-4f6b-95ed-5d33d77c4d61}" removed="1"/>
</clbl:labelList>
</file>

<file path=docProps/app.xml><?xml version="1.0" encoding="utf-8"?>
<Properties xmlns="http://schemas.openxmlformats.org/officeDocument/2006/extended-properties" xmlns:vt="http://schemas.openxmlformats.org/officeDocument/2006/docPropsVTypes">
  <TotalTime>1673</TotalTime>
  <Words>832</Words>
  <Application>Microsoft Office PowerPoint</Application>
  <PresentationFormat>Grand écran</PresentationFormat>
  <Paragraphs>96</Paragraphs>
  <Slides>7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7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7</vt:i4>
      </vt:variant>
    </vt:vector>
  </HeadingPairs>
  <TitlesOfParts>
    <vt:vector size="15" baseType="lpstr">
      <vt:lpstr>Arial</vt:lpstr>
      <vt:lpstr>Calibri</vt:lpstr>
      <vt:lpstr>Ubuntu</vt:lpstr>
      <vt:lpstr>Ubuntu Light</vt:lpstr>
      <vt:lpstr>Ubuntu Medium</vt:lpstr>
      <vt:lpstr>Verdana</vt:lpstr>
      <vt:lpstr>Wingdings</vt:lpstr>
      <vt:lpstr>ThèmeCGFR2024</vt:lpstr>
      <vt:lpstr>Storing ZARR on S3 for STAC</vt:lpstr>
      <vt:lpstr>ZARR Structure on disk and Storing on S3 buckets</vt:lpstr>
      <vt:lpstr>Retrieving a ZARR Archive from S3 Buckets (Approach 1)</vt:lpstr>
      <vt:lpstr>Retrieving partial content of ZARR Archive from S3 Buckets (Approach 2)</vt:lpstr>
      <vt:lpstr>Retrieving an exploded ZARR (Approach 3)</vt:lpstr>
      <vt:lpstr>STAC and ZARR</vt:lpstr>
      <vt:lpstr>Possible solution to download the representable form of a STAC Asset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Meaningf ulinsight                                                                integration                     challenge                                           tool                  security                                                artificial   intelligence                             data processing                                                                   different data source data access</dc:title>
  <dc:creator>NOUGUES, Flora</dc:creator>
  <cp:lastModifiedBy>Arguel, Christophe</cp:lastModifiedBy>
  <cp:revision>2</cp:revision>
  <dcterms:created xsi:type="dcterms:W3CDTF">2023-05-31T07:52:18Z</dcterms:created>
  <dcterms:modified xsi:type="dcterms:W3CDTF">2024-09-28T16:32:38Z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0x010100B9DA1ADED5C8094F9464E5F83AB3D4E4</vt:lpwstr>
  </property>
  <property fmtid="{D5CDD505-2E9C-101B-9397-08002B2CF9AE}" pid="3" name="MediaServiceImageTags">
    <vt:lpwstr/>
  </property>
</Properties>
</file>