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4"/>
    <p:sldMasterId id="2147483950" r:id="rId5"/>
    <p:sldMasterId id="2147483957" r:id="rId6"/>
    <p:sldMasterId id="2147483970" r:id="rId7"/>
    <p:sldMasterId id="2147483980" r:id="rId8"/>
  </p:sldMasterIdLst>
  <p:notesMasterIdLst>
    <p:notesMasterId r:id="rId28"/>
  </p:notesMasterIdLst>
  <p:handoutMasterIdLst>
    <p:handoutMasterId r:id="rId29"/>
  </p:handoutMasterIdLst>
  <p:sldIdLst>
    <p:sldId id="256" r:id="rId9"/>
    <p:sldId id="259" r:id="rId10"/>
    <p:sldId id="272" r:id="rId11"/>
    <p:sldId id="4584" r:id="rId12"/>
    <p:sldId id="4585" r:id="rId13"/>
    <p:sldId id="278" r:id="rId14"/>
    <p:sldId id="4578" r:id="rId15"/>
    <p:sldId id="258" r:id="rId16"/>
    <p:sldId id="277" r:id="rId17"/>
    <p:sldId id="282" r:id="rId18"/>
    <p:sldId id="281" r:id="rId19"/>
    <p:sldId id="4580" r:id="rId20"/>
    <p:sldId id="276" r:id="rId21"/>
    <p:sldId id="274" r:id="rId22"/>
    <p:sldId id="4582" r:id="rId23"/>
    <p:sldId id="268" r:id="rId24"/>
    <p:sldId id="267" r:id="rId25"/>
    <p:sldId id="269" r:id="rId26"/>
    <p:sldId id="4583" r:id="rId27"/>
  </p:sldIdLst>
  <p:sldSz cx="12225338" cy="6858000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itial section" id="{D75A97B1-3F54-194D-B1A7-D67F144860A2}">
          <p14:sldIdLst>
            <p14:sldId id="256"/>
            <p14:sldId id="259"/>
          </p14:sldIdLst>
        </p14:section>
        <p14:section name="EOPF Product" id="{C4C2AF04-D997-D64C-A7B6-CC169788BAB4}">
          <p14:sldIdLst>
            <p14:sldId id="272"/>
            <p14:sldId id="4584"/>
            <p14:sldId id="4585"/>
            <p14:sldId id="278"/>
            <p14:sldId id="4578"/>
            <p14:sldId id="258"/>
            <p14:sldId id="277"/>
            <p14:sldId id="282"/>
            <p14:sldId id="281"/>
            <p14:sldId id="4580"/>
            <p14:sldId id="276"/>
          </p14:sldIdLst>
        </p14:section>
        <p14:section name="DGGS" id="{6BA6364F-DCEE-3641-B9ED-C2E8E3CC85BD}">
          <p14:sldIdLst>
            <p14:sldId id="274"/>
            <p14:sldId id="4582"/>
            <p14:sldId id="268"/>
            <p14:sldId id="267"/>
            <p14:sldId id="269"/>
            <p14:sldId id="45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569530-3F48-1D8C-DF8E-D85256DE0332}" name="Vincent Dumoulin" initials="VD" userId="S::Vincent.Dumoulin@esa.int::cd3900db-2a51-4817-8f26-848c9263ca60" providerId="AD"/>
  <p188:author id="{4DB56B42-E02B-C61A-5C18-72495D3C6DFD}" name="Betlem Rosich" initials="BR" userId="Betlem Rosich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clrMru>
    <a:srgbClr val="8197A6"/>
    <a:srgbClr val="F1666A"/>
    <a:srgbClr val="D9D9D9"/>
    <a:srgbClr val="053249"/>
    <a:srgbClr val="003249"/>
    <a:srgbClr val="335E6F"/>
    <a:srgbClr val="006196"/>
    <a:srgbClr val="6DCFF6"/>
    <a:srgbClr val="FFCC4E"/>
    <a:srgbClr val="76C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C17326-4985-7A40-BEE1-3B435FDF73F5}" v="39" dt="2025-04-16T08:25:34.7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49"/>
    <p:restoredTop sz="96053"/>
  </p:normalViewPr>
  <p:slideViewPr>
    <p:cSldViewPr snapToGrid="0">
      <p:cViewPr varScale="1">
        <p:scale>
          <a:sx n="100" d="100"/>
          <a:sy n="100" d="100"/>
        </p:scale>
        <p:origin x="952" y="480"/>
      </p:cViewPr>
      <p:guideLst>
        <p:guide orient="horz" pos="2160"/>
        <p:guide pos="38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notesMaster" Target="notesMasters/notesMaster1.xml"/><Relationship Id="rId36" Type="http://schemas.microsoft.com/office/2018/10/relationships/authors" Target="author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ncent Dumoulin" userId="cd3900db-2a51-4817-8f26-848c9263ca60" providerId="ADAL" clId="{E8C17326-4985-7A40-BEE1-3B435FDF73F5}"/>
    <pc:docChg chg="undo redo custSel delSld modSld sldOrd addSection delSection modSection">
      <pc:chgData name="Vincent Dumoulin" userId="cd3900db-2a51-4817-8f26-848c9263ca60" providerId="ADAL" clId="{E8C17326-4985-7A40-BEE1-3B435FDF73F5}" dt="2025-04-16T08:25:34.764" v="211" actId="20577"/>
      <pc:docMkLst>
        <pc:docMk/>
      </pc:docMkLst>
      <pc:sldChg chg="modSp">
        <pc:chgData name="Vincent Dumoulin" userId="cd3900db-2a51-4817-8f26-848c9263ca60" providerId="ADAL" clId="{E8C17326-4985-7A40-BEE1-3B435FDF73F5}" dt="2025-04-14T15:30:38.763" v="57" actId="20577"/>
        <pc:sldMkLst>
          <pc:docMk/>
          <pc:sldMk cId="0" sldId="256"/>
        </pc:sldMkLst>
        <pc:spChg chg="mod">
          <ac:chgData name="Vincent Dumoulin" userId="cd3900db-2a51-4817-8f26-848c9263ca60" providerId="ADAL" clId="{E8C17326-4985-7A40-BEE1-3B435FDF73F5}" dt="2025-04-14T15:30:26.078" v="49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Vincent Dumoulin" userId="cd3900db-2a51-4817-8f26-848c9263ca60" providerId="ADAL" clId="{E8C17326-4985-7A40-BEE1-3B435FDF73F5}" dt="2025-04-14T15:30:38.763" v="57" actId="20577"/>
          <ac:spMkLst>
            <pc:docMk/>
            <pc:sldMk cId="0" sldId="256"/>
            <ac:spMk id="8" creationId="{00000000-0000-0000-0000-000000000000}"/>
          </ac:spMkLst>
        </pc:spChg>
      </pc:sldChg>
      <pc:sldChg chg="del">
        <pc:chgData name="Vincent Dumoulin" userId="cd3900db-2a51-4817-8f26-848c9263ca60" providerId="ADAL" clId="{E8C17326-4985-7A40-BEE1-3B435FDF73F5}" dt="2025-04-14T15:27:59.468" v="3" actId="2696"/>
        <pc:sldMkLst>
          <pc:docMk/>
          <pc:sldMk cId="262181023" sldId="257"/>
        </pc:sldMkLst>
      </pc:sldChg>
      <pc:sldChg chg="modSp mod">
        <pc:chgData name="Vincent Dumoulin" userId="cd3900db-2a51-4817-8f26-848c9263ca60" providerId="ADAL" clId="{E8C17326-4985-7A40-BEE1-3B435FDF73F5}" dt="2025-04-16T07:53:32.037" v="210" actId="20577"/>
        <pc:sldMkLst>
          <pc:docMk/>
          <pc:sldMk cId="4030068117" sldId="259"/>
        </pc:sldMkLst>
        <pc:spChg chg="mod">
          <ac:chgData name="Vincent Dumoulin" userId="cd3900db-2a51-4817-8f26-848c9263ca60" providerId="ADAL" clId="{E8C17326-4985-7A40-BEE1-3B435FDF73F5}" dt="2025-04-16T07:53:32.037" v="210" actId="20577"/>
          <ac:spMkLst>
            <pc:docMk/>
            <pc:sldMk cId="4030068117" sldId="259"/>
            <ac:spMk id="3" creationId="{D2ACA022-791B-4861-08A5-2CBF78CED799}"/>
          </ac:spMkLst>
        </pc:spChg>
      </pc:sldChg>
      <pc:sldChg chg="del">
        <pc:chgData name="Vincent Dumoulin" userId="cd3900db-2a51-4817-8f26-848c9263ca60" providerId="ADAL" clId="{E8C17326-4985-7A40-BEE1-3B435FDF73F5}" dt="2025-04-14T15:27:59.864" v="4" actId="2696"/>
        <pc:sldMkLst>
          <pc:docMk/>
          <pc:sldMk cId="2329321770" sldId="260"/>
        </pc:sldMkLst>
      </pc:sldChg>
      <pc:sldChg chg="del">
        <pc:chgData name="Vincent Dumoulin" userId="cd3900db-2a51-4817-8f26-848c9263ca60" providerId="ADAL" clId="{E8C17326-4985-7A40-BEE1-3B435FDF73F5}" dt="2025-04-14T15:28:00.708" v="6" actId="2696"/>
        <pc:sldMkLst>
          <pc:docMk/>
          <pc:sldMk cId="3034346356" sldId="261"/>
        </pc:sldMkLst>
      </pc:sldChg>
      <pc:sldChg chg="del">
        <pc:chgData name="Vincent Dumoulin" userId="cd3900db-2a51-4817-8f26-848c9263ca60" providerId="ADAL" clId="{E8C17326-4985-7A40-BEE1-3B435FDF73F5}" dt="2025-04-14T15:29:35.029" v="15" actId="2696"/>
        <pc:sldMkLst>
          <pc:docMk/>
          <pc:sldMk cId="1140134850" sldId="262"/>
        </pc:sldMkLst>
      </pc:sldChg>
      <pc:sldChg chg="del">
        <pc:chgData name="Vincent Dumoulin" userId="cd3900db-2a51-4817-8f26-848c9263ca60" providerId="ADAL" clId="{E8C17326-4985-7A40-BEE1-3B435FDF73F5}" dt="2025-04-14T15:28:03.208" v="10" actId="2696"/>
        <pc:sldMkLst>
          <pc:docMk/>
          <pc:sldMk cId="1648856954" sldId="265"/>
        </pc:sldMkLst>
      </pc:sldChg>
      <pc:sldChg chg="del">
        <pc:chgData name="Vincent Dumoulin" userId="cd3900db-2a51-4817-8f26-848c9263ca60" providerId="ADAL" clId="{E8C17326-4985-7A40-BEE1-3B435FDF73F5}" dt="2025-04-14T15:28:01.792" v="8" actId="2696"/>
        <pc:sldMkLst>
          <pc:docMk/>
          <pc:sldMk cId="4083002120" sldId="266"/>
        </pc:sldMkLst>
      </pc:sldChg>
      <pc:sldChg chg="ord">
        <pc:chgData name="Vincent Dumoulin" userId="cd3900db-2a51-4817-8f26-848c9263ca60" providerId="ADAL" clId="{E8C17326-4985-7A40-BEE1-3B435FDF73F5}" dt="2025-04-15T07:13:58.925" v="204" actId="20578"/>
        <pc:sldMkLst>
          <pc:docMk/>
          <pc:sldMk cId="1424711239" sldId="267"/>
        </pc:sldMkLst>
      </pc:sldChg>
      <pc:sldChg chg="mod modShow">
        <pc:chgData name="Vincent Dumoulin" userId="cd3900db-2a51-4817-8f26-848c9263ca60" providerId="ADAL" clId="{E8C17326-4985-7A40-BEE1-3B435FDF73F5}" dt="2025-04-15T07:14:08.176" v="205" actId="729"/>
        <pc:sldMkLst>
          <pc:docMk/>
          <pc:sldMk cId="3888748568" sldId="269"/>
        </pc:sldMkLst>
      </pc:sldChg>
      <pc:sldChg chg="del">
        <pc:chgData name="Vincent Dumoulin" userId="cd3900db-2a51-4817-8f26-848c9263ca60" providerId="ADAL" clId="{E8C17326-4985-7A40-BEE1-3B435FDF73F5}" dt="2025-04-14T15:27:58.983" v="2" actId="2696"/>
        <pc:sldMkLst>
          <pc:docMk/>
          <pc:sldMk cId="3824432087" sldId="270"/>
        </pc:sldMkLst>
      </pc:sldChg>
      <pc:sldChg chg="del">
        <pc:chgData name="Vincent Dumoulin" userId="cd3900db-2a51-4817-8f26-848c9263ca60" providerId="ADAL" clId="{E8C17326-4985-7A40-BEE1-3B435FDF73F5}" dt="2025-04-14T15:28:48.606" v="12" actId="2696"/>
        <pc:sldMkLst>
          <pc:docMk/>
          <pc:sldMk cId="458131240" sldId="271"/>
        </pc:sldMkLst>
      </pc:sldChg>
      <pc:sldChg chg="modSp mod">
        <pc:chgData name="Vincent Dumoulin" userId="cd3900db-2a51-4817-8f26-848c9263ca60" providerId="ADAL" clId="{E8C17326-4985-7A40-BEE1-3B435FDF73F5}" dt="2025-04-14T16:07:05.183" v="201" actId="20577"/>
        <pc:sldMkLst>
          <pc:docMk/>
          <pc:sldMk cId="566616225" sldId="277"/>
        </pc:sldMkLst>
        <pc:spChg chg="mod">
          <ac:chgData name="Vincent Dumoulin" userId="cd3900db-2a51-4817-8f26-848c9263ca60" providerId="ADAL" clId="{E8C17326-4985-7A40-BEE1-3B435FDF73F5}" dt="2025-04-14T16:07:05.183" v="201" actId="20577"/>
          <ac:spMkLst>
            <pc:docMk/>
            <pc:sldMk cId="566616225" sldId="277"/>
            <ac:spMk id="3" creationId="{D7BFE890-4360-08D2-BB86-11CCCAC6214B}"/>
          </ac:spMkLst>
        </pc:spChg>
      </pc:sldChg>
      <pc:sldChg chg="del">
        <pc:chgData name="Vincent Dumoulin" userId="cd3900db-2a51-4817-8f26-848c9263ca60" providerId="ADAL" clId="{E8C17326-4985-7A40-BEE1-3B435FDF73F5}" dt="2025-04-14T15:29:35.230" v="25" actId="2696"/>
        <pc:sldMkLst>
          <pc:docMk/>
          <pc:sldMk cId="1510088216" sldId="342"/>
        </pc:sldMkLst>
      </pc:sldChg>
      <pc:sldChg chg="del">
        <pc:chgData name="Vincent Dumoulin" userId="cd3900db-2a51-4817-8f26-848c9263ca60" providerId="ADAL" clId="{E8C17326-4985-7A40-BEE1-3B435FDF73F5}" dt="2025-04-14T15:29:35.134" v="20" actId="2696"/>
        <pc:sldMkLst>
          <pc:docMk/>
          <pc:sldMk cId="1992117137" sldId="345"/>
        </pc:sldMkLst>
      </pc:sldChg>
      <pc:sldChg chg="del">
        <pc:chgData name="Vincent Dumoulin" userId="cd3900db-2a51-4817-8f26-848c9263ca60" providerId="ADAL" clId="{E8C17326-4985-7A40-BEE1-3B435FDF73F5}" dt="2025-04-14T15:29:35.178" v="22" actId="2696"/>
        <pc:sldMkLst>
          <pc:docMk/>
          <pc:sldMk cId="1643363276" sldId="349"/>
        </pc:sldMkLst>
      </pc:sldChg>
      <pc:sldChg chg="del">
        <pc:chgData name="Vincent Dumoulin" userId="cd3900db-2a51-4817-8f26-848c9263ca60" providerId="ADAL" clId="{E8C17326-4985-7A40-BEE1-3B435FDF73F5}" dt="2025-04-14T15:29:35.214" v="24" actId="2696"/>
        <pc:sldMkLst>
          <pc:docMk/>
          <pc:sldMk cId="2519815249" sldId="350"/>
        </pc:sldMkLst>
      </pc:sldChg>
      <pc:sldChg chg="del">
        <pc:chgData name="Vincent Dumoulin" userId="cd3900db-2a51-4817-8f26-848c9263ca60" providerId="ADAL" clId="{E8C17326-4985-7A40-BEE1-3B435FDF73F5}" dt="2025-04-14T15:29:35.306" v="28" actId="2696"/>
        <pc:sldMkLst>
          <pc:docMk/>
          <pc:sldMk cId="3715376599" sldId="352"/>
        </pc:sldMkLst>
      </pc:sldChg>
      <pc:sldChg chg="del">
        <pc:chgData name="Vincent Dumoulin" userId="cd3900db-2a51-4817-8f26-848c9263ca60" providerId="ADAL" clId="{E8C17326-4985-7A40-BEE1-3B435FDF73F5}" dt="2025-04-14T15:29:35.324" v="29" actId="2696"/>
        <pc:sldMkLst>
          <pc:docMk/>
          <pc:sldMk cId="2185154604" sldId="353"/>
        </pc:sldMkLst>
      </pc:sldChg>
      <pc:sldChg chg="del">
        <pc:chgData name="Vincent Dumoulin" userId="cd3900db-2a51-4817-8f26-848c9263ca60" providerId="ADAL" clId="{E8C17326-4985-7A40-BEE1-3B435FDF73F5}" dt="2025-04-14T15:29:35.073" v="17" actId="2696"/>
        <pc:sldMkLst>
          <pc:docMk/>
          <pc:sldMk cId="3182575208" sldId="358"/>
        </pc:sldMkLst>
      </pc:sldChg>
      <pc:sldChg chg="del">
        <pc:chgData name="Vincent Dumoulin" userId="cd3900db-2a51-4817-8f26-848c9263ca60" providerId="ADAL" clId="{E8C17326-4985-7A40-BEE1-3B435FDF73F5}" dt="2025-04-14T15:29:35.113" v="19" actId="2696"/>
        <pc:sldMkLst>
          <pc:docMk/>
          <pc:sldMk cId="876200002" sldId="359"/>
        </pc:sldMkLst>
      </pc:sldChg>
      <pc:sldChg chg="del">
        <pc:chgData name="Vincent Dumoulin" userId="cd3900db-2a51-4817-8f26-848c9263ca60" providerId="ADAL" clId="{E8C17326-4985-7A40-BEE1-3B435FDF73F5}" dt="2025-04-14T15:29:35.199" v="23" actId="2696"/>
        <pc:sldMkLst>
          <pc:docMk/>
          <pc:sldMk cId="737144163" sldId="361"/>
        </pc:sldMkLst>
      </pc:sldChg>
      <pc:sldChg chg="del">
        <pc:chgData name="Vincent Dumoulin" userId="cd3900db-2a51-4817-8f26-848c9263ca60" providerId="ADAL" clId="{E8C17326-4985-7A40-BEE1-3B435FDF73F5}" dt="2025-04-14T15:29:35.161" v="21" actId="2696"/>
        <pc:sldMkLst>
          <pc:docMk/>
          <pc:sldMk cId="2911025293" sldId="362"/>
        </pc:sldMkLst>
      </pc:sldChg>
      <pc:sldChg chg="del">
        <pc:chgData name="Vincent Dumoulin" userId="cd3900db-2a51-4817-8f26-848c9263ca60" providerId="ADAL" clId="{E8C17326-4985-7A40-BEE1-3B435FDF73F5}" dt="2025-04-14T15:29:35.264" v="26" actId="2696"/>
        <pc:sldMkLst>
          <pc:docMk/>
          <pc:sldMk cId="2759106806" sldId="363"/>
        </pc:sldMkLst>
      </pc:sldChg>
      <pc:sldChg chg="del">
        <pc:chgData name="Vincent Dumoulin" userId="cd3900db-2a51-4817-8f26-848c9263ca60" providerId="ADAL" clId="{E8C17326-4985-7A40-BEE1-3B435FDF73F5}" dt="2025-04-14T15:29:35.094" v="18" actId="2696"/>
        <pc:sldMkLst>
          <pc:docMk/>
          <pc:sldMk cId="2295520635" sldId="364"/>
        </pc:sldMkLst>
      </pc:sldChg>
      <pc:sldChg chg="del">
        <pc:chgData name="Vincent Dumoulin" userId="cd3900db-2a51-4817-8f26-848c9263ca60" providerId="ADAL" clId="{E8C17326-4985-7A40-BEE1-3B435FDF73F5}" dt="2025-04-14T15:29:35.289" v="27" actId="2696"/>
        <pc:sldMkLst>
          <pc:docMk/>
          <pc:sldMk cId="2421103238" sldId="370"/>
        </pc:sldMkLst>
      </pc:sldChg>
      <pc:sldChg chg="del">
        <pc:chgData name="Vincent Dumoulin" userId="cd3900db-2a51-4817-8f26-848c9263ca60" providerId="ADAL" clId="{E8C17326-4985-7A40-BEE1-3B435FDF73F5}" dt="2025-04-14T15:29:35.364" v="31" actId="2696"/>
        <pc:sldMkLst>
          <pc:docMk/>
          <pc:sldMk cId="3473045464" sldId="371"/>
        </pc:sldMkLst>
      </pc:sldChg>
      <pc:sldChg chg="del">
        <pc:chgData name="Vincent Dumoulin" userId="cd3900db-2a51-4817-8f26-848c9263ca60" providerId="ADAL" clId="{E8C17326-4985-7A40-BEE1-3B435FDF73F5}" dt="2025-04-14T15:29:35.339" v="30" actId="2696"/>
        <pc:sldMkLst>
          <pc:docMk/>
          <pc:sldMk cId="31433814" sldId="372"/>
        </pc:sldMkLst>
      </pc:sldChg>
      <pc:sldChg chg="modSp">
        <pc:chgData name="Vincent Dumoulin" userId="cd3900db-2a51-4817-8f26-848c9263ca60" providerId="ADAL" clId="{E8C17326-4985-7A40-BEE1-3B435FDF73F5}" dt="2025-04-16T08:25:34.764" v="211" actId="20577"/>
        <pc:sldMkLst>
          <pc:docMk/>
          <pc:sldMk cId="1818698810" sldId="4578"/>
        </pc:sldMkLst>
        <pc:graphicFrameChg chg="mod">
          <ac:chgData name="Vincent Dumoulin" userId="cd3900db-2a51-4817-8f26-848c9263ca60" providerId="ADAL" clId="{E8C17326-4985-7A40-BEE1-3B435FDF73F5}" dt="2025-04-16T08:25:34.764" v="211" actId="20577"/>
          <ac:graphicFrameMkLst>
            <pc:docMk/>
            <pc:sldMk cId="1818698810" sldId="4578"/>
            <ac:graphicFrameMk id="4" creationId="{793AB706-E5B4-FB3B-3E2D-A37279E966E5}"/>
          </ac:graphicFrameMkLst>
        </pc:graphicFrameChg>
        <pc:graphicFrameChg chg="mod">
          <ac:chgData name="Vincent Dumoulin" userId="cd3900db-2a51-4817-8f26-848c9263ca60" providerId="ADAL" clId="{E8C17326-4985-7A40-BEE1-3B435FDF73F5}" dt="2025-04-14T16:06:17.294" v="190" actId="20577"/>
          <ac:graphicFrameMkLst>
            <pc:docMk/>
            <pc:sldMk cId="1818698810" sldId="4578"/>
            <ac:graphicFrameMk id="5" creationId="{6C74E50A-7562-20AF-BF18-9768EB25EC41}"/>
          </ac:graphicFrameMkLst>
        </pc:graphicFrameChg>
      </pc:sldChg>
      <pc:sldChg chg="del">
        <pc:chgData name="Vincent Dumoulin" userId="cd3900db-2a51-4817-8f26-848c9263ca60" providerId="ADAL" clId="{E8C17326-4985-7A40-BEE1-3B435FDF73F5}" dt="2025-04-14T15:27:45.822" v="0" actId="2696"/>
        <pc:sldMkLst>
          <pc:docMk/>
          <pc:sldMk cId="2394523820" sldId="4581"/>
        </pc:sldMkLst>
      </pc:sldChg>
      <pc:sldChg chg="modSp mod">
        <pc:chgData name="Vincent Dumoulin" userId="cd3900db-2a51-4817-8f26-848c9263ca60" providerId="ADAL" clId="{E8C17326-4985-7A40-BEE1-3B435FDF73F5}" dt="2025-04-14T16:08:43.163" v="203" actId="113"/>
        <pc:sldMkLst>
          <pc:docMk/>
          <pc:sldMk cId="3671637729" sldId="4582"/>
        </pc:sldMkLst>
        <pc:spChg chg="mod">
          <ac:chgData name="Vincent Dumoulin" userId="cd3900db-2a51-4817-8f26-848c9263ca60" providerId="ADAL" clId="{E8C17326-4985-7A40-BEE1-3B435FDF73F5}" dt="2025-04-14T16:08:43.163" v="203" actId="113"/>
          <ac:spMkLst>
            <pc:docMk/>
            <pc:sldMk cId="3671637729" sldId="4582"/>
            <ac:spMk id="3" creationId="{7C0E5B38-FB3A-0874-19DB-05809A39E427}"/>
          </ac:spMkLst>
        </pc:spChg>
      </pc:sldChg>
      <pc:sldChg chg="mod modShow">
        <pc:chgData name="Vincent Dumoulin" userId="cd3900db-2a51-4817-8f26-848c9263ca60" providerId="ADAL" clId="{E8C17326-4985-7A40-BEE1-3B435FDF73F5}" dt="2025-04-15T07:14:11.945" v="206" actId="729"/>
        <pc:sldMkLst>
          <pc:docMk/>
          <pc:sldMk cId="404179300" sldId="4583"/>
        </pc:sldMkLst>
      </pc:sldChg>
      <pc:sldChg chg="modSp mod">
        <pc:chgData name="Vincent Dumoulin" userId="cd3900db-2a51-4817-8f26-848c9263ca60" providerId="ADAL" clId="{E8C17326-4985-7A40-BEE1-3B435FDF73F5}" dt="2025-04-14T15:44:05.336" v="114" actId="20577"/>
        <pc:sldMkLst>
          <pc:docMk/>
          <pc:sldMk cId="1488026904" sldId="4584"/>
        </pc:sldMkLst>
        <pc:spChg chg="mod">
          <ac:chgData name="Vincent Dumoulin" userId="cd3900db-2a51-4817-8f26-848c9263ca60" providerId="ADAL" clId="{E8C17326-4985-7A40-BEE1-3B435FDF73F5}" dt="2025-04-14T15:44:05.336" v="114" actId="20577"/>
          <ac:spMkLst>
            <pc:docMk/>
            <pc:sldMk cId="1488026904" sldId="4584"/>
            <ac:spMk id="2" creationId="{41BCF607-FCFA-CC4A-AF85-98F0C7DDF62B}"/>
          </ac:spMkLst>
        </pc:spChg>
        <pc:spChg chg="mod">
          <ac:chgData name="Vincent Dumoulin" userId="cd3900db-2a51-4817-8f26-848c9263ca60" providerId="ADAL" clId="{E8C17326-4985-7A40-BEE1-3B435FDF73F5}" dt="2025-04-14T15:41:03.768" v="101"/>
          <ac:spMkLst>
            <pc:docMk/>
            <pc:sldMk cId="1488026904" sldId="4584"/>
            <ac:spMk id="4" creationId="{AE142811-A3A7-21EE-BED1-649B3BD986F2}"/>
          </ac:spMkLst>
        </pc:spChg>
      </pc:sldChg>
      <pc:sldChg chg="modSp mod">
        <pc:chgData name="Vincent Dumoulin" userId="cd3900db-2a51-4817-8f26-848c9263ca60" providerId="ADAL" clId="{E8C17326-4985-7A40-BEE1-3B435FDF73F5}" dt="2025-04-14T15:59:05.310" v="174" actId="20577"/>
        <pc:sldMkLst>
          <pc:docMk/>
          <pc:sldMk cId="2161746256" sldId="4585"/>
        </pc:sldMkLst>
        <pc:spChg chg="mod">
          <ac:chgData name="Vincent Dumoulin" userId="cd3900db-2a51-4817-8f26-848c9263ca60" providerId="ADAL" clId="{E8C17326-4985-7A40-BEE1-3B435FDF73F5}" dt="2025-04-14T15:43:53.771" v="106" actId="20577"/>
          <ac:spMkLst>
            <pc:docMk/>
            <pc:sldMk cId="2161746256" sldId="4585"/>
            <ac:spMk id="2" creationId="{2D74C025-6E6D-FA30-4D49-7F64AC14EF8A}"/>
          </ac:spMkLst>
        </pc:spChg>
        <pc:spChg chg="mod">
          <ac:chgData name="Vincent Dumoulin" userId="cd3900db-2a51-4817-8f26-848c9263ca60" providerId="ADAL" clId="{E8C17326-4985-7A40-BEE1-3B435FDF73F5}" dt="2025-04-14T15:59:05.310" v="174" actId="20577"/>
          <ac:spMkLst>
            <pc:docMk/>
            <pc:sldMk cId="2161746256" sldId="4585"/>
            <ac:spMk id="3" creationId="{97EC4F66-3749-C150-83B6-A4BB540B3B22}"/>
          </ac:spMkLst>
        </pc:spChg>
      </pc:sldChg>
      <pc:sldChg chg="del">
        <pc:chgData name="Vincent Dumoulin" userId="cd3900db-2a51-4817-8f26-848c9263ca60" providerId="ADAL" clId="{E8C17326-4985-7A40-BEE1-3B435FDF73F5}" dt="2025-04-14T15:28:56.504" v="13" actId="2696"/>
        <pc:sldMkLst>
          <pc:docMk/>
          <pc:sldMk cId="1064084198" sldId="4586"/>
        </pc:sldMkLst>
      </pc:sldChg>
      <pc:sldChg chg="del">
        <pc:chgData name="Vincent Dumoulin" userId="cd3900db-2a51-4817-8f26-848c9263ca60" providerId="ADAL" clId="{E8C17326-4985-7A40-BEE1-3B435FDF73F5}" dt="2025-04-14T15:29:35.055" v="16" actId="2696"/>
        <pc:sldMkLst>
          <pc:docMk/>
          <pc:sldMk cId="4138071663" sldId="4587"/>
        </pc:sldMkLst>
      </pc:sldChg>
      <pc:sldChg chg="del">
        <pc:chgData name="Vincent Dumoulin" userId="cd3900db-2a51-4817-8f26-848c9263ca60" providerId="ADAL" clId="{E8C17326-4985-7A40-BEE1-3B435FDF73F5}" dt="2025-04-14T15:27:58.289" v="1" actId="2696"/>
        <pc:sldMkLst>
          <pc:docMk/>
          <pc:sldMk cId="0" sldId="4588"/>
        </pc:sldMkLst>
      </pc:sldChg>
      <pc:sldChg chg="del">
        <pc:chgData name="Vincent Dumoulin" userId="cd3900db-2a51-4817-8f26-848c9263ca60" providerId="ADAL" clId="{E8C17326-4985-7A40-BEE1-3B435FDF73F5}" dt="2025-04-14T15:28:00.287" v="5" actId="2696"/>
        <pc:sldMkLst>
          <pc:docMk/>
          <pc:sldMk cId="4184360963" sldId="4589"/>
        </pc:sldMkLst>
      </pc:sldChg>
      <pc:sldChg chg="del">
        <pc:chgData name="Vincent Dumoulin" userId="cd3900db-2a51-4817-8f26-848c9263ca60" providerId="ADAL" clId="{E8C17326-4985-7A40-BEE1-3B435FDF73F5}" dt="2025-04-14T15:28:01.179" v="7" actId="2696"/>
        <pc:sldMkLst>
          <pc:docMk/>
          <pc:sldMk cId="3553424188" sldId="4590"/>
        </pc:sldMkLst>
      </pc:sldChg>
      <pc:sldChg chg="del">
        <pc:chgData name="Vincent Dumoulin" userId="cd3900db-2a51-4817-8f26-848c9263ca60" providerId="ADAL" clId="{E8C17326-4985-7A40-BEE1-3B435FDF73F5}" dt="2025-04-14T15:28:02.369" v="9" actId="2696"/>
        <pc:sldMkLst>
          <pc:docMk/>
          <pc:sldMk cId="309441586" sldId="4591"/>
        </pc:sldMkLst>
      </pc:sldChg>
      <pc:sldChg chg="del">
        <pc:chgData name="Vincent Dumoulin" userId="cd3900db-2a51-4817-8f26-848c9263ca60" providerId="ADAL" clId="{E8C17326-4985-7A40-BEE1-3B435FDF73F5}" dt="2025-04-14T15:28:43.608" v="11" actId="2696"/>
        <pc:sldMkLst>
          <pc:docMk/>
          <pc:sldMk cId="2347752289" sldId="4592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IT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IT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IT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image" Target="../media/image25.jpeg"/><Relationship Id="rId4" Type="http://schemas.openxmlformats.org/officeDocument/2006/relationships/image" Target="../media/image28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image" Target="../media/image25.jpeg"/><Relationship Id="rId4" Type="http://schemas.openxmlformats.org/officeDocument/2006/relationships/image" Target="../media/image28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8E2BB4-BACD-FF4F-B9D2-2DE37A3389B2}" type="doc">
      <dgm:prSet loTypeId="urn:microsoft.com/office/officeart/2005/8/layout/vList4" loCatId="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3D58B9EF-9234-B441-94CC-0F68F776753F}">
      <dgm:prSet phldrT="[Text]" custT="1"/>
      <dgm:spPr>
        <a:ln>
          <a:noFill/>
        </a:ln>
      </dgm:spPr>
      <dgm:t>
        <a:bodyPr/>
        <a:lstStyle/>
        <a:p>
          <a:r>
            <a:rPr lang="en-US" sz="2000">
              <a:solidFill>
                <a:schemeClr val="tx1"/>
              </a:solidFill>
            </a:rPr>
            <a:t>Cloud Optimized Format</a:t>
          </a:r>
        </a:p>
      </dgm:t>
    </dgm:pt>
    <dgm:pt modelId="{564FFEFD-4C5C-5443-8770-BD72BD95FD4D}" type="parTrans" cxnId="{70C31545-AECE-8B49-92D7-F7FBC0CEF432}">
      <dgm:prSet/>
      <dgm:spPr/>
      <dgm:t>
        <a:bodyPr/>
        <a:lstStyle/>
        <a:p>
          <a:endParaRPr lang="en-US"/>
        </a:p>
      </dgm:t>
    </dgm:pt>
    <dgm:pt modelId="{E19F3136-619A-9D43-A9E3-645918C49012}" type="sibTrans" cxnId="{70C31545-AECE-8B49-92D7-F7FBC0CEF432}">
      <dgm:prSet/>
      <dgm:spPr/>
      <dgm:t>
        <a:bodyPr/>
        <a:lstStyle/>
        <a:p>
          <a:endParaRPr lang="en-US"/>
        </a:p>
      </dgm:t>
    </dgm:pt>
    <dgm:pt modelId="{B8688414-B4E5-8F44-BF0D-18FDCD2B5EBC}">
      <dgm:prSet phldrT="[Text]" custT="1"/>
      <dgm:spPr>
        <a:ln>
          <a:noFill/>
        </a:ln>
      </dgm:spPr>
      <dgm:t>
        <a:bodyPr/>
        <a:lstStyle/>
        <a:p>
          <a:r>
            <a:rPr lang="en-US" sz="1200">
              <a:solidFill>
                <a:schemeClr val="tx1"/>
              </a:solidFill>
            </a:rPr>
            <a:t>Cloud storage for data dissemination and concurrent processing </a:t>
          </a:r>
        </a:p>
      </dgm:t>
    </dgm:pt>
    <dgm:pt modelId="{85B5CE7F-ECD7-8646-AE80-F2C11DCBB2EB}" type="parTrans" cxnId="{272CF298-D6B2-0D4B-BA47-2791430619F0}">
      <dgm:prSet/>
      <dgm:spPr/>
      <dgm:t>
        <a:bodyPr/>
        <a:lstStyle/>
        <a:p>
          <a:endParaRPr lang="en-US"/>
        </a:p>
      </dgm:t>
    </dgm:pt>
    <dgm:pt modelId="{C6411D98-38DB-284E-9150-77A577E22DFF}" type="sibTrans" cxnId="{272CF298-D6B2-0D4B-BA47-2791430619F0}">
      <dgm:prSet/>
      <dgm:spPr/>
      <dgm:t>
        <a:bodyPr/>
        <a:lstStyle/>
        <a:p>
          <a:endParaRPr lang="en-US"/>
        </a:p>
      </dgm:t>
    </dgm:pt>
    <dgm:pt modelId="{318F9C34-0FE1-FA4D-A047-319FB67D52A1}">
      <dgm:prSet phldrT="[Text]" custT="1"/>
      <dgm:spPr>
        <a:ln>
          <a:noFill/>
        </a:ln>
      </dgm:spPr>
      <dgm:t>
        <a:bodyPr/>
        <a:lstStyle/>
        <a:p>
          <a:r>
            <a:rPr lang="en-US" sz="2000">
              <a:solidFill>
                <a:schemeClr val="tx1"/>
              </a:solidFill>
            </a:rPr>
            <a:t>Open Source</a:t>
          </a:r>
        </a:p>
      </dgm:t>
    </dgm:pt>
    <dgm:pt modelId="{156F5F76-15B1-E641-8871-5C49D8D2D052}" type="parTrans" cxnId="{792866A4-091C-244D-84FE-9C78A8BE1F4D}">
      <dgm:prSet/>
      <dgm:spPr/>
      <dgm:t>
        <a:bodyPr/>
        <a:lstStyle/>
        <a:p>
          <a:endParaRPr lang="en-US"/>
        </a:p>
      </dgm:t>
    </dgm:pt>
    <dgm:pt modelId="{8B202D39-3175-7C4F-A03A-3B5DF15FA933}" type="sibTrans" cxnId="{792866A4-091C-244D-84FE-9C78A8BE1F4D}">
      <dgm:prSet/>
      <dgm:spPr/>
      <dgm:t>
        <a:bodyPr/>
        <a:lstStyle/>
        <a:p>
          <a:endParaRPr lang="en-US"/>
        </a:p>
      </dgm:t>
    </dgm:pt>
    <dgm:pt modelId="{5BA6196B-BFF6-0A42-85F7-E985FBB0795D}">
      <dgm:prSet phldrT="[Text]" custT="1"/>
      <dgm:spPr>
        <a:ln>
          <a:noFill/>
        </a:ln>
      </dgm:spPr>
      <dgm:t>
        <a:bodyPr/>
        <a:lstStyle/>
        <a:p>
          <a:r>
            <a:rPr lang="en-US" sz="1200" dirty="0">
              <a:solidFill>
                <a:schemeClr val="tx1"/>
              </a:solidFill>
            </a:rPr>
            <a:t>Python-based, native support to </a:t>
          </a:r>
          <a:r>
            <a:rPr lang="en-US" sz="1200" dirty="0" err="1">
              <a:solidFill>
                <a:schemeClr val="tx1"/>
              </a:solidFill>
            </a:rPr>
            <a:t>dask</a:t>
          </a:r>
          <a:r>
            <a:rPr lang="en-US" sz="1200" dirty="0">
              <a:solidFill>
                <a:schemeClr val="tx1"/>
              </a:solidFill>
            </a:rPr>
            <a:t>/</a:t>
          </a:r>
          <a:r>
            <a:rPr lang="en-US" sz="1200" dirty="0" err="1">
              <a:solidFill>
                <a:schemeClr val="tx1"/>
              </a:solidFill>
            </a:rPr>
            <a:t>numpy</a:t>
          </a:r>
          <a:r>
            <a:rPr lang="en-US" sz="1200" dirty="0">
              <a:solidFill>
                <a:schemeClr val="tx1"/>
              </a:solidFill>
            </a:rPr>
            <a:t>/</a:t>
          </a:r>
          <a:r>
            <a:rPr lang="en-US" sz="1200" dirty="0" err="1">
              <a:solidFill>
                <a:schemeClr val="tx1"/>
              </a:solidFill>
            </a:rPr>
            <a:t>xarray</a:t>
          </a:r>
          <a:endParaRPr lang="en-US" sz="1200" dirty="0">
            <a:solidFill>
              <a:schemeClr val="tx1"/>
            </a:solidFill>
          </a:endParaRPr>
        </a:p>
      </dgm:t>
    </dgm:pt>
    <dgm:pt modelId="{F3ABAA41-FADD-3645-A20A-54B0E530021F}" type="parTrans" cxnId="{CE668C6E-E2E3-CE46-98EF-DFE865422829}">
      <dgm:prSet/>
      <dgm:spPr/>
      <dgm:t>
        <a:bodyPr/>
        <a:lstStyle/>
        <a:p>
          <a:endParaRPr lang="en-US"/>
        </a:p>
      </dgm:t>
    </dgm:pt>
    <dgm:pt modelId="{A9926832-3A42-B24B-932D-64C37BEE494E}" type="sibTrans" cxnId="{CE668C6E-E2E3-CE46-98EF-DFE865422829}">
      <dgm:prSet/>
      <dgm:spPr/>
      <dgm:t>
        <a:bodyPr/>
        <a:lstStyle/>
        <a:p>
          <a:endParaRPr lang="en-US"/>
        </a:p>
      </dgm:t>
    </dgm:pt>
    <dgm:pt modelId="{0D7063B2-56A0-D947-BAB8-84E0E7FD4E8B}">
      <dgm:prSet phldrT="[Text]" custT="1"/>
      <dgm:spPr>
        <a:ln>
          <a:noFill/>
        </a:ln>
      </dgm:spPr>
      <dgm:t>
        <a:bodyPr/>
        <a:lstStyle/>
        <a:p>
          <a:r>
            <a:rPr lang="en-US" sz="1200">
              <a:solidFill>
                <a:schemeClr val="tx1"/>
              </a:solidFill>
            </a:rPr>
            <a:t>Large adoption in the data science and EO community</a:t>
          </a:r>
        </a:p>
      </dgm:t>
    </dgm:pt>
    <dgm:pt modelId="{8B42D9FA-70F0-E749-9215-28ED42A779B1}" type="parTrans" cxnId="{C849800D-1E97-7B40-96D6-C8A18901F696}">
      <dgm:prSet/>
      <dgm:spPr/>
      <dgm:t>
        <a:bodyPr/>
        <a:lstStyle/>
        <a:p>
          <a:endParaRPr lang="en-US"/>
        </a:p>
      </dgm:t>
    </dgm:pt>
    <dgm:pt modelId="{C5A18E06-6C34-514C-83F8-F2BC9FB96105}" type="sibTrans" cxnId="{C849800D-1E97-7B40-96D6-C8A18901F696}">
      <dgm:prSet/>
      <dgm:spPr/>
      <dgm:t>
        <a:bodyPr/>
        <a:lstStyle/>
        <a:p>
          <a:endParaRPr lang="en-US"/>
        </a:p>
      </dgm:t>
    </dgm:pt>
    <dgm:pt modelId="{712E23F3-3CCC-764D-B61E-8DC0F78A2C32}">
      <dgm:prSet phldrT="[Text]" custT="1"/>
      <dgm:spPr>
        <a:ln>
          <a:noFill/>
        </a:ln>
      </dgm:spPr>
      <dgm:t>
        <a:bodyPr/>
        <a:lstStyle/>
        <a:p>
          <a:r>
            <a:rPr lang="en-GB" sz="2000" b="0" i="0">
              <a:solidFill>
                <a:schemeClr val="tx1"/>
              </a:solidFill>
              <a:effectLst/>
              <a:latin typeface="+mn-lt"/>
            </a:rPr>
            <a:t>Self-explanatory Product</a:t>
          </a:r>
          <a:endParaRPr lang="en-US" sz="1800">
            <a:solidFill>
              <a:schemeClr val="tx1"/>
            </a:solidFill>
            <a:latin typeface="+mn-lt"/>
          </a:endParaRPr>
        </a:p>
      </dgm:t>
    </dgm:pt>
    <dgm:pt modelId="{0D7853DA-7322-E84F-A48B-680D99161ABD}" type="parTrans" cxnId="{37DE6845-9B99-5244-A9FD-68BB09AE8964}">
      <dgm:prSet/>
      <dgm:spPr/>
      <dgm:t>
        <a:bodyPr/>
        <a:lstStyle/>
        <a:p>
          <a:endParaRPr lang="en-US"/>
        </a:p>
      </dgm:t>
    </dgm:pt>
    <dgm:pt modelId="{3DB2B810-5D61-564C-ADCE-8E21954F07BA}" type="sibTrans" cxnId="{37DE6845-9B99-5244-A9FD-68BB09AE8964}">
      <dgm:prSet/>
      <dgm:spPr/>
      <dgm:t>
        <a:bodyPr/>
        <a:lstStyle/>
        <a:p>
          <a:endParaRPr lang="en-US"/>
        </a:p>
      </dgm:t>
    </dgm:pt>
    <dgm:pt modelId="{F6487D86-224A-DA4B-9CF3-93C2D332DA98}">
      <dgm:prSet phldrT="[Text]" custT="1"/>
      <dgm:spPr>
        <a:ln>
          <a:noFill/>
        </a:ln>
      </dgm:spPr>
      <dgm:t>
        <a:bodyPr/>
        <a:lstStyle/>
        <a:p>
          <a:r>
            <a:rPr lang="en-US" sz="1200">
              <a:solidFill>
                <a:schemeClr val="tx1"/>
              </a:solidFill>
              <a:latin typeface="+mn-lt"/>
            </a:rPr>
            <a:t>Clear documentation of the metadata</a:t>
          </a:r>
        </a:p>
      </dgm:t>
    </dgm:pt>
    <dgm:pt modelId="{810C06AE-2ADC-FE4B-B1C9-1B7C114BD6FF}" type="parTrans" cxnId="{5260472D-F905-2949-A436-0B41E93CC102}">
      <dgm:prSet/>
      <dgm:spPr/>
      <dgm:t>
        <a:bodyPr/>
        <a:lstStyle/>
        <a:p>
          <a:endParaRPr lang="en-US"/>
        </a:p>
      </dgm:t>
    </dgm:pt>
    <dgm:pt modelId="{A598C067-C867-6E4D-97D7-BFDB61B8F581}" type="sibTrans" cxnId="{5260472D-F905-2949-A436-0B41E93CC102}">
      <dgm:prSet/>
      <dgm:spPr/>
      <dgm:t>
        <a:bodyPr/>
        <a:lstStyle/>
        <a:p>
          <a:endParaRPr lang="en-US"/>
        </a:p>
      </dgm:t>
    </dgm:pt>
    <dgm:pt modelId="{E707D41B-7E50-524D-AC87-F45DE65B723B}">
      <dgm:prSet phldrT="[Text]" custT="1"/>
      <dgm:spPr>
        <a:ln>
          <a:noFill/>
        </a:ln>
      </dgm:spPr>
      <dgm:t>
        <a:bodyPr/>
        <a:lstStyle/>
        <a:p>
          <a:r>
            <a:rPr lang="en-US" sz="2000">
              <a:solidFill>
                <a:schemeClr val="tx1"/>
              </a:solidFill>
            </a:rPr>
            <a:t>Compliant with CF standard</a:t>
          </a:r>
        </a:p>
      </dgm:t>
    </dgm:pt>
    <dgm:pt modelId="{26889723-396A-674D-AE50-7EE9A701992E}" type="sibTrans" cxnId="{7DEB461C-B725-E043-B480-F8868096C1F6}">
      <dgm:prSet/>
      <dgm:spPr/>
      <dgm:t>
        <a:bodyPr/>
        <a:lstStyle/>
        <a:p>
          <a:endParaRPr lang="en-US"/>
        </a:p>
      </dgm:t>
    </dgm:pt>
    <dgm:pt modelId="{04F78FF4-4FD2-4743-A78D-B0D192AAE1EC}" type="parTrans" cxnId="{7DEB461C-B725-E043-B480-F8868096C1F6}">
      <dgm:prSet/>
      <dgm:spPr/>
      <dgm:t>
        <a:bodyPr/>
        <a:lstStyle/>
        <a:p>
          <a:endParaRPr lang="en-US"/>
        </a:p>
      </dgm:t>
    </dgm:pt>
    <dgm:pt modelId="{EFFC5924-13ED-874B-9DC6-58AEEE60C1A4}">
      <dgm:prSet phldrT="[Text]" custT="1"/>
      <dgm:spPr>
        <a:ln>
          <a:noFill/>
        </a:ln>
      </dgm:spPr>
      <dgm:t>
        <a:bodyPr/>
        <a:lstStyle/>
        <a:p>
          <a:r>
            <a:rPr lang="en-US" sz="1200" dirty="0">
              <a:solidFill>
                <a:schemeClr val="tx1"/>
              </a:solidFill>
            </a:rPr>
            <a:t>Cloud-optimized data formats</a:t>
          </a:r>
        </a:p>
      </dgm:t>
    </dgm:pt>
    <dgm:pt modelId="{30AC82E5-C862-224E-A519-036F4875576B}" type="parTrans" cxnId="{CA7805C3-23CD-2F42-A94E-3BEE0C6E47E2}">
      <dgm:prSet/>
      <dgm:spPr/>
      <dgm:t>
        <a:bodyPr/>
        <a:lstStyle/>
        <a:p>
          <a:endParaRPr lang="en-US"/>
        </a:p>
      </dgm:t>
    </dgm:pt>
    <dgm:pt modelId="{24240052-5150-C840-A19B-BC97001386A1}" type="sibTrans" cxnId="{CA7805C3-23CD-2F42-A94E-3BEE0C6E47E2}">
      <dgm:prSet/>
      <dgm:spPr/>
      <dgm:t>
        <a:bodyPr/>
        <a:lstStyle/>
        <a:p>
          <a:endParaRPr lang="en-US"/>
        </a:p>
      </dgm:t>
    </dgm:pt>
    <dgm:pt modelId="{0D51E2C4-2A3B-A540-A065-8E200AD98EC8}">
      <dgm:prSet custT="1"/>
      <dgm:spPr>
        <a:ln>
          <a:noFill/>
        </a:ln>
      </dgm:spPr>
      <dgm:t>
        <a:bodyPr/>
        <a:lstStyle/>
        <a:p>
          <a:r>
            <a:rPr lang="en-US" sz="1200">
              <a:solidFill>
                <a:schemeClr val="tx1"/>
              </a:solidFill>
              <a:latin typeface="+mn-lt"/>
            </a:rPr>
            <a:t>User accessibility</a:t>
          </a:r>
        </a:p>
      </dgm:t>
    </dgm:pt>
    <dgm:pt modelId="{ADFC5B3F-EE03-F542-81AB-5FD94CB8D40D}" type="parTrans" cxnId="{250B7951-CEF1-C649-AD6E-5A7B1DFC79E2}">
      <dgm:prSet/>
      <dgm:spPr/>
      <dgm:t>
        <a:bodyPr/>
        <a:lstStyle/>
        <a:p>
          <a:endParaRPr lang="en-US"/>
        </a:p>
      </dgm:t>
    </dgm:pt>
    <dgm:pt modelId="{EB48D1F2-7297-BB4B-BBF6-84014DB03CE6}" type="sibTrans" cxnId="{250B7951-CEF1-C649-AD6E-5A7B1DFC79E2}">
      <dgm:prSet/>
      <dgm:spPr/>
      <dgm:t>
        <a:bodyPr/>
        <a:lstStyle/>
        <a:p>
          <a:endParaRPr lang="en-US"/>
        </a:p>
      </dgm:t>
    </dgm:pt>
    <dgm:pt modelId="{D0123478-532A-8143-9E5E-567898CBFCE9}">
      <dgm:prSet phldrT="[Text]" custT="1"/>
      <dgm:spPr>
        <a:ln>
          <a:noFill/>
        </a:ln>
      </dgm:spPr>
      <dgm:t>
        <a:bodyPr/>
        <a:lstStyle/>
        <a:p>
          <a:r>
            <a:rPr lang="en-US" sz="1200">
              <a:solidFill>
                <a:schemeClr val="tx1"/>
              </a:solidFill>
            </a:rPr>
            <a:t>Based on </a:t>
          </a:r>
          <a:r>
            <a:rPr lang="en-US" sz="1200" err="1">
              <a:solidFill>
                <a:schemeClr val="tx1"/>
              </a:solidFill>
            </a:rPr>
            <a:t>Unidata</a:t>
          </a:r>
          <a:r>
            <a:rPr lang="en-US" sz="1200">
              <a:solidFill>
                <a:schemeClr val="tx1"/>
              </a:solidFill>
            </a:rPr>
            <a:t> Common Data Model </a:t>
          </a:r>
          <a:endParaRPr lang="en-US" sz="1200" b="0">
            <a:solidFill>
              <a:schemeClr val="tx1"/>
            </a:solidFill>
            <a:latin typeface="+mj-lt"/>
          </a:endParaRPr>
        </a:p>
      </dgm:t>
    </dgm:pt>
    <dgm:pt modelId="{20EC4FF7-3AC3-BB41-936B-07FA41A66B1A}" type="parTrans" cxnId="{B7A3C32E-8D12-404A-8B78-B4A7B453943E}">
      <dgm:prSet/>
      <dgm:spPr/>
      <dgm:t>
        <a:bodyPr/>
        <a:lstStyle/>
        <a:p>
          <a:endParaRPr lang="en-US"/>
        </a:p>
      </dgm:t>
    </dgm:pt>
    <dgm:pt modelId="{AD17499C-D76A-AA46-9C5C-D9A7E07FAB8A}" type="sibTrans" cxnId="{B7A3C32E-8D12-404A-8B78-B4A7B453943E}">
      <dgm:prSet/>
      <dgm:spPr/>
      <dgm:t>
        <a:bodyPr/>
        <a:lstStyle/>
        <a:p>
          <a:endParaRPr lang="en-US"/>
        </a:p>
      </dgm:t>
    </dgm:pt>
    <dgm:pt modelId="{F734A5EA-D537-6D4B-A85B-84B3E6093E0D}">
      <dgm:prSet custT="1"/>
      <dgm:spPr>
        <a:ln>
          <a:noFill/>
        </a:ln>
      </dgm:spPr>
      <dgm:t>
        <a:bodyPr/>
        <a:lstStyle/>
        <a:p>
          <a:r>
            <a:rPr lang="en-GB" sz="1200" b="0" i="0">
              <a:solidFill>
                <a:schemeClr val="tx1"/>
              </a:solidFill>
              <a:effectLst/>
              <a:latin typeface="+mn-lt"/>
            </a:rPr>
            <a:t>Well-established formats and best practices</a:t>
          </a:r>
          <a:endParaRPr lang="en-US" sz="1200">
            <a:solidFill>
              <a:schemeClr val="tx1"/>
            </a:solidFill>
            <a:latin typeface="+mn-lt"/>
          </a:endParaRPr>
        </a:p>
      </dgm:t>
    </dgm:pt>
    <dgm:pt modelId="{6D01B9C8-7705-774B-B466-333381E777C2}" type="parTrans" cxnId="{DCA7113B-1B8E-6744-9997-350A903CFA27}">
      <dgm:prSet/>
      <dgm:spPr/>
      <dgm:t>
        <a:bodyPr/>
        <a:lstStyle/>
        <a:p>
          <a:endParaRPr lang="en-US"/>
        </a:p>
      </dgm:t>
    </dgm:pt>
    <dgm:pt modelId="{6AD6F580-9FFE-5440-9D97-6B6C144EA4EE}" type="sibTrans" cxnId="{DCA7113B-1B8E-6744-9997-350A903CFA27}">
      <dgm:prSet/>
      <dgm:spPr/>
      <dgm:t>
        <a:bodyPr/>
        <a:lstStyle/>
        <a:p>
          <a:endParaRPr lang="en-US"/>
        </a:p>
      </dgm:t>
    </dgm:pt>
    <dgm:pt modelId="{025500D0-6839-4040-B2F3-BE2600AE79F3}" type="pres">
      <dgm:prSet presAssocID="{8A8E2BB4-BACD-FF4F-B9D2-2DE37A3389B2}" presName="linear" presStyleCnt="0">
        <dgm:presLayoutVars>
          <dgm:dir/>
          <dgm:resizeHandles val="exact"/>
        </dgm:presLayoutVars>
      </dgm:prSet>
      <dgm:spPr/>
    </dgm:pt>
    <dgm:pt modelId="{A7A8E4DF-DDDE-7B4D-B388-85FD8B1AC5F8}" type="pres">
      <dgm:prSet presAssocID="{3D58B9EF-9234-B441-94CC-0F68F776753F}" presName="comp" presStyleCnt="0"/>
      <dgm:spPr/>
    </dgm:pt>
    <dgm:pt modelId="{2844DA65-4620-0440-A34A-F93A4A5B928F}" type="pres">
      <dgm:prSet presAssocID="{3D58B9EF-9234-B441-94CC-0F68F776753F}" presName="box" presStyleLbl="node1" presStyleIdx="0" presStyleCnt="4"/>
      <dgm:spPr/>
    </dgm:pt>
    <dgm:pt modelId="{6F0852BC-3192-104A-976B-5C1F4908823E}" type="pres">
      <dgm:prSet presAssocID="{3D58B9EF-9234-B441-94CC-0F68F776753F}" presName="img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>
          <a:noFill/>
        </a:ln>
      </dgm:spPr>
    </dgm:pt>
    <dgm:pt modelId="{E8FF9324-CB68-B44E-A560-8DB7E70F0986}" type="pres">
      <dgm:prSet presAssocID="{3D58B9EF-9234-B441-94CC-0F68F776753F}" presName="text" presStyleLbl="node1" presStyleIdx="0" presStyleCnt="4">
        <dgm:presLayoutVars>
          <dgm:bulletEnabled val="1"/>
        </dgm:presLayoutVars>
      </dgm:prSet>
      <dgm:spPr/>
    </dgm:pt>
    <dgm:pt modelId="{63E8DAB2-94A5-A141-BE86-74C196CF46B9}" type="pres">
      <dgm:prSet presAssocID="{E19F3136-619A-9D43-A9E3-645918C49012}" presName="spacer" presStyleCnt="0"/>
      <dgm:spPr/>
    </dgm:pt>
    <dgm:pt modelId="{5A5BFF32-E4C8-6E47-8E06-7D0D5E6C6C2E}" type="pres">
      <dgm:prSet presAssocID="{318F9C34-0FE1-FA4D-A047-319FB67D52A1}" presName="comp" presStyleCnt="0"/>
      <dgm:spPr/>
    </dgm:pt>
    <dgm:pt modelId="{A7A37544-6980-D541-8C88-34A90E5B299B}" type="pres">
      <dgm:prSet presAssocID="{318F9C34-0FE1-FA4D-A047-319FB67D52A1}" presName="box" presStyleLbl="node1" presStyleIdx="1" presStyleCnt="4"/>
      <dgm:spPr/>
    </dgm:pt>
    <dgm:pt modelId="{0A8DF4D4-15F1-F545-8031-57179451A961}" type="pres">
      <dgm:prSet presAssocID="{318F9C34-0FE1-FA4D-A047-319FB67D52A1}" presName="img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</dgm:spPr>
    </dgm:pt>
    <dgm:pt modelId="{63D27BBA-C02F-6148-AE9B-35554D315BC7}" type="pres">
      <dgm:prSet presAssocID="{318F9C34-0FE1-FA4D-A047-319FB67D52A1}" presName="text" presStyleLbl="node1" presStyleIdx="1" presStyleCnt="4">
        <dgm:presLayoutVars>
          <dgm:bulletEnabled val="1"/>
        </dgm:presLayoutVars>
      </dgm:prSet>
      <dgm:spPr/>
    </dgm:pt>
    <dgm:pt modelId="{78391EEF-4404-0C40-8104-9EFF3741DDB0}" type="pres">
      <dgm:prSet presAssocID="{8B202D39-3175-7C4F-A03A-3B5DF15FA933}" presName="spacer" presStyleCnt="0"/>
      <dgm:spPr/>
    </dgm:pt>
    <dgm:pt modelId="{DAE06CBC-5E33-2B4E-87F1-A2FEA26BF68A}" type="pres">
      <dgm:prSet presAssocID="{712E23F3-3CCC-764D-B61E-8DC0F78A2C32}" presName="comp" presStyleCnt="0"/>
      <dgm:spPr/>
    </dgm:pt>
    <dgm:pt modelId="{6A72D481-FDC4-4F4C-9BB7-FF8F4E0496E7}" type="pres">
      <dgm:prSet presAssocID="{712E23F3-3CCC-764D-B61E-8DC0F78A2C32}" presName="box" presStyleLbl="node1" presStyleIdx="2" presStyleCnt="4"/>
      <dgm:spPr/>
    </dgm:pt>
    <dgm:pt modelId="{AE0FB2B6-92A6-074A-AC0B-73F1540E2C2D}" type="pres">
      <dgm:prSet presAssocID="{712E23F3-3CCC-764D-B61E-8DC0F78A2C32}" presName="img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>
          <a:noFill/>
        </a:ln>
      </dgm:spPr>
    </dgm:pt>
    <dgm:pt modelId="{EA04BC54-4283-614D-929F-36664EEE74CC}" type="pres">
      <dgm:prSet presAssocID="{712E23F3-3CCC-764D-B61E-8DC0F78A2C32}" presName="text" presStyleLbl="node1" presStyleIdx="2" presStyleCnt="4">
        <dgm:presLayoutVars>
          <dgm:bulletEnabled val="1"/>
        </dgm:presLayoutVars>
      </dgm:prSet>
      <dgm:spPr/>
    </dgm:pt>
    <dgm:pt modelId="{0545C230-9BAD-4043-B097-009F13A5A75F}" type="pres">
      <dgm:prSet presAssocID="{3DB2B810-5D61-564C-ADCE-8E21954F07BA}" presName="spacer" presStyleCnt="0"/>
      <dgm:spPr/>
    </dgm:pt>
    <dgm:pt modelId="{8FA37807-987A-004D-8F59-3B8B7ABD0C02}" type="pres">
      <dgm:prSet presAssocID="{E707D41B-7E50-524D-AC87-F45DE65B723B}" presName="comp" presStyleCnt="0"/>
      <dgm:spPr/>
    </dgm:pt>
    <dgm:pt modelId="{19A649DE-8F7C-8E4F-B920-B0F66D16053F}" type="pres">
      <dgm:prSet presAssocID="{E707D41B-7E50-524D-AC87-F45DE65B723B}" presName="box" presStyleLbl="node1" presStyleIdx="3" presStyleCnt="4" custLinFactNeighborX="22356" custLinFactNeighborY="45591"/>
      <dgm:spPr/>
    </dgm:pt>
    <dgm:pt modelId="{759B7D3A-37D6-5F4D-9A79-3EFE3156BC78}" type="pres">
      <dgm:prSet presAssocID="{E707D41B-7E50-524D-AC87-F45DE65B723B}" presName="img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</dgm:spPr>
    </dgm:pt>
    <dgm:pt modelId="{3348011A-41FF-DF4B-88E2-7B1F5E6DE05B}" type="pres">
      <dgm:prSet presAssocID="{E707D41B-7E50-524D-AC87-F45DE65B723B}" presName="text" presStyleLbl="node1" presStyleIdx="3" presStyleCnt="4">
        <dgm:presLayoutVars>
          <dgm:bulletEnabled val="1"/>
        </dgm:presLayoutVars>
      </dgm:prSet>
      <dgm:spPr/>
    </dgm:pt>
  </dgm:ptLst>
  <dgm:cxnLst>
    <dgm:cxn modelId="{C849800D-1E97-7B40-96D6-C8A18901F696}" srcId="{318F9C34-0FE1-FA4D-A047-319FB67D52A1}" destId="{0D7063B2-56A0-D947-BAB8-84E0E7FD4E8B}" srcOrd="1" destOrd="0" parTransId="{8B42D9FA-70F0-E749-9215-28ED42A779B1}" sibTransId="{C5A18E06-6C34-514C-83F8-F2BC9FB96105}"/>
    <dgm:cxn modelId="{E421F610-9FB7-EF43-9699-013ABE0A78A6}" type="presOf" srcId="{8A8E2BB4-BACD-FF4F-B9D2-2DE37A3389B2}" destId="{025500D0-6839-4040-B2F3-BE2600AE79F3}" srcOrd="0" destOrd="0" presId="urn:microsoft.com/office/officeart/2005/8/layout/vList4"/>
    <dgm:cxn modelId="{981C0416-0E81-2C47-91EC-6F98A660CA13}" type="presOf" srcId="{E707D41B-7E50-524D-AC87-F45DE65B723B}" destId="{3348011A-41FF-DF4B-88E2-7B1F5E6DE05B}" srcOrd="1" destOrd="0" presId="urn:microsoft.com/office/officeart/2005/8/layout/vList4"/>
    <dgm:cxn modelId="{7DEB461C-B725-E043-B480-F8868096C1F6}" srcId="{8A8E2BB4-BACD-FF4F-B9D2-2DE37A3389B2}" destId="{E707D41B-7E50-524D-AC87-F45DE65B723B}" srcOrd="3" destOrd="0" parTransId="{04F78FF4-4FD2-4743-A78D-B0D192AAE1EC}" sibTransId="{26889723-396A-674D-AE50-7EE9A701992E}"/>
    <dgm:cxn modelId="{979D7D1E-1A96-7949-971C-528F35BD1C14}" type="presOf" srcId="{E707D41B-7E50-524D-AC87-F45DE65B723B}" destId="{19A649DE-8F7C-8E4F-B920-B0F66D16053F}" srcOrd="0" destOrd="0" presId="urn:microsoft.com/office/officeart/2005/8/layout/vList4"/>
    <dgm:cxn modelId="{FFB30827-5622-ED46-8012-65ECA2CDBB39}" type="presOf" srcId="{D0123478-532A-8143-9E5E-567898CBFCE9}" destId="{19A649DE-8F7C-8E4F-B920-B0F66D16053F}" srcOrd="0" destOrd="1" presId="urn:microsoft.com/office/officeart/2005/8/layout/vList4"/>
    <dgm:cxn modelId="{6FD72A28-12A4-5340-A745-26D63B7A297C}" type="presOf" srcId="{5BA6196B-BFF6-0A42-85F7-E985FBB0795D}" destId="{A7A37544-6980-D541-8C88-34A90E5B299B}" srcOrd="0" destOrd="1" presId="urn:microsoft.com/office/officeart/2005/8/layout/vList4"/>
    <dgm:cxn modelId="{5260472D-F905-2949-A436-0B41E93CC102}" srcId="{712E23F3-3CCC-764D-B61E-8DC0F78A2C32}" destId="{F6487D86-224A-DA4B-9CF3-93C2D332DA98}" srcOrd="0" destOrd="0" parTransId="{810C06AE-2ADC-FE4B-B1C9-1B7C114BD6FF}" sibTransId="{A598C067-C867-6E4D-97D7-BFDB61B8F581}"/>
    <dgm:cxn modelId="{B7A3C32E-8D12-404A-8B78-B4A7B453943E}" srcId="{E707D41B-7E50-524D-AC87-F45DE65B723B}" destId="{D0123478-532A-8143-9E5E-567898CBFCE9}" srcOrd="0" destOrd="0" parTransId="{20EC4FF7-3AC3-BB41-936B-07FA41A66B1A}" sibTransId="{AD17499C-D76A-AA46-9C5C-D9A7E07FAB8A}"/>
    <dgm:cxn modelId="{B4773130-134F-2D4D-9209-B36840427DA6}" type="presOf" srcId="{318F9C34-0FE1-FA4D-A047-319FB67D52A1}" destId="{63D27BBA-C02F-6148-AE9B-35554D315BC7}" srcOrd="1" destOrd="0" presId="urn:microsoft.com/office/officeart/2005/8/layout/vList4"/>
    <dgm:cxn modelId="{96B3AC37-6F79-514E-9ABC-B39CE8C14B79}" type="presOf" srcId="{EFFC5924-13ED-874B-9DC6-58AEEE60C1A4}" destId="{2844DA65-4620-0440-A34A-F93A4A5B928F}" srcOrd="0" destOrd="2" presId="urn:microsoft.com/office/officeart/2005/8/layout/vList4"/>
    <dgm:cxn modelId="{DCA7113B-1B8E-6744-9997-350A903CFA27}" srcId="{E707D41B-7E50-524D-AC87-F45DE65B723B}" destId="{F734A5EA-D537-6D4B-A85B-84B3E6093E0D}" srcOrd="1" destOrd="0" parTransId="{6D01B9C8-7705-774B-B466-333381E777C2}" sibTransId="{6AD6F580-9FFE-5440-9D97-6B6C144EA4EE}"/>
    <dgm:cxn modelId="{CF19403F-D47F-224A-B8EC-B1D2FC1998B2}" type="presOf" srcId="{712E23F3-3CCC-764D-B61E-8DC0F78A2C32}" destId="{6A72D481-FDC4-4F4C-9BB7-FF8F4E0496E7}" srcOrd="0" destOrd="0" presId="urn:microsoft.com/office/officeart/2005/8/layout/vList4"/>
    <dgm:cxn modelId="{70C31545-AECE-8B49-92D7-F7FBC0CEF432}" srcId="{8A8E2BB4-BACD-FF4F-B9D2-2DE37A3389B2}" destId="{3D58B9EF-9234-B441-94CC-0F68F776753F}" srcOrd="0" destOrd="0" parTransId="{564FFEFD-4C5C-5443-8770-BD72BD95FD4D}" sibTransId="{E19F3136-619A-9D43-A9E3-645918C49012}"/>
    <dgm:cxn modelId="{37DE6845-9B99-5244-A9FD-68BB09AE8964}" srcId="{8A8E2BB4-BACD-FF4F-B9D2-2DE37A3389B2}" destId="{712E23F3-3CCC-764D-B61E-8DC0F78A2C32}" srcOrd="2" destOrd="0" parTransId="{0D7853DA-7322-E84F-A48B-680D99161ABD}" sibTransId="{3DB2B810-5D61-564C-ADCE-8E21954F07BA}"/>
    <dgm:cxn modelId="{250B7951-CEF1-C649-AD6E-5A7B1DFC79E2}" srcId="{712E23F3-3CCC-764D-B61E-8DC0F78A2C32}" destId="{0D51E2C4-2A3B-A540-A065-8E200AD98EC8}" srcOrd="1" destOrd="0" parTransId="{ADFC5B3F-EE03-F542-81AB-5FD94CB8D40D}" sibTransId="{EB48D1F2-7297-BB4B-BBF6-84014DB03CE6}"/>
    <dgm:cxn modelId="{44DE0E53-CD3A-DC43-A0AC-584917E36CD6}" type="presOf" srcId="{0D7063B2-56A0-D947-BAB8-84E0E7FD4E8B}" destId="{A7A37544-6980-D541-8C88-34A90E5B299B}" srcOrd="0" destOrd="2" presId="urn:microsoft.com/office/officeart/2005/8/layout/vList4"/>
    <dgm:cxn modelId="{2F3CCE56-17E8-734A-8B3B-7333CBAE352D}" type="presOf" srcId="{712E23F3-3CCC-764D-B61E-8DC0F78A2C32}" destId="{EA04BC54-4283-614D-929F-36664EEE74CC}" srcOrd="1" destOrd="0" presId="urn:microsoft.com/office/officeart/2005/8/layout/vList4"/>
    <dgm:cxn modelId="{CE668C6E-E2E3-CE46-98EF-DFE865422829}" srcId="{318F9C34-0FE1-FA4D-A047-319FB67D52A1}" destId="{5BA6196B-BFF6-0A42-85F7-E985FBB0795D}" srcOrd="0" destOrd="0" parTransId="{F3ABAA41-FADD-3645-A20A-54B0E530021F}" sibTransId="{A9926832-3A42-B24B-932D-64C37BEE494E}"/>
    <dgm:cxn modelId="{F551876F-2D7F-9441-B350-FD63B66AA0C0}" type="presOf" srcId="{3D58B9EF-9234-B441-94CC-0F68F776753F}" destId="{2844DA65-4620-0440-A34A-F93A4A5B928F}" srcOrd="0" destOrd="0" presId="urn:microsoft.com/office/officeart/2005/8/layout/vList4"/>
    <dgm:cxn modelId="{78EB6971-27E5-9C46-A381-2347DAED74B6}" type="presOf" srcId="{0D51E2C4-2A3B-A540-A065-8E200AD98EC8}" destId="{EA04BC54-4283-614D-929F-36664EEE74CC}" srcOrd="1" destOrd="2" presId="urn:microsoft.com/office/officeart/2005/8/layout/vList4"/>
    <dgm:cxn modelId="{7148EA72-9CC8-B949-B269-5383F25E1BE2}" type="presOf" srcId="{F6487D86-224A-DA4B-9CF3-93C2D332DA98}" destId="{6A72D481-FDC4-4F4C-9BB7-FF8F4E0496E7}" srcOrd="0" destOrd="1" presId="urn:microsoft.com/office/officeart/2005/8/layout/vList4"/>
    <dgm:cxn modelId="{815CB773-1CFD-D24D-A9D0-66E6E52620D1}" type="presOf" srcId="{F6487D86-224A-DA4B-9CF3-93C2D332DA98}" destId="{EA04BC54-4283-614D-929F-36664EEE74CC}" srcOrd="1" destOrd="1" presId="urn:microsoft.com/office/officeart/2005/8/layout/vList4"/>
    <dgm:cxn modelId="{6F20C27C-90A7-1948-B3D6-591F65FA6FD1}" type="presOf" srcId="{5BA6196B-BFF6-0A42-85F7-E985FBB0795D}" destId="{63D27BBA-C02F-6148-AE9B-35554D315BC7}" srcOrd="1" destOrd="1" presId="urn:microsoft.com/office/officeart/2005/8/layout/vList4"/>
    <dgm:cxn modelId="{878C898C-0D8C-6C4E-8BF4-E49B9E537A56}" type="presOf" srcId="{0D7063B2-56A0-D947-BAB8-84E0E7FD4E8B}" destId="{63D27BBA-C02F-6148-AE9B-35554D315BC7}" srcOrd="1" destOrd="2" presId="urn:microsoft.com/office/officeart/2005/8/layout/vList4"/>
    <dgm:cxn modelId="{A4B0C692-157A-A644-A6A5-D15B7A0045B2}" type="presOf" srcId="{0D51E2C4-2A3B-A540-A065-8E200AD98EC8}" destId="{6A72D481-FDC4-4F4C-9BB7-FF8F4E0496E7}" srcOrd="0" destOrd="2" presId="urn:microsoft.com/office/officeart/2005/8/layout/vList4"/>
    <dgm:cxn modelId="{6DE8AC94-9201-3744-94A8-53FA98B16770}" type="presOf" srcId="{B8688414-B4E5-8F44-BF0D-18FDCD2B5EBC}" destId="{E8FF9324-CB68-B44E-A560-8DB7E70F0986}" srcOrd="1" destOrd="1" presId="urn:microsoft.com/office/officeart/2005/8/layout/vList4"/>
    <dgm:cxn modelId="{272CF298-D6B2-0D4B-BA47-2791430619F0}" srcId="{3D58B9EF-9234-B441-94CC-0F68F776753F}" destId="{B8688414-B4E5-8F44-BF0D-18FDCD2B5EBC}" srcOrd="0" destOrd="0" parTransId="{85B5CE7F-ECD7-8646-AE80-F2C11DCBB2EB}" sibTransId="{C6411D98-38DB-284E-9150-77A577E22DFF}"/>
    <dgm:cxn modelId="{02E28D9A-4557-A540-9B94-68626C4D7AA7}" type="presOf" srcId="{B8688414-B4E5-8F44-BF0D-18FDCD2B5EBC}" destId="{2844DA65-4620-0440-A34A-F93A4A5B928F}" srcOrd="0" destOrd="1" presId="urn:microsoft.com/office/officeart/2005/8/layout/vList4"/>
    <dgm:cxn modelId="{DC13959D-F4CA-7E47-A451-FEA086382FA3}" type="presOf" srcId="{EFFC5924-13ED-874B-9DC6-58AEEE60C1A4}" destId="{E8FF9324-CB68-B44E-A560-8DB7E70F0986}" srcOrd="1" destOrd="2" presId="urn:microsoft.com/office/officeart/2005/8/layout/vList4"/>
    <dgm:cxn modelId="{792866A4-091C-244D-84FE-9C78A8BE1F4D}" srcId="{8A8E2BB4-BACD-FF4F-B9D2-2DE37A3389B2}" destId="{318F9C34-0FE1-FA4D-A047-319FB67D52A1}" srcOrd="1" destOrd="0" parTransId="{156F5F76-15B1-E641-8871-5C49D8D2D052}" sibTransId="{8B202D39-3175-7C4F-A03A-3B5DF15FA933}"/>
    <dgm:cxn modelId="{C79F72BA-8DAB-714D-A802-7B3945FD5102}" type="presOf" srcId="{3D58B9EF-9234-B441-94CC-0F68F776753F}" destId="{E8FF9324-CB68-B44E-A560-8DB7E70F0986}" srcOrd="1" destOrd="0" presId="urn:microsoft.com/office/officeart/2005/8/layout/vList4"/>
    <dgm:cxn modelId="{E03A37BB-5ACA-D545-BF4E-3A0C99777EC8}" type="presOf" srcId="{F734A5EA-D537-6D4B-A85B-84B3E6093E0D}" destId="{19A649DE-8F7C-8E4F-B920-B0F66D16053F}" srcOrd="0" destOrd="2" presId="urn:microsoft.com/office/officeart/2005/8/layout/vList4"/>
    <dgm:cxn modelId="{CA7805C3-23CD-2F42-A94E-3BEE0C6E47E2}" srcId="{3D58B9EF-9234-B441-94CC-0F68F776753F}" destId="{EFFC5924-13ED-874B-9DC6-58AEEE60C1A4}" srcOrd="1" destOrd="0" parTransId="{30AC82E5-C862-224E-A519-036F4875576B}" sibTransId="{24240052-5150-C840-A19B-BC97001386A1}"/>
    <dgm:cxn modelId="{263B45D2-8518-CF46-90BD-E6B321ADB992}" type="presOf" srcId="{D0123478-532A-8143-9E5E-567898CBFCE9}" destId="{3348011A-41FF-DF4B-88E2-7B1F5E6DE05B}" srcOrd="1" destOrd="1" presId="urn:microsoft.com/office/officeart/2005/8/layout/vList4"/>
    <dgm:cxn modelId="{424478E9-6153-1C4A-AB1B-226F0D59D1B2}" type="presOf" srcId="{318F9C34-0FE1-FA4D-A047-319FB67D52A1}" destId="{A7A37544-6980-D541-8C88-34A90E5B299B}" srcOrd="0" destOrd="0" presId="urn:microsoft.com/office/officeart/2005/8/layout/vList4"/>
    <dgm:cxn modelId="{15CB25F8-09AB-2B40-B061-901B8EE7A42C}" type="presOf" srcId="{F734A5EA-D537-6D4B-A85B-84B3E6093E0D}" destId="{3348011A-41FF-DF4B-88E2-7B1F5E6DE05B}" srcOrd="1" destOrd="2" presId="urn:microsoft.com/office/officeart/2005/8/layout/vList4"/>
    <dgm:cxn modelId="{22963F74-522E-CA4C-9991-6B857508A0C7}" type="presParOf" srcId="{025500D0-6839-4040-B2F3-BE2600AE79F3}" destId="{A7A8E4DF-DDDE-7B4D-B388-85FD8B1AC5F8}" srcOrd="0" destOrd="0" presId="urn:microsoft.com/office/officeart/2005/8/layout/vList4"/>
    <dgm:cxn modelId="{314E9B45-55BD-A64E-9584-CA8AAD7A1B87}" type="presParOf" srcId="{A7A8E4DF-DDDE-7B4D-B388-85FD8B1AC5F8}" destId="{2844DA65-4620-0440-A34A-F93A4A5B928F}" srcOrd="0" destOrd="0" presId="urn:microsoft.com/office/officeart/2005/8/layout/vList4"/>
    <dgm:cxn modelId="{B4B2A320-9006-B34E-A9F4-4382240E83E1}" type="presParOf" srcId="{A7A8E4DF-DDDE-7B4D-B388-85FD8B1AC5F8}" destId="{6F0852BC-3192-104A-976B-5C1F4908823E}" srcOrd="1" destOrd="0" presId="urn:microsoft.com/office/officeart/2005/8/layout/vList4"/>
    <dgm:cxn modelId="{F2AB8D8F-19A1-0E4C-96E6-340C19788591}" type="presParOf" srcId="{A7A8E4DF-DDDE-7B4D-B388-85FD8B1AC5F8}" destId="{E8FF9324-CB68-B44E-A560-8DB7E70F0986}" srcOrd="2" destOrd="0" presId="urn:microsoft.com/office/officeart/2005/8/layout/vList4"/>
    <dgm:cxn modelId="{99C9A808-79C1-CF41-BF79-6DFB17C20DCE}" type="presParOf" srcId="{025500D0-6839-4040-B2F3-BE2600AE79F3}" destId="{63E8DAB2-94A5-A141-BE86-74C196CF46B9}" srcOrd="1" destOrd="0" presId="urn:microsoft.com/office/officeart/2005/8/layout/vList4"/>
    <dgm:cxn modelId="{AA6A14AB-0C2E-0A4C-A67F-D71D471FD5A5}" type="presParOf" srcId="{025500D0-6839-4040-B2F3-BE2600AE79F3}" destId="{5A5BFF32-E4C8-6E47-8E06-7D0D5E6C6C2E}" srcOrd="2" destOrd="0" presId="urn:microsoft.com/office/officeart/2005/8/layout/vList4"/>
    <dgm:cxn modelId="{C7C1F5BF-775E-744F-8765-0CDAE72D1853}" type="presParOf" srcId="{5A5BFF32-E4C8-6E47-8E06-7D0D5E6C6C2E}" destId="{A7A37544-6980-D541-8C88-34A90E5B299B}" srcOrd="0" destOrd="0" presId="urn:microsoft.com/office/officeart/2005/8/layout/vList4"/>
    <dgm:cxn modelId="{5683ED80-2281-004F-AD22-8A72CD7D42C7}" type="presParOf" srcId="{5A5BFF32-E4C8-6E47-8E06-7D0D5E6C6C2E}" destId="{0A8DF4D4-15F1-F545-8031-57179451A961}" srcOrd="1" destOrd="0" presId="urn:microsoft.com/office/officeart/2005/8/layout/vList4"/>
    <dgm:cxn modelId="{0EC60067-F8C5-634B-B4B3-D3C90F52248D}" type="presParOf" srcId="{5A5BFF32-E4C8-6E47-8E06-7D0D5E6C6C2E}" destId="{63D27BBA-C02F-6148-AE9B-35554D315BC7}" srcOrd="2" destOrd="0" presId="urn:microsoft.com/office/officeart/2005/8/layout/vList4"/>
    <dgm:cxn modelId="{9473F4AB-7F2D-3445-9ED7-803802D79B0A}" type="presParOf" srcId="{025500D0-6839-4040-B2F3-BE2600AE79F3}" destId="{78391EEF-4404-0C40-8104-9EFF3741DDB0}" srcOrd="3" destOrd="0" presId="urn:microsoft.com/office/officeart/2005/8/layout/vList4"/>
    <dgm:cxn modelId="{7579C1A4-3D5C-D04B-838B-AF81C4C71BA9}" type="presParOf" srcId="{025500D0-6839-4040-B2F3-BE2600AE79F3}" destId="{DAE06CBC-5E33-2B4E-87F1-A2FEA26BF68A}" srcOrd="4" destOrd="0" presId="urn:microsoft.com/office/officeart/2005/8/layout/vList4"/>
    <dgm:cxn modelId="{E0D75FDE-B6E6-E541-B3F5-B6CE3A9D01D4}" type="presParOf" srcId="{DAE06CBC-5E33-2B4E-87F1-A2FEA26BF68A}" destId="{6A72D481-FDC4-4F4C-9BB7-FF8F4E0496E7}" srcOrd="0" destOrd="0" presId="urn:microsoft.com/office/officeart/2005/8/layout/vList4"/>
    <dgm:cxn modelId="{6E84AA84-113B-AE45-9CF3-B1504A1D88F3}" type="presParOf" srcId="{DAE06CBC-5E33-2B4E-87F1-A2FEA26BF68A}" destId="{AE0FB2B6-92A6-074A-AC0B-73F1540E2C2D}" srcOrd="1" destOrd="0" presId="urn:microsoft.com/office/officeart/2005/8/layout/vList4"/>
    <dgm:cxn modelId="{42AF9908-1DDD-0B40-BF29-DAB05F6784D1}" type="presParOf" srcId="{DAE06CBC-5E33-2B4E-87F1-A2FEA26BF68A}" destId="{EA04BC54-4283-614D-929F-36664EEE74CC}" srcOrd="2" destOrd="0" presId="urn:microsoft.com/office/officeart/2005/8/layout/vList4"/>
    <dgm:cxn modelId="{C684353E-691F-9847-9932-4C72FC1720AB}" type="presParOf" srcId="{025500D0-6839-4040-B2F3-BE2600AE79F3}" destId="{0545C230-9BAD-4043-B097-009F13A5A75F}" srcOrd="5" destOrd="0" presId="urn:microsoft.com/office/officeart/2005/8/layout/vList4"/>
    <dgm:cxn modelId="{C32C6B91-3FB6-334E-9CC7-E8FE7B20ED1B}" type="presParOf" srcId="{025500D0-6839-4040-B2F3-BE2600AE79F3}" destId="{8FA37807-987A-004D-8F59-3B8B7ABD0C02}" srcOrd="6" destOrd="0" presId="urn:microsoft.com/office/officeart/2005/8/layout/vList4"/>
    <dgm:cxn modelId="{5FD588E7-58B9-EB41-A4BF-55F2540DCC69}" type="presParOf" srcId="{8FA37807-987A-004D-8F59-3B8B7ABD0C02}" destId="{19A649DE-8F7C-8E4F-B920-B0F66D16053F}" srcOrd="0" destOrd="0" presId="urn:microsoft.com/office/officeart/2005/8/layout/vList4"/>
    <dgm:cxn modelId="{18486ACE-218D-1C48-B511-B523EE86353A}" type="presParOf" srcId="{8FA37807-987A-004D-8F59-3B8B7ABD0C02}" destId="{759B7D3A-37D6-5F4D-9A79-3EFE3156BC78}" srcOrd="1" destOrd="0" presId="urn:microsoft.com/office/officeart/2005/8/layout/vList4"/>
    <dgm:cxn modelId="{2C9DF409-FB7B-1449-9A99-DC9AF1383A7C}" type="presParOf" srcId="{8FA37807-987A-004D-8F59-3B8B7ABD0C02}" destId="{3348011A-41FF-DF4B-88E2-7B1F5E6DE05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8E2BB4-BACD-FF4F-B9D2-2DE37A3389B2}" type="doc">
      <dgm:prSet loTypeId="urn:microsoft.com/office/officeart/2005/8/layout/vList4" loCatId="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3D58B9EF-9234-B441-94CC-0F68F776753F}">
      <dgm:prSet phldrT="[Text]" custT="1"/>
      <dgm:spPr>
        <a:ln>
          <a:noFill/>
        </a:ln>
      </dgm:spPr>
      <dgm:t>
        <a:bodyPr/>
        <a:lstStyle/>
        <a:p>
          <a:r>
            <a:rPr lang="en-US" sz="2000">
              <a:solidFill>
                <a:schemeClr val="tx1"/>
              </a:solidFill>
            </a:rPr>
            <a:t>Interoperability</a:t>
          </a:r>
        </a:p>
      </dgm:t>
    </dgm:pt>
    <dgm:pt modelId="{564FFEFD-4C5C-5443-8770-BD72BD95FD4D}" type="parTrans" cxnId="{70C31545-AECE-8B49-92D7-F7FBC0CEF432}">
      <dgm:prSet/>
      <dgm:spPr/>
      <dgm:t>
        <a:bodyPr/>
        <a:lstStyle/>
        <a:p>
          <a:endParaRPr lang="en-US"/>
        </a:p>
      </dgm:t>
    </dgm:pt>
    <dgm:pt modelId="{E19F3136-619A-9D43-A9E3-645918C49012}" type="sibTrans" cxnId="{70C31545-AECE-8B49-92D7-F7FBC0CEF432}">
      <dgm:prSet/>
      <dgm:spPr/>
      <dgm:t>
        <a:bodyPr/>
        <a:lstStyle/>
        <a:p>
          <a:endParaRPr lang="en-US"/>
        </a:p>
      </dgm:t>
    </dgm:pt>
    <dgm:pt modelId="{712E23F3-3CCC-764D-B61E-8DC0F78A2C32}">
      <dgm:prSet phldrT="[Text]" custT="1"/>
      <dgm:spPr>
        <a:ln>
          <a:noFill/>
        </a:ln>
      </dgm:spPr>
      <dgm:t>
        <a:bodyPr/>
        <a:lstStyle/>
        <a:p>
          <a:r>
            <a:rPr lang="en-US" sz="2000">
              <a:solidFill>
                <a:schemeClr val="tx1"/>
              </a:solidFill>
            </a:rPr>
            <a:t>Flexible and Scalable</a:t>
          </a:r>
        </a:p>
      </dgm:t>
    </dgm:pt>
    <dgm:pt modelId="{0D7853DA-7322-E84F-A48B-680D99161ABD}" type="parTrans" cxnId="{37DE6845-9B99-5244-A9FD-68BB09AE8964}">
      <dgm:prSet/>
      <dgm:spPr/>
      <dgm:t>
        <a:bodyPr/>
        <a:lstStyle/>
        <a:p>
          <a:endParaRPr lang="en-US"/>
        </a:p>
      </dgm:t>
    </dgm:pt>
    <dgm:pt modelId="{3DB2B810-5D61-564C-ADCE-8E21954F07BA}" type="sibTrans" cxnId="{37DE6845-9B99-5244-A9FD-68BB09AE8964}">
      <dgm:prSet/>
      <dgm:spPr/>
      <dgm:t>
        <a:bodyPr/>
        <a:lstStyle/>
        <a:p>
          <a:endParaRPr lang="en-US"/>
        </a:p>
      </dgm:t>
    </dgm:pt>
    <dgm:pt modelId="{E707D41B-7E50-524D-AC87-F45DE65B723B}">
      <dgm:prSet phldrT="[Text]" custT="1"/>
      <dgm:spPr>
        <a:ln>
          <a:noFill/>
        </a:ln>
      </dgm:spPr>
      <dgm:t>
        <a:bodyPr/>
        <a:lstStyle/>
        <a:p>
          <a:r>
            <a:rPr lang="en-US" sz="2000">
              <a:solidFill>
                <a:schemeClr val="tx1"/>
              </a:solidFill>
            </a:rPr>
            <a:t>Harmonized Structure</a:t>
          </a:r>
        </a:p>
      </dgm:t>
    </dgm:pt>
    <dgm:pt modelId="{26889723-396A-674D-AE50-7EE9A701992E}" type="sibTrans" cxnId="{7DEB461C-B725-E043-B480-F8868096C1F6}">
      <dgm:prSet/>
      <dgm:spPr/>
      <dgm:t>
        <a:bodyPr/>
        <a:lstStyle/>
        <a:p>
          <a:endParaRPr lang="en-US"/>
        </a:p>
      </dgm:t>
    </dgm:pt>
    <dgm:pt modelId="{04F78FF4-4FD2-4743-A78D-B0D192AAE1EC}" type="parTrans" cxnId="{7DEB461C-B725-E043-B480-F8868096C1F6}">
      <dgm:prSet/>
      <dgm:spPr/>
      <dgm:t>
        <a:bodyPr/>
        <a:lstStyle/>
        <a:p>
          <a:endParaRPr lang="en-US"/>
        </a:p>
      </dgm:t>
    </dgm:pt>
    <dgm:pt modelId="{0D7063B2-56A0-D947-BAB8-84E0E7FD4E8B}">
      <dgm:prSet phldrT="[Text]" custT="1"/>
      <dgm:spPr>
        <a:ln>
          <a:noFill/>
        </a:ln>
      </dgm:spPr>
      <dgm:t>
        <a:bodyPr/>
        <a:lstStyle/>
        <a:p>
          <a:r>
            <a:rPr lang="en-US" sz="2000">
              <a:solidFill>
                <a:schemeClr val="tx1"/>
              </a:solidFill>
            </a:rPr>
            <a:t>Conversion Capabilities</a:t>
          </a:r>
        </a:p>
      </dgm:t>
    </dgm:pt>
    <dgm:pt modelId="{C5A18E06-6C34-514C-83F8-F2BC9FB96105}" type="sibTrans" cxnId="{C849800D-1E97-7B40-96D6-C8A18901F696}">
      <dgm:prSet/>
      <dgm:spPr/>
      <dgm:t>
        <a:bodyPr/>
        <a:lstStyle/>
        <a:p>
          <a:endParaRPr lang="en-US"/>
        </a:p>
      </dgm:t>
    </dgm:pt>
    <dgm:pt modelId="{8B42D9FA-70F0-E749-9215-28ED42A779B1}" type="parTrans" cxnId="{C849800D-1E97-7B40-96D6-C8A18901F696}">
      <dgm:prSet/>
      <dgm:spPr/>
      <dgm:t>
        <a:bodyPr/>
        <a:lstStyle/>
        <a:p>
          <a:endParaRPr lang="en-US"/>
        </a:p>
      </dgm:t>
    </dgm:pt>
    <dgm:pt modelId="{C617F8BB-EE20-E84A-AF18-6004738FF797}">
      <dgm:prSet custT="1"/>
      <dgm:spPr>
        <a:ln>
          <a:noFill/>
        </a:ln>
      </dgm:spPr>
      <dgm:t>
        <a:bodyPr/>
        <a:lstStyle/>
        <a:p>
          <a:r>
            <a:rPr lang="en-US" sz="1200">
              <a:solidFill>
                <a:schemeClr val="tx1"/>
              </a:solidFill>
            </a:rPr>
            <a:t>Unified structure across Sentinels</a:t>
          </a:r>
        </a:p>
      </dgm:t>
    </dgm:pt>
    <dgm:pt modelId="{D9048871-DCB7-0C40-8050-99E5BF64DDA0}" type="parTrans" cxnId="{C26019E7-A75F-1D4E-8ED4-AF5E96628783}">
      <dgm:prSet/>
      <dgm:spPr/>
      <dgm:t>
        <a:bodyPr/>
        <a:lstStyle/>
        <a:p>
          <a:endParaRPr lang="en-US"/>
        </a:p>
      </dgm:t>
    </dgm:pt>
    <dgm:pt modelId="{5B6FA215-F449-B940-8976-1D1EC3D8BBEB}" type="sibTrans" cxnId="{C26019E7-A75F-1D4E-8ED4-AF5E96628783}">
      <dgm:prSet/>
      <dgm:spPr/>
      <dgm:t>
        <a:bodyPr/>
        <a:lstStyle/>
        <a:p>
          <a:endParaRPr lang="en-US"/>
        </a:p>
      </dgm:t>
    </dgm:pt>
    <dgm:pt modelId="{B8688414-B4E5-8F44-BF0D-18FDCD2B5EBC}">
      <dgm:prSet phldrT="[Text]" custT="1"/>
      <dgm:spPr>
        <a:ln>
          <a:noFill/>
        </a:ln>
      </dgm:spPr>
      <dgm:t>
        <a:bodyPr/>
        <a:lstStyle/>
        <a:p>
          <a:r>
            <a:rPr lang="en-US" sz="1200">
              <a:solidFill>
                <a:schemeClr val="tx1"/>
              </a:solidFill>
            </a:rPr>
            <a:t>Standards and protocols for easy integration of EO datasets and applications</a:t>
          </a:r>
        </a:p>
      </dgm:t>
    </dgm:pt>
    <dgm:pt modelId="{C6411D98-38DB-284E-9150-77A577E22DFF}" type="sibTrans" cxnId="{272CF298-D6B2-0D4B-BA47-2791430619F0}">
      <dgm:prSet/>
      <dgm:spPr/>
      <dgm:t>
        <a:bodyPr/>
        <a:lstStyle/>
        <a:p>
          <a:endParaRPr lang="en-US"/>
        </a:p>
      </dgm:t>
    </dgm:pt>
    <dgm:pt modelId="{85B5CE7F-ECD7-8646-AE80-F2C11DCBB2EB}" type="parTrans" cxnId="{272CF298-D6B2-0D4B-BA47-2791430619F0}">
      <dgm:prSet/>
      <dgm:spPr/>
      <dgm:t>
        <a:bodyPr/>
        <a:lstStyle/>
        <a:p>
          <a:endParaRPr lang="en-US"/>
        </a:p>
      </dgm:t>
    </dgm:pt>
    <dgm:pt modelId="{00040431-2C00-B74A-AF13-33B2486FB6F1}">
      <dgm:prSet phldrT="[Text]" custT="1"/>
      <dgm:spPr>
        <a:ln>
          <a:noFill/>
        </a:ln>
      </dgm:spPr>
      <dgm:t>
        <a:bodyPr/>
        <a:lstStyle/>
        <a:p>
          <a:r>
            <a:rPr lang="en-US" sz="1200">
              <a:solidFill>
                <a:schemeClr val="tx1"/>
              </a:solidFill>
            </a:rPr>
            <a:t>Accommodate different types of EO data and sensor technologies</a:t>
          </a:r>
        </a:p>
      </dgm:t>
    </dgm:pt>
    <dgm:pt modelId="{C1B902DE-02DB-8745-AE81-584DCE032569}" type="sibTrans" cxnId="{D606BF8C-4DBD-AF41-B680-C9115CA9235E}">
      <dgm:prSet/>
      <dgm:spPr/>
      <dgm:t>
        <a:bodyPr/>
        <a:lstStyle/>
        <a:p>
          <a:endParaRPr lang="en-US"/>
        </a:p>
      </dgm:t>
    </dgm:pt>
    <dgm:pt modelId="{60C9A170-BC8F-6748-A512-9BC3E013D4C9}" type="parTrans" cxnId="{D606BF8C-4DBD-AF41-B680-C9115CA9235E}">
      <dgm:prSet/>
      <dgm:spPr/>
      <dgm:t>
        <a:bodyPr/>
        <a:lstStyle/>
        <a:p>
          <a:endParaRPr lang="en-US"/>
        </a:p>
      </dgm:t>
    </dgm:pt>
    <dgm:pt modelId="{C6C59A6E-14AA-594E-9615-ACC3C60D3A36}">
      <dgm:prSet custT="1"/>
      <dgm:spPr>
        <a:ln>
          <a:noFill/>
        </a:ln>
      </dgm:spPr>
      <dgm:t>
        <a:bodyPr/>
        <a:lstStyle/>
        <a:p>
          <a:r>
            <a:rPr lang="en-US" sz="1200">
              <a:solidFill>
                <a:schemeClr val="tx1"/>
              </a:solidFill>
            </a:rPr>
            <a:t>From small scale observation to large datasets</a:t>
          </a:r>
        </a:p>
      </dgm:t>
    </dgm:pt>
    <dgm:pt modelId="{B7150CB6-1901-4D41-B647-F9130CE6BC91}" type="parTrans" cxnId="{413E0994-2D81-FC4B-8480-95D0EAA73D4E}">
      <dgm:prSet/>
      <dgm:spPr/>
      <dgm:t>
        <a:bodyPr/>
        <a:lstStyle/>
        <a:p>
          <a:endParaRPr lang="en-US"/>
        </a:p>
      </dgm:t>
    </dgm:pt>
    <dgm:pt modelId="{50B3695E-91F2-EB4C-8C0B-F596069DC429}" type="sibTrans" cxnId="{413E0994-2D81-FC4B-8480-95D0EAA73D4E}">
      <dgm:prSet/>
      <dgm:spPr/>
      <dgm:t>
        <a:bodyPr/>
        <a:lstStyle/>
        <a:p>
          <a:endParaRPr lang="en-US"/>
        </a:p>
      </dgm:t>
    </dgm:pt>
    <dgm:pt modelId="{86BCF70F-967B-5841-BC47-030DA0F642F9}">
      <dgm:prSet custT="1"/>
      <dgm:spPr>
        <a:ln>
          <a:noFill/>
        </a:ln>
      </dgm:spPr>
      <dgm:t>
        <a:bodyPr/>
        <a:lstStyle/>
        <a:p>
          <a:r>
            <a:rPr lang="en-US" sz="1200">
              <a:solidFill>
                <a:schemeClr val="tx1"/>
              </a:solidFill>
            </a:rPr>
            <a:t>Backward compatibility</a:t>
          </a:r>
        </a:p>
      </dgm:t>
    </dgm:pt>
    <dgm:pt modelId="{45C73497-F720-F14B-AD0A-4DB6F1EAA911}" type="parTrans" cxnId="{7A2B4113-3B17-7945-AC18-452B2BCE8008}">
      <dgm:prSet/>
      <dgm:spPr/>
      <dgm:t>
        <a:bodyPr/>
        <a:lstStyle/>
        <a:p>
          <a:endParaRPr lang="en-US"/>
        </a:p>
      </dgm:t>
    </dgm:pt>
    <dgm:pt modelId="{FC75DF20-C3C3-0B4A-BBBD-9DE092894D5F}" type="sibTrans" cxnId="{7A2B4113-3B17-7945-AC18-452B2BCE8008}">
      <dgm:prSet/>
      <dgm:spPr/>
      <dgm:t>
        <a:bodyPr/>
        <a:lstStyle/>
        <a:p>
          <a:endParaRPr lang="en-US"/>
        </a:p>
      </dgm:t>
    </dgm:pt>
    <dgm:pt modelId="{FD671AEC-8BD3-E94B-B4A2-0EDFE957E8E6}">
      <dgm:prSet custT="1"/>
      <dgm:spPr>
        <a:ln>
          <a:noFill/>
        </a:ln>
      </dgm:spPr>
      <dgm:t>
        <a:bodyPr/>
        <a:lstStyle/>
        <a:p>
          <a:r>
            <a:rPr lang="en-US" sz="1200" dirty="0">
              <a:solidFill>
                <a:schemeClr val="tx1"/>
              </a:solidFill>
            </a:rPr>
            <a:t>New EOPF model to SAFE/COG/NETCDF</a:t>
          </a:r>
        </a:p>
      </dgm:t>
    </dgm:pt>
    <dgm:pt modelId="{B17828E1-4B06-B948-9335-91E991A23900}" type="parTrans" cxnId="{626D43D9-9A61-2F40-88E0-4DC447F22826}">
      <dgm:prSet/>
      <dgm:spPr/>
      <dgm:t>
        <a:bodyPr/>
        <a:lstStyle/>
        <a:p>
          <a:endParaRPr lang="en-US"/>
        </a:p>
      </dgm:t>
    </dgm:pt>
    <dgm:pt modelId="{600C8EFB-1D90-F140-BE49-5209C0F812F4}" type="sibTrans" cxnId="{626D43D9-9A61-2F40-88E0-4DC447F22826}">
      <dgm:prSet/>
      <dgm:spPr/>
      <dgm:t>
        <a:bodyPr/>
        <a:lstStyle/>
        <a:p>
          <a:endParaRPr lang="en-US"/>
        </a:p>
      </dgm:t>
    </dgm:pt>
    <dgm:pt modelId="{FF4DFC89-746C-394A-BEBF-706EC37545C3}">
      <dgm:prSet custT="1"/>
      <dgm:spPr>
        <a:ln>
          <a:noFill/>
        </a:ln>
      </dgm:spPr>
      <dgm:t>
        <a:bodyPr/>
        <a:lstStyle/>
        <a:p>
          <a:r>
            <a:rPr lang="en-US" sz="1200">
              <a:solidFill>
                <a:schemeClr val="tx1"/>
              </a:solidFill>
            </a:rPr>
            <a:t>Time series ready</a:t>
          </a:r>
        </a:p>
      </dgm:t>
    </dgm:pt>
    <dgm:pt modelId="{467A75CD-86F9-7C4C-B07F-83CD9677DA95}" type="parTrans" cxnId="{05035F99-B218-EA4A-8588-97899C5EB369}">
      <dgm:prSet/>
      <dgm:spPr/>
      <dgm:t>
        <a:bodyPr/>
        <a:lstStyle/>
        <a:p>
          <a:endParaRPr lang="en-US"/>
        </a:p>
      </dgm:t>
    </dgm:pt>
    <dgm:pt modelId="{BDB3B836-62FB-E748-9C5D-ED2977E33D8F}" type="sibTrans" cxnId="{05035F99-B218-EA4A-8588-97899C5EB369}">
      <dgm:prSet/>
      <dgm:spPr/>
      <dgm:t>
        <a:bodyPr/>
        <a:lstStyle/>
        <a:p>
          <a:endParaRPr lang="en-US"/>
        </a:p>
      </dgm:t>
    </dgm:pt>
    <dgm:pt modelId="{B6C74988-1766-4738-8455-EECEB64E245E}">
      <dgm:prSet phldr="0" custT="1"/>
      <dgm:spPr/>
      <dgm:t>
        <a:bodyPr/>
        <a:lstStyle/>
        <a:p>
          <a:pPr rtl="0"/>
          <a:r>
            <a:rPr lang="en-US" sz="1200">
              <a:solidFill>
                <a:schemeClr val="tx1"/>
              </a:solidFill>
              <a:latin typeface="Arial" panose="020B0604020202020204"/>
            </a:rPr>
            <a:t>Copernicus Expansion</a:t>
          </a:r>
        </a:p>
      </dgm:t>
    </dgm:pt>
    <dgm:pt modelId="{2F986097-F5CC-45DB-8435-1EC3621AE8EC}" type="parTrans" cxnId="{1028CDB4-5E2C-FB49-8448-91BFAA1ABD0D}">
      <dgm:prSet/>
      <dgm:spPr/>
      <dgm:t>
        <a:bodyPr/>
        <a:lstStyle/>
        <a:p>
          <a:endParaRPr lang="en-US"/>
        </a:p>
      </dgm:t>
    </dgm:pt>
    <dgm:pt modelId="{3238FDA2-A7FD-4800-AEC5-44F3A8BD587C}" type="sibTrans" cxnId="{1028CDB4-5E2C-FB49-8448-91BFAA1ABD0D}">
      <dgm:prSet/>
      <dgm:spPr/>
      <dgm:t>
        <a:bodyPr/>
        <a:lstStyle/>
        <a:p>
          <a:endParaRPr lang="en-US"/>
        </a:p>
      </dgm:t>
    </dgm:pt>
    <dgm:pt modelId="{412840EA-D13C-3649-B98E-B8E491CA9CC6}">
      <dgm:prSet custT="1"/>
      <dgm:spPr>
        <a:ln>
          <a:noFill/>
        </a:ln>
      </dgm:spPr>
      <dgm:t>
        <a:bodyPr/>
        <a:lstStyle/>
        <a:p>
          <a:r>
            <a:rPr lang="en-US" sz="1200" b="1" u="sng">
              <a:solidFill>
                <a:schemeClr val="tx1"/>
              </a:solidFill>
            </a:rPr>
            <a:t>SAFE to new EOPF model</a:t>
          </a:r>
        </a:p>
      </dgm:t>
    </dgm:pt>
    <dgm:pt modelId="{11F182CF-A7F0-E34A-9F11-DDF1A87951A4}" type="parTrans" cxnId="{4BDF86A4-EEC3-8E41-A349-19B07EE31BFA}">
      <dgm:prSet/>
      <dgm:spPr/>
      <dgm:t>
        <a:bodyPr/>
        <a:lstStyle/>
        <a:p>
          <a:endParaRPr lang="en-GB"/>
        </a:p>
      </dgm:t>
    </dgm:pt>
    <dgm:pt modelId="{0A147322-6091-0145-8641-67619E67E614}" type="sibTrans" cxnId="{4BDF86A4-EEC3-8E41-A349-19B07EE31BFA}">
      <dgm:prSet/>
      <dgm:spPr/>
      <dgm:t>
        <a:bodyPr/>
        <a:lstStyle/>
        <a:p>
          <a:endParaRPr lang="en-GB"/>
        </a:p>
      </dgm:t>
    </dgm:pt>
    <dgm:pt modelId="{025500D0-6839-4040-B2F3-BE2600AE79F3}" type="pres">
      <dgm:prSet presAssocID="{8A8E2BB4-BACD-FF4F-B9D2-2DE37A3389B2}" presName="linear" presStyleCnt="0">
        <dgm:presLayoutVars>
          <dgm:dir/>
          <dgm:resizeHandles val="exact"/>
        </dgm:presLayoutVars>
      </dgm:prSet>
      <dgm:spPr/>
    </dgm:pt>
    <dgm:pt modelId="{A7A8E4DF-DDDE-7B4D-B388-85FD8B1AC5F8}" type="pres">
      <dgm:prSet presAssocID="{3D58B9EF-9234-B441-94CC-0F68F776753F}" presName="comp" presStyleCnt="0"/>
      <dgm:spPr/>
    </dgm:pt>
    <dgm:pt modelId="{2844DA65-4620-0440-A34A-F93A4A5B928F}" type="pres">
      <dgm:prSet presAssocID="{3D58B9EF-9234-B441-94CC-0F68F776753F}" presName="box" presStyleLbl="node1" presStyleIdx="0" presStyleCnt="4"/>
      <dgm:spPr/>
    </dgm:pt>
    <dgm:pt modelId="{6F0852BC-3192-104A-976B-5C1F4908823E}" type="pres">
      <dgm:prSet presAssocID="{3D58B9EF-9234-B441-94CC-0F68F776753F}" presName="img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</dgm:spPr>
    </dgm:pt>
    <dgm:pt modelId="{E8FF9324-CB68-B44E-A560-8DB7E70F0986}" type="pres">
      <dgm:prSet presAssocID="{3D58B9EF-9234-B441-94CC-0F68F776753F}" presName="text" presStyleLbl="node1" presStyleIdx="0" presStyleCnt="4">
        <dgm:presLayoutVars>
          <dgm:bulletEnabled val="1"/>
        </dgm:presLayoutVars>
      </dgm:prSet>
      <dgm:spPr/>
    </dgm:pt>
    <dgm:pt modelId="{63E8DAB2-94A5-A141-BE86-74C196CF46B9}" type="pres">
      <dgm:prSet presAssocID="{E19F3136-619A-9D43-A9E3-645918C49012}" presName="spacer" presStyleCnt="0"/>
      <dgm:spPr/>
    </dgm:pt>
    <dgm:pt modelId="{905774D7-64F6-7E41-A98E-43D6302E6C20}" type="pres">
      <dgm:prSet presAssocID="{0D7063B2-56A0-D947-BAB8-84E0E7FD4E8B}" presName="comp" presStyleCnt="0"/>
      <dgm:spPr/>
    </dgm:pt>
    <dgm:pt modelId="{05D0BFDD-9460-5D4F-B304-F2553F89D669}" type="pres">
      <dgm:prSet presAssocID="{0D7063B2-56A0-D947-BAB8-84E0E7FD4E8B}" presName="box" presStyleLbl="node1" presStyleIdx="1" presStyleCnt="4"/>
      <dgm:spPr/>
    </dgm:pt>
    <dgm:pt modelId="{D56BA4DB-AF67-3E48-AD06-6564AC4F30CF}" type="pres">
      <dgm:prSet presAssocID="{0D7063B2-56A0-D947-BAB8-84E0E7FD4E8B}" presName="img" presStyleLbl="fgImgPlac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</dgm:spPr>
    </dgm:pt>
    <dgm:pt modelId="{784AA01D-73A3-784A-8C9C-E55644B7BA02}" type="pres">
      <dgm:prSet presAssocID="{0D7063B2-56A0-D947-BAB8-84E0E7FD4E8B}" presName="text" presStyleLbl="node1" presStyleIdx="1" presStyleCnt="4">
        <dgm:presLayoutVars>
          <dgm:bulletEnabled val="1"/>
        </dgm:presLayoutVars>
      </dgm:prSet>
      <dgm:spPr/>
    </dgm:pt>
    <dgm:pt modelId="{2CA087D1-18DE-FA4D-9091-722049113AD5}" type="pres">
      <dgm:prSet presAssocID="{C5A18E06-6C34-514C-83F8-F2BC9FB96105}" presName="spacer" presStyleCnt="0"/>
      <dgm:spPr/>
    </dgm:pt>
    <dgm:pt modelId="{DAE06CBC-5E33-2B4E-87F1-A2FEA26BF68A}" type="pres">
      <dgm:prSet presAssocID="{712E23F3-3CCC-764D-B61E-8DC0F78A2C32}" presName="comp" presStyleCnt="0"/>
      <dgm:spPr/>
    </dgm:pt>
    <dgm:pt modelId="{6A72D481-FDC4-4F4C-9BB7-FF8F4E0496E7}" type="pres">
      <dgm:prSet presAssocID="{712E23F3-3CCC-764D-B61E-8DC0F78A2C32}" presName="box" presStyleLbl="node1" presStyleIdx="2" presStyleCnt="4" custLinFactNeighborY="805"/>
      <dgm:spPr/>
    </dgm:pt>
    <dgm:pt modelId="{AE0FB2B6-92A6-074A-AC0B-73F1540E2C2D}" type="pres">
      <dgm:prSet presAssocID="{712E23F3-3CCC-764D-B61E-8DC0F78A2C32}" presName="img" presStyleLbl="fgImgPlace1" presStyleIdx="2" presStyleCnt="4" custLinFactNeighborY="3456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</dgm:spPr>
    </dgm:pt>
    <dgm:pt modelId="{EA04BC54-4283-614D-929F-36664EEE74CC}" type="pres">
      <dgm:prSet presAssocID="{712E23F3-3CCC-764D-B61E-8DC0F78A2C32}" presName="text" presStyleLbl="node1" presStyleIdx="2" presStyleCnt="4">
        <dgm:presLayoutVars>
          <dgm:bulletEnabled val="1"/>
        </dgm:presLayoutVars>
      </dgm:prSet>
      <dgm:spPr/>
    </dgm:pt>
    <dgm:pt modelId="{3D4C4824-F5CF-9141-A023-44888DEEAB00}" type="pres">
      <dgm:prSet presAssocID="{3DB2B810-5D61-564C-ADCE-8E21954F07BA}" presName="spacer" presStyleCnt="0"/>
      <dgm:spPr/>
    </dgm:pt>
    <dgm:pt modelId="{8FA37807-987A-004D-8F59-3B8B7ABD0C02}" type="pres">
      <dgm:prSet presAssocID="{E707D41B-7E50-524D-AC87-F45DE65B723B}" presName="comp" presStyleCnt="0"/>
      <dgm:spPr/>
    </dgm:pt>
    <dgm:pt modelId="{19A649DE-8F7C-8E4F-B920-B0F66D16053F}" type="pres">
      <dgm:prSet presAssocID="{E707D41B-7E50-524D-AC87-F45DE65B723B}" presName="box" presStyleLbl="node1" presStyleIdx="3" presStyleCnt="4"/>
      <dgm:spPr/>
    </dgm:pt>
    <dgm:pt modelId="{759B7D3A-37D6-5F4D-9A79-3EFE3156BC78}" type="pres">
      <dgm:prSet presAssocID="{E707D41B-7E50-524D-AC87-F45DE65B723B}" presName="img" presStyleLbl="fgImgPlace1" presStyleIdx="3" presStyleCnt="4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>
          <a:noFill/>
        </a:ln>
      </dgm:spPr>
    </dgm:pt>
    <dgm:pt modelId="{3348011A-41FF-DF4B-88E2-7B1F5E6DE05B}" type="pres">
      <dgm:prSet presAssocID="{E707D41B-7E50-524D-AC87-F45DE65B723B}" presName="text" presStyleLbl="node1" presStyleIdx="3" presStyleCnt="4">
        <dgm:presLayoutVars>
          <dgm:bulletEnabled val="1"/>
        </dgm:presLayoutVars>
      </dgm:prSet>
      <dgm:spPr/>
    </dgm:pt>
  </dgm:ptLst>
  <dgm:cxnLst>
    <dgm:cxn modelId="{AF5B7200-E639-DA47-B0A3-EC741ADFE1FC}" type="presOf" srcId="{86BCF70F-967B-5841-BC47-030DA0F642F9}" destId="{05D0BFDD-9460-5D4F-B304-F2553F89D669}" srcOrd="0" destOrd="1" presId="urn:microsoft.com/office/officeart/2005/8/layout/vList4"/>
    <dgm:cxn modelId="{61A1C307-1756-AC4F-B5EC-A965F30F98C3}" type="presOf" srcId="{B6C74988-1766-4738-8455-EECEB64E245E}" destId="{19A649DE-8F7C-8E4F-B920-B0F66D16053F}" srcOrd="0" destOrd="2" presId="urn:microsoft.com/office/officeart/2005/8/layout/vList4"/>
    <dgm:cxn modelId="{C849800D-1E97-7B40-96D6-C8A18901F696}" srcId="{8A8E2BB4-BACD-FF4F-B9D2-2DE37A3389B2}" destId="{0D7063B2-56A0-D947-BAB8-84E0E7FD4E8B}" srcOrd="1" destOrd="0" parTransId="{8B42D9FA-70F0-E749-9215-28ED42A779B1}" sibTransId="{C5A18E06-6C34-514C-83F8-F2BC9FB96105}"/>
    <dgm:cxn modelId="{E421F610-9FB7-EF43-9699-013ABE0A78A6}" type="presOf" srcId="{8A8E2BB4-BACD-FF4F-B9D2-2DE37A3389B2}" destId="{025500D0-6839-4040-B2F3-BE2600AE79F3}" srcOrd="0" destOrd="0" presId="urn:microsoft.com/office/officeart/2005/8/layout/vList4"/>
    <dgm:cxn modelId="{7A2B4113-3B17-7945-AC18-452B2BCE8008}" srcId="{0D7063B2-56A0-D947-BAB8-84E0E7FD4E8B}" destId="{86BCF70F-967B-5841-BC47-030DA0F642F9}" srcOrd="0" destOrd="0" parTransId="{45C73497-F720-F14B-AD0A-4DB6F1EAA911}" sibTransId="{FC75DF20-C3C3-0B4A-BBBD-9DE092894D5F}"/>
    <dgm:cxn modelId="{7DEB461C-B725-E043-B480-F8868096C1F6}" srcId="{8A8E2BB4-BACD-FF4F-B9D2-2DE37A3389B2}" destId="{E707D41B-7E50-524D-AC87-F45DE65B723B}" srcOrd="3" destOrd="0" parTransId="{04F78FF4-4FD2-4743-A78D-B0D192AAE1EC}" sibTransId="{26889723-396A-674D-AE50-7EE9A701992E}"/>
    <dgm:cxn modelId="{B651EF1E-2A35-7F42-9DB4-42A96DA3D916}" type="presOf" srcId="{FF4DFC89-746C-394A-BEBF-706EC37545C3}" destId="{6A72D481-FDC4-4F4C-9BB7-FF8F4E0496E7}" srcOrd="0" destOrd="3" presId="urn:microsoft.com/office/officeart/2005/8/layout/vList4"/>
    <dgm:cxn modelId="{AB4D652E-9FAD-FD49-9F7B-8990BEFB859B}" type="presOf" srcId="{412840EA-D13C-3649-B98E-B8E491CA9CC6}" destId="{05D0BFDD-9460-5D4F-B304-F2553F89D669}" srcOrd="0" destOrd="3" presId="urn:microsoft.com/office/officeart/2005/8/layout/vList4"/>
    <dgm:cxn modelId="{F4042239-C66C-7B4B-880C-F25DD4B5DF99}" type="presOf" srcId="{E707D41B-7E50-524D-AC87-F45DE65B723B}" destId="{19A649DE-8F7C-8E4F-B920-B0F66D16053F}" srcOrd="0" destOrd="0" presId="urn:microsoft.com/office/officeart/2005/8/layout/vList4"/>
    <dgm:cxn modelId="{964AD43B-F0A6-EE4D-BB12-99F3BC851C3C}" type="presOf" srcId="{0D7063B2-56A0-D947-BAB8-84E0E7FD4E8B}" destId="{05D0BFDD-9460-5D4F-B304-F2553F89D669}" srcOrd="0" destOrd="0" presId="urn:microsoft.com/office/officeart/2005/8/layout/vList4"/>
    <dgm:cxn modelId="{70C31545-AECE-8B49-92D7-F7FBC0CEF432}" srcId="{8A8E2BB4-BACD-FF4F-B9D2-2DE37A3389B2}" destId="{3D58B9EF-9234-B441-94CC-0F68F776753F}" srcOrd="0" destOrd="0" parTransId="{564FFEFD-4C5C-5443-8770-BD72BD95FD4D}" sibTransId="{E19F3136-619A-9D43-A9E3-645918C49012}"/>
    <dgm:cxn modelId="{37DE6845-9B99-5244-A9FD-68BB09AE8964}" srcId="{8A8E2BB4-BACD-FF4F-B9D2-2DE37A3389B2}" destId="{712E23F3-3CCC-764D-B61E-8DC0F78A2C32}" srcOrd="2" destOrd="0" parTransId="{0D7853DA-7322-E84F-A48B-680D99161ABD}" sibTransId="{3DB2B810-5D61-564C-ADCE-8E21954F07BA}"/>
    <dgm:cxn modelId="{352EC14A-D72E-A745-B434-5A94477ECD89}" type="presOf" srcId="{86BCF70F-967B-5841-BC47-030DA0F642F9}" destId="{784AA01D-73A3-784A-8C9C-E55644B7BA02}" srcOrd="1" destOrd="1" presId="urn:microsoft.com/office/officeart/2005/8/layout/vList4"/>
    <dgm:cxn modelId="{B51E4D4E-5F60-B744-9E30-DB8875C5FC44}" type="presOf" srcId="{0D7063B2-56A0-D947-BAB8-84E0E7FD4E8B}" destId="{784AA01D-73A3-784A-8C9C-E55644B7BA02}" srcOrd="1" destOrd="0" presId="urn:microsoft.com/office/officeart/2005/8/layout/vList4"/>
    <dgm:cxn modelId="{B20E135C-FBE0-7247-9FFB-478974211DFD}" type="presOf" srcId="{712E23F3-3CCC-764D-B61E-8DC0F78A2C32}" destId="{6A72D481-FDC4-4F4C-9BB7-FF8F4E0496E7}" srcOrd="0" destOrd="0" presId="urn:microsoft.com/office/officeart/2005/8/layout/vList4"/>
    <dgm:cxn modelId="{3F7D9262-61EC-5E48-8833-9EBCAE181FD3}" type="presOf" srcId="{00040431-2C00-B74A-AF13-33B2486FB6F1}" destId="{6A72D481-FDC4-4F4C-9BB7-FF8F4E0496E7}" srcOrd="0" destOrd="1" presId="urn:microsoft.com/office/officeart/2005/8/layout/vList4"/>
    <dgm:cxn modelId="{C38B1D7F-67E8-CC4B-B64B-E951F1F87219}" type="presOf" srcId="{3D58B9EF-9234-B441-94CC-0F68F776753F}" destId="{2844DA65-4620-0440-A34A-F93A4A5B928F}" srcOrd="0" destOrd="0" presId="urn:microsoft.com/office/officeart/2005/8/layout/vList4"/>
    <dgm:cxn modelId="{1DE44887-2A74-3B42-B7C2-8C7BEBBB00F6}" type="presOf" srcId="{FF4DFC89-746C-394A-BEBF-706EC37545C3}" destId="{EA04BC54-4283-614D-929F-36664EEE74CC}" srcOrd="1" destOrd="3" presId="urn:microsoft.com/office/officeart/2005/8/layout/vList4"/>
    <dgm:cxn modelId="{B82C3589-32D5-C346-8FBB-C7C2152D609D}" type="presOf" srcId="{C6C59A6E-14AA-594E-9615-ACC3C60D3A36}" destId="{6A72D481-FDC4-4F4C-9BB7-FF8F4E0496E7}" srcOrd="0" destOrd="2" presId="urn:microsoft.com/office/officeart/2005/8/layout/vList4"/>
    <dgm:cxn modelId="{D606BF8C-4DBD-AF41-B680-C9115CA9235E}" srcId="{712E23F3-3CCC-764D-B61E-8DC0F78A2C32}" destId="{00040431-2C00-B74A-AF13-33B2486FB6F1}" srcOrd="0" destOrd="0" parTransId="{60C9A170-BC8F-6748-A512-9BC3E013D4C9}" sibTransId="{C1B902DE-02DB-8745-AE81-584DCE032569}"/>
    <dgm:cxn modelId="{C8C0B98D-5C1B-1E4E-8022-7EE58D9B86D0}" type="presOf" srcId="{B8688414-B4E5-8F44-BF0D-18FDCD2B5EBC}" destId="{2844DA65-4620-0440-A34A-F93A4A5B928F}" srcOrd="0" destOrd="1" presId="urn:microsoft.com/office/officeart/2005/8/layout/vList4"/>
    <dgm:cxn modelId="{F0E6F28D-8380-F049-AE22-595AA4CAFA70}" type="presOf" srcId="{712E23F3-3CCC-764D-B61E-8DC0F78A2C32}" destId="{EA04BC54-4283-614D-929F-36664EEE74CC}" srcOrd="1" destOrd="0" presId="urn:microsoft.com/office/officeart/2005/8/layout/vList4"/>
    <dgm:cxn modelId="{413E0994-2D81-FC4B-8480-95D0EAA73D4E}" srcId="{712E23F3-3CCC-764D-B61E-8DC0F78A2C32}" destId="{C6C59A6E-14AA-594E-9615-ACC3C60D3A36}" srcOrd="1" destOrd="0" parTransId="{B7150CB6-1901-4D41-B647-F9130CE6BC91}" sibTransId="{50B3695E-91F2-EB4C-8C0B-F596069DC429}"/>
    <dgm:cxn modelId="{272CF298-D6B2-0D4B-BA47-2791430619F0}" srcId="{3D58B9EF-9234-B441-94CC-0F68F776753F}" destId="{B8688414-B4E5-8F44-BF0D-18FDCD2B5EBC}" srcOrd="0" destOrd="0" parTransId="{85B5CE7F-ECD7-8646-AE80-F2C11DCBB2EB}" sibTransId="{C6411D98-38DB-284E-9150-77A577E22DFF}"/>
    <dgm:cxn modelId="{05035F99-B218-EA4A-8588-97899C5EB369}" srcId="{712E23F3-3CCC-764D-B61E-8DC0F78A2C32}" destId="{FF4DFC89-746C-394A-BEBF-706EC37545C3}" srcOrd="2" destOrd="0" parTransId="{467A75CD-86F9-7C4C-B07F-83CD9677DA95}" sibTransId="{BDB3B836-62FB-E748-9C5D-ED2977E33D8F}"/>
    <dgm:cxn modelId="{5C862EA2-DFA2-B64C-A9E4-192F6998099D}" type="presOf" srcId="{C617F8BB-EE20-E84A-AF18-6004738FF797}" destId="{3348011A-41FF-DF4B-88E2-7B1F5E6DE05B}" srcOrd="1" destOrd="1" presId="urn:microsoft.com/office/officeart/2005/8/layout/vList4"/>
    <dgm:cxn modelId="{621B05A4-36D0-D44A-8FD0-F660E2DCE192}" type="presOf" srcId="{B8688414-B4E5-8F44-BF0D-18FDCD2B5EBC}" destId="{E8FF9324-CB68-B44E-A560-8DB7E70F0986}" srcOrd="1" destOrd="1" presId="urn:microsoft.com/office/officeart/2005/8/layout/vList4"/>
    <dgm:cxn modelId="{4BDF86A4-EEC3-8E41-A349-19B07EE31BFA}" srcId="{0D7063B2-56A0-D947-BAB8-84E0E7FD4E8B}" destId="{412840EA-D13C-3649-B98E-B8E491CA9CC6}" srcOrd="2" destOrd="0" parTransId="{11F182CF-A7F0-E34A-9F11-DDF1A87951A4}" sibTransId="{0A147322-6091-0145-8641-67619E67E614}"/>
    <dgm:cxn modelId="{2A5DC0B3-4A9D-B24F-930D-09A1AF25C8D6}" type="presOf" srcId="{3D58B9EF-9234-B441-94CC-0F68F776753F}" destId="{E8FF9324-CB68-B44E-A560-8DB7E70F0986}" srcOrd="1" destOrd="0" presId="urn:microsoft.com/office/officeart/2005/8/layout/vList4"/>
    <dgm:cxn modelId="{1028CDB4-5E2C-FB49-8448-91BFAA1ABD0D}" srcId="{E707D41B-7E50-524D-AC87-F45DE65B723B}" destId="{B6C74988-1766-4738-8455-EECEB64E245E}" srcOrd="1" destOrd="0" parTransId="{2F986097-F5CC-45DB-8435-1EC3621AE8EC}" sibTransId="{3238FDA2-A7FD-4800-AEC5-44F3A8BD587C}"/>
    <dgm:cxn modelId="{68E209B9-9441-964F-8EDF-DF89508EAB5E}" type="presOf" srcId="{00040431-2C00-B74A-AF13-33B2486FB6F1}" destId="{EA04BC54-4283-614D-929F-36664EEE74CC}" srcOrd="1" destOrd="1" presId="urn:microsoft.com/office/officeart/2005/8/layout/vList4"/>
    <dgm:cxn modelId="{9845D4C7-2ACD-DD4E-A39A-68BD6FD82424}" type="presOf" srcId="{FD671AEC-8BD3-E94B-B4A2-0EDFE957E8E6}" destId="{05D0BFDD-9460-5D4F-B304-F2553F89D669}" srcOrd="0" destOrd="2" presId="urn:microsoft.com/office/officeart/2005/8/layout/vList4"/>
    <dgm:cxn modelId="{2DF998D4-612E-F642-9346-971628981E34}" type="presOf" srcId="{C6C59A6E-14AA-594E-9615-ACC3C60D3A36}" destId="{EA04BC54-4283-614D-929F-36664EEE74CC}" srcOrd="1" destOrd="2" presId="urn:microsoft.com/office/officeart/2005/8/layout/vList4"/>
    <dgm:cxn modelId="{C5D761D7-B9FA-8044-9365-4704C32D67E7}" type="presOf" srcId="{C617F8BB-EE20-E84A-AF18-6004738FF797}" destId="{19A649DE-8F7C-8E4F-B920-B0F66D16053F}" srcOrd="0" destOrd="1" presId="urn:microsoft.com/office/officeart/2005/8/layout/vList4"/>
    <dgm:cxn modelId="{626D43D9-9A61-2F40-88E0-4DC447F22826}" srcId="{0D7063B2-56A0-D947-BAB8-84E0E7FD4E8B}" destId="{FD671AEC-8BD3-E94B-B4A2-0EDFE957E8E6}" srcOrd="1" destOrd="0" parTransId="{B17828E1-4B06-B948-9335-91E991A23900}" sibTransId="{600C8EFB-1D90-F140-BE49-5209C0F812F4}"/>
    <dgm:cxn modelId="{0C9275DF-CA26-D94A-8693-C21F08CD2E14}" type="presOf" srcId="{B6C74988-1766-4738-8455-EECEB64E245E}" destId="{3348011A-41FF-DF4B-88E2-7B1F5E6DE05B}" srcOrd="1" destOrd="2" presId="urn:microsoft.com/office/officeart/2005/8/layout/vList4"/>
    <dgm:cxn modelId="{A98FFDE3-0428-3D42-ACFF-B67A6587BDE5}" type="presOf" srcId="{412840EA-D13C-3649-B98E-B8E491CA9CC6}" destId="{784AA01D-73A3-784A-8C9C-E55644B7BA02}" srcOrd="1" destOrd="3" presId="urn:microsoft.com/office/officeart/2005/8/layout/vList4"/>
    <dgm:cxn modelId="{C26019E7-A75F-1D4E-8ED4-AF5E96628783}" srcId="{E707D41B-7E50-524D-AC87-F45DE65B723B}" destId="{C617F8BB-EE20-E84A-AF18-6004738FF797}" srcOrd="0" destOrd="0" parTransId="{D9048871-DCB7-0C40-8050-99E5BF64DDA0}" sibTransId="{5B6FA215-F449-B940-8976-1D1EC3D8BBEB}"/>
    <dgm:cxn modelId="{835FF1E8-0A6C-8A49-8E28-2C404044FF3E}" type="presOf" srcId="{E707D41B-7E50-524D-AC87-F45DE65B723B}" destId="{3348011A-41FF-DF4B-88E2-7B1F5E6DE05B}" srcOrd="1" destOrd="0" presId="urn:microsoft.com/office/officeart/2005/8/layout/vList4"/>
    <dgm:cxn modelId="{7D5FAAF7-4BAF-3D4D-AB4B-644F01670455}" type="presOf" srcId="{FD671AEC-8BD3-E94B-B4A2-0EDFE957E8E6}" destId="{784AA01D-73A3-784A-8C9C-E55644B7BA02}" srcOrd="1" destOrd="2" presId="urn:microsoft.com/office/officeart/2005/8/layout/vList4"/>
    <dgm:cxn modelId="{4DACCFEE-ED10-6140-B377-1F44407F7FFD}" type="presParOf" srcId="{025500D0-6839-4040-B2F3-BE2600AE79F3}" destId="{A7A8E4DF-DDDE-7B4D-B388-85FD8B1AC5F8}" srcOrd="0" destOrd="0" presId="urn:microsoft.com/office/officeart/2005/8/layout/vList4"/>
    <dgm:cxn modelId="{751B481E-9BCB-4A4A-8B95-C51A448CAB96}" type="presParOf" srcId="{A7A8E4DF-DDDE-7B4D-B388-85FD8B1AC5F8}" destId="{2844DA65-4620-0440-A34A-F93A4A5B928F}" srcOrd="0" destOrd="0" presId="urn:microsoft.com/office/officeart/2005/8/layout/vList4"/>
    <dgm:cxn modelId="{E8B85BF5-7FD0-4149-A277-440A60929553}" type="presParOf" srcId="{A7A8E4DF-DDDE-7B4D-B388-85FD8B1AC5F8}" destId="{6F0852BC-3192-104A-976B-5C1F4908823E}" srcOrd="1" destOrd="0" presId="urn:microsoft.com/office/officeart/2005/8/layout/vList4"/>
    <dgm:cxn modelId="{09AA6A38-4B4F-AC4F-96FD-B468BFB647E7}" type="presParOf" srcId="{A7A8E4DF-DDDE-7B4D-B388-85FD8B1AC5F8}" destId="{E8FF9324-CB68-B44E-A560-8DB7E70F0986}" srcOrd="2" destOrd="0" presId="urn:microsoft.com/office/officeart/2005/8/layout/vList4"/>
    <dgm:cxn modelId="{89ACCC12-C022-8544-9ED5-BFD5D67E0EF4}" type="presParOf" srcId="{025500D0-6839-4040-B2F3-BE2600AE79F3}" destId="{63E8DAB2-94A5-A141-BE86-74C196CF46B9}" srcOrd="1" destOrd="0" presId="urn:microsoft.com/office/officeart/2005/8/layout/vList4"/>
    <dgm:cxn modelId="{15619F2B-514D-7844-90FF-895CFF643B32}" type="presParOf" srcId="{025500D0-6839-4040-B2F3-BE2600AE79F3}" destId="{905774D7-64F6-7E41-A98E-43D6302E6C20}" srcOrd="2" destOrd="0" presId="urn:microsoft.com/office/officeart/2005/8/layout/vList4"/>
    <dgm:cxn modelId="{F51F66C8-EF9F-D143-95A1-8AE05393CAFB}" type="presParOf" srcId="{905774D7-64F6-7E41-A98E-43D6302E6C20}" destId="{05D0BFDD-9460-5D4F-B304-F2553F89D669}" srcOrd="0" destOrd="0" presId="urn:microsoft.com/office/officeart/2005/8/layout/vList4"/>
    <dgm:cxn modelId="{D021D4DD-C089-5942-ABBB-1884D98374D0}" type="presParOf" srcId="{905774D7-64F6-7E41-A98E-43D6302E6C20}" destId="{D56BA4DB-AF67-3E48-AD06-6564AC4F30CF}" srcOrd="1" destOrd="0" presId="urn:microsoft.com/office/officeart/2005/8/layout/vList4"/>
    <dgm:cxn modelId="{EA112C00-6A19-F848-8090-8557FF3AF8EF}" type="presParOf" srcId="{905774D7-64F6-7E41-A98E-43D6302E6C20}" destId="{784AA01D-73A3-784A-8C9C-E55644B7BA02}" srcOrd="2" destOrd="0" presId="urn:microsoft.com/office/officeart/2005/8/layout/vList4"/>
    <dgm:cxn modelId="{007ADA04-415B-4A49-A48B-1764227240D5}" type="presParOf" srcId="{025500D0-6839-4040-B2F3-BE2600AE79F3}" destId="{2CA087D1-18DE-FA4D-9091-722049113AD5}" srcOrd="3" destOrd="0" presId="urn:microsoft.com/office/officeart/2005/8/layout/vList4"/>
    <dgm:cxn modelId="{CDA67C40-9986-E743-831A-A24B53E36F8D}" type="presParOf" srcId="{025500D0-6839-4040-B2F3-BE2600AE79F3}" destId="{DAE06CBC-5E33-2B4E-87F1-A2FEA26BF68A}" srcOrd="4" destOrd="0" presId="urn:microsoft.com/office/officeart/2005/8/layout/vList4"/>
    <dgm:cxn modelId="{0A93E63C-028E-CB4F-9C01-B94274F2A687}" type="presParOf" srcId="{DAE06CBC-5E33-2B4E-87F1-A2FEA26BF68A}" destId="{6A72D481-FDC4-4F4C-9BB7-FF8F4E0496E7}" srcOrd="0" destOrd="0" presId="urn:microsoft.com/office/officeart/2005/8/layout/vList4"/>
    <dgm:cxn modelId="{905E8DA0-A761-CA43-8C38-B08528645D21}" type="presParOf" srcId="{DAE06CBC-5E33-2B4E-87F1-A2FEA26BF68A}" destId="{AE0FB2B6-92A6-074A-AC0B-73F1540E2C2D}" srcOrd="1" destOrd="0" presId="urn:microsoft.com/office/officeart/2005/8/layout/vList4"/>
    <dgm:cxn modelId="{69E0D962-0EC1-3C4A-A894-1A6E83AF5A8E}" type="presParOf" srcId="{DAE06CBC-5E33-2B4E-87F1-A2FEA26BF68A}" destId="{EA04BC54-4283-614D-929F-36664EEE74CC}" srcOrd="2" destOrd="0" presId="urn:microsoft.com/office/officeart/2005/8/layout/vList4"/>
    <dgm:cxn modelId="{77B6321C-68A7-0145-80B8-55B5C53DB2A1}" type="presParOf" srcId="{025500D0-6839-4040-B2F3-BE2600AE79F3}" destId="{3D4C4824-F5CF-9141-A023-44888DEEAB00}" srcOrd="5" destOrd="0" presId="urn:microsoft.com/office/officeart/2005/8/layout/vList4"/>
    <dgm:cxn modelId="{2E4A431C-86CE-2F41-A6C9-4031C5CD926A}" type="presParOf" srcId="{025500D0-6839-4040-B2F3-BE2600AE79F3}" destId="{8FA37807-987A-004D-8F59-3B8B7ABD0C02}" srcOrd="6" destOrd="0" presId="urn:microsoft.com/office/officeart/2005/8/layout/vList4"/>
    <dgm:cxn modelId="{6F354F25-6AA6-5E4D-91F3-D14C9DFCE387}" type="presParOf" srcId="{8FA37807-987A-004D-8F59-3B8B7ABD0C02}" destId="{19A649DE-8F7C-8E4F-B920-B0F66D16053F}" srcOrd="0" destOrd="0" presId="urn:microsoft.com/office/officeart/2005/8/layout/vList4"/>
    <dgm:cxn modelId="{D0F2FE6D-9E2C-0F4B-BB3A-764C1390ABCF}" type="presParOf" srcId="{8FA37807-987A-004D-8F59-3B8B7ABD0C02}" destId="{759B7D3A-37D6-5F4D-9A79-3EFE3156BC78}" srcOrd="1" destOrd="0" presId="urn:microsoft.com/office/officeart/2005/8/layout/vList4"/>
    <dgm:cxn modelId="{C4E7361E-0365-424C-A8A5-C58FFC5D653A}" type="presParOf" srcId="{8FA37807-987A-004D-8F59-3B8B7ABD0C02}" destId="{3348011A-41FF-DF4B-88E2-7B1F5E6DE05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8E2BB4-BACD-FF4F-B9D2-2DE37A3389B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8F9C34-0FE1-FA4D-A047-319FB67D52A1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0">
              <a:effectLst/>
              <a:latin typeface="+mn-lt"/>
            </a:rPr>
            <a:t>Open-source code</a:t>
          </a:r>
          <a:endParaRPr lang="en-US" sz="1800" b="0">
            <a:latin typeface="+mn-lt"/>
          </a:endParaRPr>
        </a:p>
      </dgm:t>
    </dgm:pt>
    <dgm:pt modelId="{156F5F76-15B1-E641-8871-5C49D8D2D052}" type="parTrans" cxnId="{792866A4-091C-244D-84FE-9C78A8BE1F4D}">
      <dgm:prSet/>
      <dgm:spPr/>
      <dgm:t>
        <a:bodyPr/>
        <a:lstStyle/>
        <a:p>
          <a:endParaRPr lang="en-US" b="0">
            <a:latin typeface="+mn-lt"/>
          </a:endParaRPr>
        </a:p>
      </dgm:t>
    </dgm:pt>
    <dgm:pt modelId="{8B202D39-3175-7C4F-A03A-3B5DF15FA933}" type="sibTrans" cxnId="{792866A4-091C-244D-84FE-9C78A8BE1F4D}">
      <dgm:prSet/>
      <dgm:spPr/>
      <dgm:t>
        <a:bodyPr/>
        <a:lstStyle/>
        <a:p>
          <a:endParaRPr lang="en-US" b="0">
            <a:latin typeface="+mn-lt"/>
          </a:endParaRPr>
        </a:p>
      </dgm:t>
    </dgm:pt>
    <dgm:pt modelId="{712E23F3-3CCC-764D-B61E-8DC0F78A2C3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0" i="0">
              <a:effectLst/>
              <a:latin typeface="+mn-lt"/>
              <a:cs typeface="Times"/>
            </a:rPr>
            <a:t>Benefit from new technologies</a:t>
          </a:r>
          <a:endParaRPr lang="en-US" sz="1800" b="0">
            <a:latin typeface="+mn-lt"/>
          </a:endParaRPr>
        </a:p>
      </dgm:t>
    </dgm:pt>
    <dgm:pt modelId="{0D7853DA-7322-E84F-A48B-680D99161ABD}" type="parTrans" cxnId="{37DE6845-9B99-5244-A9FD-68BB09AE8964}">
      <dgm:prSet/>
      <dgm:spPr/>
      <dgm:t>
        <a:bodyPr/>
        <a:lstStyle/>
        <a:p>
          <a:endParaRPr lang="en-US" b="0">
            <a:latin typeface="+mn-lt"/>
          </a:endParaRPr>
        </a:p>
      </dgm:t>
    </dgm:pt>
    <dgm:pt modelId="{3DB2B810-5D61-564C-ADCE-8E21954F07BA}" type="sibTrans" cxnId="{37DE6845-9B99-5244-A9FD-68BB09AE8964}">
      <dgm:prSet/>
      <dgm:spPr/>
      <dgm:t>
        <a:bodyPr/>
        <a:lstStyle/>
        <a:p>
          <a:endParaRPr lang="en-US" b="0">
            <a:latin typeface="+mn-lt"/>
          </a:endParaRPr>
        </a:p>
      </dgm:t>
    </dgm:pt>
    <dgm:pt modelId="{D0123478-532A-8143-9E5E-567898CBFCE9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0">
              <a:latin typeface="+mn-lt"/>
              <a:cs typeface="Times"/>
            </a:rPr>
            <a:t>Preserving the original algorithm and data quality</a:t>
          </a:r>
          <a:endParaRPr lang="en-US" sz="1800" b="0">
            <a:latin typeface="+mn-lt"/>
            <a:ea typeface="+mj-lt"/>
            <a:cs typeface="+mj-lt"/>
          </a:endParaRPr>
        </a:p>
      </dgm:t>
    </dgm:pt>
    <dgm:pt modelId="{20EC4FF7-3AC3-BB41-936B-07FA41A66B1A}" type="parTrans" cxnId="{B7A3C32E-8D12-404A-8B78-B4A7B453943E}">
      <dgm:prSet/>
      <dgm:spPr/>
      <dgm:t>
        <a:bodyPr/>
        <a:lstStyle/>
        <a:p>
          <a:endParaRPr lang="en-US" b="0">
            <a:latin typeface="+mn-lt"/>
          </a:endParaRPr>
        </a:p>
      </dgm:t>
    </dgm:pt>
    <dgm:pt modelId="{AD17499C-D76A-AA46-9C5C-D9A7E07FAB8A}" type="sibTrans" cxnId="{B7A3C32E-8D12-404A-8B78-B4A7B453943E}">
      <dgm:prSet/>
      <dgm:spPr/>
      <dgm:t>
        <a:bodyPr/>
        <a:lstStyle/>
        <a:p>
          <a:endParaRPr lang="en-US" b="0">
            <a:latin typeface="+mn-lt"/>
          </a:endParaRPr>
        </a:p>
      </dgm:t>
    </dgm:pt>
    <dgm:pt modelId="{3D58B9EF-9234-B441-94CC-0F68F776753F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0">
              <a:effectLst/>
              <a:latin typeface="+mn-lt"/>
            </a:rPr>
            <a:t>Legacy Sentinel data processors modernisation</a:t>
          </a:r>
          <a:endParaRPr lang="en-US" sz="1800" b="0">
            <a:latin typeface="+mn-lt"/>
          </a:endParaRPr>
        </a:p>
      </dgm:t>
    </dgm:pt>
    <dgm:pt modelId="{E19F3136-619A-9D43-A9E3-645918C49012}" type="sibTrans" cxnId="{70C31545-AECE-8B49-92D7-F7FBC0CEF432}">
      <dgm:prSet/>
      <dgm:spPr/>
      <dgm:t>
        <a:bodyPr/>
        <a:lstStyle/>
        <a:p>
          <a:endParaRPr lang="en-US" b="0">
            <a:latin typeface="+mn-lt"/>
          </a:endParaRPr>
        </a:p>
      </dgm:t>
    </dgm:pt>
    <dgm:pt modelId="{564FFEFD-4C5C-5443-8770-BD72BD95FD4D}" type="parTrans" cxnId="{70C31545-AECE-8B49-92D7-F7FBC0CEF432}">
      <dgm:prSet/>
      <dgm:spPr/>
      <dgm:t>
        <a:bodyPr/>
        <a:lstStyle/>
        <a:p>
          <a:endParaRPr lang="en-US" b="0">
            <a:latin typeface="+mn-lt"/>
          </a:endParaRPr>
        </a:p>
      </dgm:t>
    </dgm:pt>
    <dgm:pt modelId="{C0E1373E-89FB-E145-9AED-A202126F366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0">
              <a:effectLst/>
              <a:latin typeface="+mn-lt"/>
            </a:rPr>
            <a:t>Generic Framework for future missions (COPEX, NG, …) </a:t>
          </a:r>
          <a:endParaRPr lang="en-GB" sz="1800" b="0">
            <a:latin typeface="+mn-lt"/>
          </a:endParaRPr>
        </a:p>
      </dgm:t>
    </dgm:pt>
    <dgm:pt modelId="{CF7C7A69-6369-264A-BFE2-684FF3DEC373}" type="parTrans" cxnId="{A8C1FCC4-435D-9E46-9579-6F6072C55337}">
      <dgm:prSet/>
      <dgm:spPr/>
      <dgm:t>
        <a:bodyPr/>
        <a:lstStyle/>
        <a:p>
          <a:endParaRPr lang="en-GB" b="0">
            <a:latin typeface="+mn-lt"/>
          </a:endParaRPr>
        </a:p>
      </dgm:t>
    </dgm:pt>
    <dgm:pt modelId="{6F1B2BF1-6A57-0D4C-98E2-EC67E56817B2}" type="sibTrans" cxnId="{A8C1FCC4-435D-9E46-9579-6F6072C55337}">
      <dgm:prSet/>
      <dgm:spPr/>
      <dgm:t>
        <a:bodyPr/>
        <a:lstStyle/>
        <a:p>
          <a:endParaRPr lang="en-GB" b="0">
            <a:latin typeface="+mn-lt"/>
          </a:endParaRPr>
        </a:p>
      </dgm:t>
    </dgm:pt>
    <dgm:pt modelId="{8B1FC9E8-A79B-F243-B3B8-1F00650C7A9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>
              <a:solidFill>
                <a:schemeClr val="tx1"/>
              </a:solidFill>
            </a:rPr>
            <a:t>Native Zarr data management</a:t>
          </a:r>
        </a:p>
      </dgm:t>
    </dgm:pt>
    <dgm:pt modelId="{CAFEB93E-AEB1-414E-A998-B061AD37F690}" type="parTrans" cxnId="{8BAE38C2-05BF-CF48-894C-6FCAAFB3F576}">
      <dgm:prSet/>
      <dgm:spPr/>
      <dgm:t>
        <a:bodyPr/>
        <a:lstStyle/>
        <a:p>
          <a:endParaRPr lang="en-GB"/>
        </a:p>
      </dgm:t>
    </dgm:pt>
    <dgm:pt modelId="{99124282-58A2-804B-BE40-61D1967160AF}" type="sibTrans" cxnId="{8BAE38C2-05BF-CF48-894C-6FCAAFB3F576}">
      <dgm:prSet/>
      <dgm:spPr/>
      <dgm:t>
        <a:bodyPr/>
        <a:lstStyle/>
        <a:p>
          <a:endParaRPr lang="en-GB"/>
        </a:p>
      </dgm:t>
    </dgm:pt>
    <dgm:pt modelId="{3B65B637-3048-416B-A1A9-1D4B17BEFC41}" type="pres">
      <dgm:prSet presAssocID="{8A8E2BB4-BACD-FF4F-B9D2-2DE37A3389B2}" presName="root" presStyleCnt="0">
        <dgm:presLayoutVars>
          <dgm:dir/>
          <dgm:resizeHandles val="exact"/>
        </dgm:presLayoutVars>
      </dgm:prSet>
      <dgm:spPr/>
    </dgm:pt>
    <dgm:pt modelId="{80161089-44D5-4FD0-AFA9-A102377B753C}" type="pres">
      <dgm:prSet presAssocID="{3D58B9EF-9234-B441-94CC-0F68F776753F}" presName="compNode" presStyleCnt="0"/>
      <dgm:spPr/>
    </dgm:pt>
    <dgm:pt modelId="{B16E245D-F96C-48E5-B9DE-63D8F15BC25E}" type="pres">
      <dgm:prSet presAssocID="{3D58B9EF-9234-B441-94CC-0F68F776753F}" presName="bgRect" presStyleLbl="bgShp" presStyleIdx="0" presStyleCnt="6"/>
      <dgm:spPr/>
    </dgm:pt>
    <dgm:pt modelId="{D0D11A0B-9DD8-4062-961F-B66B9678A293}" type="pres">
      <dgm:prSet presAssocID="{3D58B9EF-9234-B441-94CC-0F68F776753F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code"/>
        </a:ext>
      </dgm:extLst>
    </dgm:pt>
    <dgm:pt modelId="{1F606B91-3644-4310-A7F3-CD8741087D60}" type="pres">
      <dgm:prSet presAssocID="{3D58B9EF-9234-B441-94CC-0F68F776753F}" presName="spaceRect" presStyleCnt="0"/>
      <dgm:spPr/>
    </dgm:pt>
    <dgm:pt modelId="{838597CE-6E43-494E-A484-C6F513D95E53}" type="pres">
      <dgm:prSet presAssocID="{3D58B9EF-9234-B441-94CC-0F68F776753F}" presName="parTx" presStyleLbl="revTx" presStyleIdx="0" presStyleCnt="6">
        <dgm:presLayoutVars>
          <dgm:chMax val="0"/>
          <dgm:chPref val="0"/>
        </dgm:presLayoutVars>
      </dgm:prSet>
      <dgm:spPr/>
    </dgm:pt>
    <dgm:pt modelId="{B7BA828E-825A-4D71-B55F-4CD4C70CB82C}" type="pres">
      <dgm:prSet presAssocID="{E19F3136-619A-9D43-A9E3-645918C49012}" presName="sibTrans" presStyleCnt="0"/>
      <dgm:spPr/>
    </dgm:pt>
    <dgm:pt modelId="{F58D2645-F811-4E2C-A9E1-B8F4710B6556}" type="pres">
      <dgm:prSet presAssocID="{318F9C34-0FE1-FA4D-A047-319FB67D52A1}" presName="compNode" presStyleCnt="0"/>
      <dgm:spPr/>
    </dgm:pt>
    <dgm:pt modelId="{067821FE-A336-4BC0-9A3A-1624BB9B68C6}" type="pres">
      <dgm:prSet presAssocID="{318F9C34-0FE1-FA4D-A047-319FB67D52A1}" presName="bgRect" presStyleLbl="bgShp" presStyleIdx="1" presStyleCnt="6"/>
      <dgm:spPr/>
    </dgm:pt>
    <dgm:pt modelId="{712F98F5-16A6-4C19-8336-64C5C3523E67}" type="pres">
      <dgm:prSet presAssocID="{318F9C34-0FE1-FA4D-A047-319FB67D52A1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D2A8E869-701C-4F0D-914B-1DD8506047DC}" type="pres">
      <dgm:prSet presAssocID="{318F9C34-0FE1-FA4D-A047-319FB67D52A1}" presName="spaceRect" presStyleCnt="0"/>
      <dgm:spPr/>
    </dgm:pt>
    <dgm:pt modelId="{FDE35B71-12B7-4F40-90A1-7F57676FACBF}" type="pres">
      <dgm:prSet presAssocID="{318F9C34-0FE1-FA4D-A047-319FB67D52A1}" presName="parTx" presStyleLbl="revTx" presStyleIdx="1" presStyleCnt="6">
        <dgm:presLayoutVars>
          <dgm:chMax val="0"/>
          <dgm:chPref val="0"/>
        </dgm:presLayoutVars>
      </dgm:prSet>
      <dgm:spPr/>
    </dgm:pt>
    <dgm:pt modelId="{7162D3EB-2D1B-4A9F-8587-DFA3F898C0D5}" type="pres">
      <dgm:prSet presAssocID="{8B202D39-3175-7C4F-A03A-3B5DF15FA933}" presName="sibTrans" presStyleCnt="0"/>
      <dgm:spPr/>
    </dgm:pt>
    <dgm:pt modelId="{2496221C-6A6E-4EDA-9FFF-EA2595139D11}" type="pres">
      <dgm:prSet presAssocID="{D0123478-532A-8143-9E5E-567898CBFCE9}" presName="compNode" presStyleCnt="0"/>
      <dgm:spPr/>
    </dgm:pt>
    <dgm:pt modelId="{F7AEC65A-7102-4CBF-BC4D-64696C639440}" type="pres">
      <dgm:prSet presAssocID="{D0123478-532A-8143-9E5E-567898CBFCE9}" presName="bgRect" presStyleLbl="bgShp" presStyleIdx="2" presStyleCnt="6"/>
      <dgm:spPr/>
    </dgm:pt>
    <dgm:pt modelId="{686C8401-65EC-4614-98BB-41E82982DB21}" type="pres">
      <dgm:prSet presAssocID="{D0123478-532A-8143-9E5E-567898CBFCE9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553402C7-31D1-4410-BB6B-39F7354A9661}" type="pres">
      <dgm:prSet presAssocID="{D0123478-532A-8143-9E5E-567898CBFCE9}" presName="spaceRect" presStyleCnt="0"/>
      <dgm:spPr/>
    </dgm:pt>
    <dgm:pt modelId="{4B5461C7-AA2E-4247-8CF5-8999A662CE02}" type="pres">
      <dgm:prSet presAssocID="{D0123478-532A-8143-9E5E-567898CBFCE9}" presName="parTx" presStyleLbl="revTx" presStyleIdx="2" presStyleCnt="6">
        <dgm:presLayoutVars>
          <dgm:chMax val="0"/>
          <dgm:chPref val="0"/>
        </dgm:presLayoutVars>
      </dgm:prSet>
      <dgm:spPr/>
    </dgm:pt>
    <dgm:pt modelId="{8F7FAF6D-F2C2-4412-BD84-14A4BB1AA50A}" type="pres">
      <dgm:prSet presAssocID="{AD17499C-D76A-AA46-9C5C-D9A7E07FAB8A}" presName="sibTrans" presStyleCnt="0"/>
      <dgm:spPr/>
    </dgm:pt>
    <dgm:pt modelId="{192D0C51-F6CF-403F-B035-BC59CE11A8BD}" type="pres">
      <dgm:prSet presAssocID="{712E23F3-3CCC-764D-B61E-8DC0F78A2C32}" presName="compNode" presStyleCnt="0"/>
      <dgm:spPr/>
    </dgm:pt>
    <dgm:pt modelId="{B5CBD7B2-7F9D-4A12-BA03-A3DB3CFB5724}" type="pres">
      <dgm:prSet presAssocID="{712E23F3-3CCC-764D-B61E-8DC0F78A2C32}" presName="bgRect" presStyleLbl="bgShp" presStyleIdx="3" presStyleCnt="6"/>
      <dgm:spPr/>
    </dgm:pt>
    <dgm:pt modelId="{501B7A18-E9FD-4DC1-B5E7-8C19D8040B50}" type="pres">
      <dgm:prSet presAssocID="{712E23F3-3CCC-764D-B61E-8DC0F78A2C32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86B30078-3B55-48A4-90E3-61EFEC53167A}" type="pres">
      <dgm:prSet presAssocID="{712E23F3-3CCC-764D-B61E-8DC0F78A2C32}" presName="spaceRect" presStyleCnt="0"/>
      <dgm:spPr/>
    </dgm:pt>
    <dgm:pt modelId="{D7400A7F-DEE8-4DBF-AD82-AAD7133ACB67}" type="pres">
      <dgm:prSet presAssocID="{712E23F3-3CCC-764D-B61E-8DC0F78A2C32}" presName="parTx" presStyleLbl="revTx" presStyleIdx="3" presStyleCnt="6">
        <dgm:presLayoutVars>
          <dgm:chMax val="0"/>
          <dgm:chPref val="0"/>
        </dgm:presLayoutVars>
      </dgm:prSet>
      <dgm:spPr/>
    </dgm:pt>
    <dgm:pt modelId="{53455E74-2D82-404B-A41A-DBE7D5453B4B}" type="pres">
      <dgm:prSet presAssocID="{3DB2B810-5D61-564C-ADCE-8E21954F07BA}" presName="sibTrans" presStyleCnt="0"/>
      <dgm:spPr/>
    </dgm:pt>
    <dgm:pt modelId="{59A65E84-F0FF-4855-831C-9ED2B6E36895}" type="pres">
      <dgm:prSet presAssocID="{C0E1373E-89FB-E145-9AED-A202126F3664}" presName="compNode" presStyleCnt="0"/>
      <dgm:spPr/>
    </dgm:pt>
    <dgm:pt modelId="{E1D16448-181D-4F42-8C72-95A14D045EA9}" type="pres">
      <dgm:prSet presAssocID="{C0E1373E-89FB-E145-9AED-A202126F3664}" presName="bgRect" presStyleLbl="bgShp" presStyleIdx="4" presStyleCnt="6"/>
      <dgm:spPr/>
    </dgm:pt>
    <dgm:pt modelId="{86EF0A5D-09F6-461E-9983-093D334A3D89}" type="pres">
      <dgm:prSet presAssocID="{C0E1373E-89FB-E145-9AED-A202126F3664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C9316F8A-AB87-4489-9F1E-9B45E0EF362F}" type="pres">
      <dgm:prSet presAssocID="{C0E1373E-89FB-E145-9AED-A202126F3664}" presName="spaceRect" presStyleCnt="0"/>
      <dgm:spPr/>
    </dgm:pt>
    <dgm:pt modelId="{7C4B7E93-E645-4E01-B5D1-DAB64B3D7F19}" type="pres">
      <dgm:prSet presAssocID="{C0E1373E-89FB-E145-9AED-A202126F3664}" presName="parTx" presStyleLbl="revTx" presStyleIdx="4" presStyleCnt="6">
        <dgm:presLayoutVars>
          <dgm:chMax val="0"/>
          <dgm:chPref val="0"/>
        </dgm:presLayoutVars>
      </dgm:prSet>
      <dgm:spPr/>
    </dgm:pt>
    <dgm:pt modelId="{05CA69F6-1094-5B40-A275-CBD5E808FF88}" type="pres">
      <dgm:prSet presAssocID="{6F1B2BF1-6A57-0D4C-98E2-EC67E56817B2}" presName="sibTrans" presStyleCnt="0"/>
      <dgm:spPr/>
    </dgm:pt>
    <dgm:pt modelId="{C390E0AF-3F46-5840-AB73-7D69341D3CE8}" type="pres">
      <dgm:prSet presAssocID="{8B1FC9E8-A79B-F243-B3B8-1F00650C7A95}" presName="compNode" presStyleCnt="0"/>
      <dgm:spPr/>
    </dgm:pt>
    <dgm:pt modelId="{C0EC54F1-2EF7-0C47-B535-6EF9726A67D5}" type="pres">
      <dgm:prSet presAssocID="{8B1FC9E8-A79B-F243-B3B8-1F00650C7A95}" presName="bgRect" presStyleLbl="bgShp" presStyleIdx="5" presStyleCnt="6"/>
      <dgm:spPr/>
    </dgm:pt>
    <dgm:pt modelId="{E9845C98-1620-6740-AAC8-D73DB9384C22}" type="pres">
      <dgm:prSet presAssocID="{8B1FC9E8-A79B-F243-B3B8-1F00650C7A95}" presName="iconRect" presStyleLbl="node1" presStyleIdx="5" presStyleCnt="6"/>
      <dgm:spPr>
        <a:blipFill rotWithShape="1"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</dgm:pt>
    <dgm:pt modelId="{6DE53D2A-DFAD-3B42-BB50-E35BE9AC431F}" type="pres">
      <dgm:prSet presAssocID="{8B1FC9E8-A79B-F243-B3B8-1F00650C7A95}" presName="spaceRect" presStyleCnt="0"/>
      <dgm:spPr/>
    </dgm:pt>
    <dgm:pt modelId="{730CCB30-3421-CB49-9D5B-FD8040665702}" type="pres">
      <dgm:prSet presAssocID="{8B1FC9E8-A79B-F243-B3B8-1F00650C7A95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B7A3C32E-8D12-404A-8B78-B4A7B453943E}" srcId="{8A8E2BB4-BACD-FF4F-B9D2-2DE37A3389B2}" destId="{D0123478-532A-8143-9E5E-567898CBFCE9}" srcOrd="2" destOrd="0" parTransId="{20EC4FF7-3AC3-BB41-936B-07FA41A66B1A}" sibTransId="{AD17499C-D76A-AA46-9C5C-D9A7E07FAB8A}"/>
    <dgm:cxn modelId="{70C31545-AECE-8B49-92D7-F7FBC0CEF432}" srcId="{8A8E2BB4-BACD-FF4F-B9D2-2DE37A3389B2}" destId="{3D58B9EF-9234-B441-94CC-0F68F776753F}" srcOrd="0" destOrd="0" parTransId="{564FFEFD-4C5C-5443-8770-BD72BD95FD4D}" sibTransId="{E19F3136-619A-9D43-A9E3-645918C49012}"/>
    <dgm:cxn modelId="{37DE6845-9B99-5244-A9FD-68BB09AE8964}" srcId="{8A8E2BB4-BACD-FF4F-B9D2-2DE37A3389B2}" destId="{712E23F3-3CCC-764D-B61E-8DC0F78A2C32}" srcOrd="3" destOrd="0" parTransId="{0D7853DA-7322-E84F-A48B-680D99161ABD}" sibTransId="{3DB2B810-5D61-564C-ADCE-8E21954F07BA}"/>
    <dgm:cxn modelId="{A5955775-80D7-D244-BCF4-7F4DC2AB1E32}" type="presOf" srcId="{8A8E2BB4-BACD-FF4F-B9D2-2DE37A3389B2}" destId="{3B65B637-3048-416B-A1A9-1D4B17BEFC41}" srcOrd="0" destOrd="0" presId="urn:microsoft.com/office/officeart/2018/2/layout/IconVerticalSolidList"/>
    <dgm:cxn modelId="{7EB4489C-F788-FB49-9AA1-7C12674F1D08}" type="presOf" srcId="{D0123478-532A-8143-9E5E-567898CBFCE9}" destId="{4B5461C7-AA2E-4247-8CF5-8999A662CE02}" srcOrd="0" destOrd="0" presId="urn:microsoft.com/office/officeart/2018/2/layout/IconVerticalSolidList"/>
    <dgm:cxn modelId="{792866A4-091C-244D-84FE-9C78A8BE1F4D}" srcId="{8A8E2BB4-BACD-FF4F-B9D2-2DE37A3389B2}" destId="{318F9C34-0FE1-FA4D-A047-319FB67D52A1}" srcOrd="1" destOrd="0" parTransId="{156F5F76-15B1-E641-8871-5C49D8D2D052}" sibTransId="{8B202D39-3175-7C4F-A03A-3B5DF15FA933}"/>
    <dgm:cxn modelId="{A27389AD-5F08-364F-97EB-EAF6FA8DD582}" type="presOf" srcId="{3D58B9EF-9234-B441-94CC-0F68F776753F}" destId="{838597CE-6E43-494E-A484-C6F513D95E53}" srcOrd="0" destOrd="0" presId="urn:microsoft.com/office/officeart/2018/2/layout/IconVerticalSolidList"/>
    <dgm:cxn modelId="{94C975AE-F6FF-E64A-9967-59101639B4A0}" type="presOf" srcId="{318F9C34-0FE1-FA4D-A047-319FB67D52A1}" destId="{FDE35B71-12B7-4F40-90A1-7F57676FACBF}" srcOrd="0" destOrd="0" presId="urn:microsoft.com/office/officeart/2018/2/layout/IconVerticalSolidList"/>
    <dgm:cxn modelId="{AC1424B9-4386-4D4B-A3AC-456371C60DD4}" type="presOf" srcId="{C0E1373E-89FB-E145-9AED-A202126F3664}" destId="{7C4B7E93-E645-4E01-B5D1-DAB64B3D7F19}" srcOrd="0" destOrd="0" presId="urn:microsoft.com/office/officeart/2018/2/layout/IconVerticalSolidList"/>
    <dgm:cxn modelId="{8BAE38C2-05BF-CF48-894C-6FCAAFB3F576}" srcId="{8A8E2BB4-BACD-FF4F-B9D2-2DE37A3389B2}" destId="{8B1FC9E8-A79B-F243-B3B8-1F00650C7A95}" srcOrd="5" destOrd="0" parTransId="{CAFEB93E-AEB1-414E-A998-B061AD37F690}" sibTransId="{99124282-58A2-804B-BE40-61D1967160AF}"/>
    <dgm:cxn modelId="{A8C1FCC4-435D-9E46-9579-6F6072C55337}" srcId="{8A8E2BB4-BACD-FF4F-B9D2-2DE37A3389B2}" destId="{C0E1373E-89FB-E145-9AED-A202126F3664}" srcOrd="4" destOrd="0" parTransId="{CF7C7A69-6369-264A-BFE2-684FF3DEC373}" sibTransId="{6F1B2BF1-6A57-0D4C-98E2-EC67E56817B2}"/>
    <dgm:cxn modelId="{449742DD-FBEF-B54C-B94F-672F2FBCF142}" type="presOf" srcId="{712E23F3-3CCC-764D-B61E-8DC0F78A2C32}" destId="{D7400A7F-DEE8-4DBF-AD82-AAD7133ACB67}" srcOrd="0" destOrd="0" presId="urn:microsoft.com/office/officeart/2018/2/layout/IconVerticalSolidList"/>
    <dgm:cxn modelId="{9A9FD9FD-7726-F44D-8F13-4E965E7D0214}" type="presOf" srcId="{8B1FC9E8-A79B-F243-B3B8-1F00650C7A95}" destId="{730CCB30-3421-CB49-9D5B-FD8040665702}" srcOrd="0" destOrd="0" presId="urn:microsoft.com/office/officeart/2018/2/layout/IconVerticalSolidList"/>
    <dgm:cxn modelId="{6C111A6A-5DA9-5746-AC28-69D2DCE1D8DD}" type="presParOf" srcId="{3B65B637-3048-416B-A1A9-1D4B17BEFC41}" destId="{80161089-44D5-4FD0-AFA9-A102377B753C}" srcOrd="0" destOrd="0" presId="urn:microsoft.com/office/officeart/2018/2/layout/IconVerticalSolidList"/>
    <dgm:cxn modelId="{5BBC8739-D0D1-1A4E-8134-E0BEE51DA718}" type="presParOf" srcId="{80161089-44D5-4FD0-AFA9-A102377B753C}" destId="{B16E245D-F96C-48E5-B9DE-63D8F15BC25E}" srcOrd="0" destOrd="0" presId="urn:microsoft.com/office/officeart/2018/2/layout/IconVerticalSolidList"/>
    <dgm:cxn modelId="{DF4E6CAD-422E-BE43-B546-E3240A5E8E8F}" type="presParOf" srcId="{80161089-44D5-4FD0-AFA9-A102377B753C}" destId="{D0D11A0B-9DD8-4062-961F-B66B9678A293}" srcOrd="1" destOrd="0" presId="urn:microsoft.com/office/officeart/2018/2/layout/IconVerticalSolidList"/>
    <dgm:cxn modelId="{EB0DDD10-3443-0740-AC32-D96BA6F6C81D}" type="presParOf" srcId="{80161089-44D5-4FD0-AFA9-A102377B753C}" destId="{1F606B91-3644-4310-A7F3-CD8741087D60}" srcOrd="2" destOrd="0" presId="urn:microsoft.com/office/officeart/2018/2/layout/IconVerticalSolidList"/>
    <dgm:cxn modelId="{F3437B7A-E454-C541-89D6-03E608138736}" type="presParOf" srcId="{80161089-44D5-4FD0-AFA9-A102377B753C}" destId="{838597CE-6E43-494E-A484-C6F513D95E53}" srcOrd="3" destOrd="0" presId="urn:microsoft.com/office/officeart/2018/2/layout/IconVerticalSolidList"/>
    <dgm:cxn modelId="{4AC8DF4D-920E-B746-BEDD-3305928C0F44}" type="presParOf" srcId="{3B65B637-3048-416B-A1A9-1D4B17BEFC41}" destId="{B7BA828E-825A-4D71-B55F-4CD4C70CB82C}" srcOrd="1" destOrd="0" presId="urn:microsoft.com/office/officeart/2018/2/layout/IconVerticalSolidList"/>
    <dgm:cxn modelId="{93A2EBE9-B032-D74B-A06E-3743FB858FC1}" type="presParOf" srcId="{3B65B637-3048-416B-A1A9-1D4B17BEFC41}" destId="{F58D2645-F811-4E2C-A9E1-B8F4710B6556}" srcOrd="2" destOrd="0" presId="urn:microsoft.com/office/officeart/2018/2/layout/IconVerticalSolidList"/>
    <dgm:cxn modelId="{61F78214-126B-FA4B-9254-CA8B7E812BE9}" type="presParOf" srcId="{F58D2645-F811-4E2C-A9E1-B8F4710B6556}" destId="{067821FE-A336-4BC0-9A3A-1624BB9B68C6}" srcOrd="0" destOrd="0" presId="urn:microsoft.com/office/officeart/2018/2/layout/IconVerticalSolidList"/>
    <dgm:cxn modelId="{0BFC4F61-BFAB-F648-B5C1-9A5A87A525A5}" type="presParOf" srcId="{F58D2645-F811-4E2C-A9E1-B8F4710B6556}" destId="{712F98F5-16A6-4C19-8336-64C5C3523E67}" srcOrd="1" destOrd="0" presId="urn:microsoft.com/office/officeart/2018/2/layout/IconVerticalSolidList"/>
    <dgm:cxn modelId="{6D6D7927-1216-564E-8B91-31CFC641D968}" type="presParOf" srcId="{F58D2645-F811-4E2C-A9E1-B8F4710B6556}" destId="{D2A8E869-701C-4F0D-914B-1DD8506047DC}" srcOrd="2" destOrd="0" presId="urn:microsoft.com/office/officeart/2018/2/layout/IconVerticalSolidList"/>
    <dgm:cxn modelId="{20B20C0A-7D54-1A4F-A184-9D74133EB6F7}" type="presParOf" srcId="{F58D2645-F811-4E2C-A9E1-B8F4710B6556}" destId="{FDE35B71-12B7-4F40-90A1-7F57676FACBF}" srcOrd="3" destOrd="0" presId="urn:microsoft.com/office/officeart/2018/2/layout/IconVerticalSolidList"/>
    <dgm:cxn modelId="{6CD990BE-2765-414F-9240-740E81CD8EC1}" type="presParOf" srcId="{3B65B637-3048-416B-A1A9-1D4B17BEFC41}" destId="{7162D3EB-2D1B-4A9F-8587-DFA3F898C0D5}" srcOrd="3" destOrd="0" presId="urn:microsoft.com/office/officeart/2018/2/layout/IconVerticalSolidList"/>
    <dgm:cxn modelId="{7B5C4F4E-FE48-074B-890F-9A576FD70B85}" type="presParOf" srcId="{3B65B637-3048-416B-A1A9-1D4B17BEFC41}" destId="{2496221C-6A6E-4EDA-9FFF-EA2595139D11}" srcOrd="4" destOrd="0" presId="urn:microsoft.com/office/officeart/2018/2/layout/IconVerticalSolidList"/>
    <dgm:cxn modelId="{A95C60A3-666F-F343-8604-87D1CE954369}" type="presParOf" srcId="{2496221C-6A6E-4EDA-9FFF-EA2595139D11}" destId="{F7AEC65A-7102-4CBF-BC4D-64696C639440}" srcOrd="0" destOrd="0" presId="urn:microsoft.com/office/officeart/2018/2/layout/IconVerticalSolidList"/>
    <dgm:cxn modelId="{35E6DDEB-3C4F-B34D-ADC2-3CCC503F9783}" type="presParOf" srcId="{2496221C-6A6E-4EDA-9FFF-EA2595139D11}" destId="{686C8401-65EC-4614-98BB-41E82982DB21}" srcOrd="1" destOrd="0" presId="urn:microsoft.com/office/officeart/2018/2/layout/IconVerticalSolidList"/>
    <dgm:cxn modelId="{C91E7D53-89F7-6B48-B420-68B03E977078}" type="presParOf" srcId="{2496221C-6A6E-4EDA-9FFF-EA2595139D11}" destId="{553402C7-31D1-4410-BB6B-39F7354A9661}" srcOrd="2" destOrd="0" presId="urn:microsoft.com/office/officeart/2018/2/layout/IconVerticalSolidList"/>
    <dgm:cxn modelId="{169D5B27-4ACF-0B4A-A835-63CB126622C6}" type="presParOf" srcId="{2496221C-6A6E-4EDA-9FFF-EA2595139D11}" destId="{4B5461C7-AA2E-4247-8CF5-8999A662CE02}" srcOrd="3" destOrd="0" presId="urn:microsoft.com/office/officeart/2018/2/layout/IconVerticalSolidList"/>
    <dgm:cxn modelId="{BABB1221-FFF0-5E45-BFBE-19CC8330A169}" type="presParOf" srcId="{3B65B637-3048-416B-A1A9-1D4B17BEFC41}" destId="{8F7FAF6D-F2C2-4412-BD84-14A4BB1AA50A}" srcOrd="5" destOrd="0" presId="urn:microsoft.com/office/officeart/2018/2/layout/IconVerticalSolidList"/>
    <dgm:cxn modelId="{5873E522-745B-144B-8972-E65A9780C012}" type="presParOf" srcId="{3B65B637-3048-416B-A1A9-1D4B17BEFC41}" destId="{192D0C51-F6CF-403F-B035-BC59CE11A8BD}" srcOrd="6" destOrd="0" presId="urn:microsoft.com/office/officeart/2018/2/layout/IconVerticalSolidList"/>
    <dgm:cxn modelId="{D29BD4DA-89DF-DC49-B6CC-0A94ABEE963D}" type="presParOf" srcId="{192D0C51-F6CF-403F-B035-BC59CE11A8BD}" destId="{B5CBD7B2-7F9D-4A12-BA03-A3DB3CFB5724}" srcOrd="0" destOrd="0" presId="urn:microsoft.com/office/officeart/2018/2/layout/IconVerticalSolidList"/>
    <dgm:cxn modelId="{7194D26F-05A1-F24C-B003-F7CB7B4D425E}" type="presParOf" srcId="{192D0C51-F6CF-403F-B035-BC59CE11A8BD}" destId="{501B7A18-E9FD-4DC1-B5E7-8C19D8040B50}" srcOrd="1" destOrd="0" presId="urn:microsoft.com/office/officeart/2018/2/layout/IconVerticalSolidList"/>
    <dgm:cxn modelId="{FA6E3749-4673-2445-A2D8-5D84BD76E13D}" type="presParOf" srcId="{192D0C51-F6CF-403F-B035-BC59CE11A8BD}" destId="{86B30078-3B55-48A4-90E3-61EFEC53167A}" srcOrd="2" destOrd="0" presId="urn:microsoft.com/office/officeart/2018/2/layout/IconVerticalSolidList"/>
    <dgm:cxn modelId="{C7D7D50A-A7AC-0348-9075-FF3A480CC0F0}" type="presParOf" srcId="{192D0C51-F6CF-403F-B035-BC59CE11A8BD}" destId="{D7400A7F-DEE8-4DBF-AD82-AAD7133ACB67}" srcOrd="3" destOrd="0" presId="urn:microsoft.com/office/officeart/2018/2/layout/IconVerticalSolidList"/>
    <dgm:cxn modelId="{2D46735E-62A9-6943-83FE-2BD904B1A970}" type="presParOf" srcId="{3B65B637-3048-416B-A1A9-1D4B17BEFC41}" destId="{53455E74-2D82-404B-A41A-DBE7D5453B4B}" srcOrd="7" destOrd="0" presId="urn:microsoft.com/office/officeart/2018/2/layout/IconVerticalSolidList"/>
    <dgm:cxn modelId="{94C4F1EC-C205-B041-8BC3-421B7A72C1C9}" type="presParOf" srcId="{3B65B637-3048-416B-A1A9-1D4B17BEFC41}" destId="{59A65E84-F0FF-4855-831C-9ED2B6E36895}" srcOrd="8" destOrd="0" presId="urn:microsoft.com/office/officeart/2018/2/layout/IconVerticalSolidList"/>
    <dgm:cxn modelId="{73C05830-0670-984C-9861-AD815A0F841C}" type="presParOf" srcId="{59A65E84-F0FF-4855-831C-9ED2B6E36895}" destId="{E1D16448-181D-4F42-8C72-95A14D045EA9}" srcOrd="0" destOrd="0" presId="urn:microsoft.com/office/officeart/2018/2/layout/IconVerticalSolidList"/>
    <dgm:cxn modelId="{5C8B0B54-6618-744C-ABEB-160AF0020841}" type="presParOf" srcId="{59A65E84-F0FF-4855-831C-9ED2B6E36895}" destId="{86EF0A5D-09F6-461E-9983-093D334A3D89}" srcOrd="1" destOrd="0" presId="urn:microsoft.com/office/officeart/2018/2/layout/IconVerticalSolidList"/>
    <dgm:cxn modelId="{5D70CD47-8BB4-DF45-A43E-A7730040DF41}" type="presParOf" srcId="{59A65E84-F0FF-4855-831C-9ED2B6E36895}" destId="{C9316F8A-AB87-4489-9F1E-9B45E0EF362F}" srcOrd="2" destOrd="0" presId="urn:microsoft.com/office/officeart/2018/2/layout/IconVerticalSolidList"/>
    <dgm:cxn modelId="{6609C069-8343-214A-900E-CD5AF54A93AA}" type="presParOf" srcId="{59A65E84-F0FF-4855-831C-9ED2B6E36895}" destId="{7C4B7E93-E645-4E01-B5D1-DAB64B3D7F19}" srcOrd="3" destOrd="0" presId="urn:microsoft.com/office/officeart/2018/2/layout/IconVerticalSolidList"/>
    <dgm:cxn modelId="{CD8CB937-B065-B54B-A9BF-0BC66D30C0CB}" type="presParOf" srcId="{3B65B637-3048-416B-A1A9-1D4B17BEFC41}" destId="{05CA69F6-1094-5B40-A275-CBD5E808FF88}" srcOrd="9" destOrd="0" presId="urn:microsoft.com/office/officeart/2018/2/layout/IconVerticalSolidList"/>
    <dgm:cxn modelId="{E26C14ED-12C2-644C-915B-1C0E09AE708A}" type="presParOf" srcId="{3B65B637-3048-416B-A1A9-1D4B17BEFC41}" destId="{C390E0AF-3F46-5840-AB73-7D69341D3CE8}" srcOrd="10" destOrd="0" presId="urn:microsoft.com/office/officeart/2018/2/layout/IconVerticalSolidList"/>
    <dgm:cxn modelId="{3C0BB31E-8D80-3A4D-B7F8-A8CC34639780}" type="presParOf" srcId="{C390E0AF-3F46-5840-AB73-7D69341D3CE8}" destId="{C0EC54F1-2EF7-0C47-B535-6EF9726A67D5}" srcOrd="0" destOrd="0" presId="urn:microsoft.com/office/officeart/2018/2/layout/IconVerticalSolidList"/>
    <dgm:cxn modelId="{87710619-E440-3248-A532-9373BB3621D2}" type="presParOf" srcId="{C390E0AF-3F46-5840-AB73-7D69341D3CE8}" destId="{E9845C98-1620-6740-AAC8-D73DB9384C22}" srcOrd="1" destOrd="0" presId="urn:microsoft.com/office/officeart/2018/2/layout/IconVerticalSolidList"/>
    <dgm:cxn modelId="{376452DC-CBEB-9145-ABBB-BC07822F2CAF}" type="presParOf" srcId="{C390E0AF-3F46-5840-AB73-7D69341D3CE8}" destId="{6DE53D2A-DFAD-3B42-BB50-E35BE9AC431F}" srcOrd="2" destOrd="0" presId="urn:microsoft.com/office/officeart/2018/2/layout/IconVerticalSolidList"/>
    <dgm:cxn modelId="{457BBE9E-F1C3-F04F-A428-5610A6B802DC}" type="presParOf" srcId="{C390E0AF-3F46-5840-AB73-7D69341D3CE8}" destId="{730CCB30-3421-CB49-9D5B-FD804066570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44DA65-4620-0440-A34A-F93A4A5B928F}">
      <dsp:nvSpPr>
        <dsp:cNvPr id="0" name=""/>
        <dsp:cNvSpPr/>
      </dsp:nvSpPr>
      <dsp:spPr>
        <a:xfrm>
          <a:off x="0" y="0"/>
          <a:ext cx="5185611" cy="106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Cloud Optimized Format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</a:rPr>
            <a:t>Cloud storage for data dissemination and concurrent processing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</a:rPr>
            <a:t>Cloud-optimized data formats</a:t>
          </a:r>
        </a:p>
      </dsp:txBody>
      <dsp:txXfrm>
        <a:off x="1144095" y="0"/>
        <a:ext cx="4041515" cy="1069736"/>
      </dsp:txXfrm>
    </dsp:sp>
    <dsp:sp modelId="{6F0852BC-3192-104A-976B-5C1F4908823E}">
      <dsp:nvSpPr>
        <dsp:cNvPr id="0" name=""/>
        <dsp:cNvSpPr/>
      </dsp:nvSpPr>
      <dsp:spPr>
        <a:xfrm>
          <a:off x="106973" y="106973"/>
          <a:ext cx="1037122" cy="85578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A37544-6980-D541-8C88-34A90E5B299B}">
      <dsp:nvSpPr>
        <dsp:cNvPr id="0" name=""/>
        <dsp:cNvSpPr/>
      </dsp:nvSpPr>
      <dsp:spPr>
        <a:xfrm>
          <a:off x="0" y="1176710"/>
          <a:ext cx="5185611" cy="106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Open Source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</a:rPr>
            <a:t>Python-based, native support to </a:t>
          </a:r>
          <a:r>
            <a:rPr lang="en-US" sz="1200" kern="1200" dirty="0" err="1">
              <a:solidFill>
                <a:schemeClr val="tx1"/>
              </a:solidFill>
            </a:rPr>
            <a:t>dask</a:t>
          </a:r>
          <a:r>
            <a:rPr lang="en-US" sz="1200" kern="1200" dirty="0">
              <a:solidFill>
                <a:schemeClr val="tx1"/>
              </a:solidFill>
            </a:rPr>
            <a:t>/</a:t>
          </a:r>
          <a:r>
            <a:rPr lang="en-US" sz="1200" kern="1200" dirty="0" err="1">
              <a:solidFill>
                <a:schemeClr val="tx1"/>
              </a:solidFill>
            </a:rPr>
            <a:t>numpy</a:t>
          </a:r>
          <a:r>
            <a:rPr lang="en-US" sz="1200" kern="1200" dirty="0">
              <a:solidFill>
                <a:schemeClr val="tx1"/>
              </a:solidFill>
            </a:rPr>
            <a:t>/</a:t>
          </a:r>
          <a:r>
            <a:rPr lang="en-US" sz="1200" kern="1200" dirty="0" err="1">
              <a:solidFill>
                <a:schemeClr val="tx1"/>
              </a:solidFill>
            </a:rPr>
            <a:t>xarray</a:t>
          </a:r>
          <a:endParaRPr lang="en-US" sz="1200" kern="1200" dirty="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</a:rPr>
            <a:t>Large adoption in the data science and EO community</a:t>
          </a:r>
        </a:p>
      </dsp:txBody>
      <dsp:txXfrm>
        <a:off x="1144095" y="1176710"/>
        <a:ext cx="4041515" cy="1069736"/>
      </dsp:txXfrm>
    </dsp:sp>
    <dsp:sp modelId="{0A8DF4D4-15F1-F545-8031-57179451A961}">
      <dsp:nvSpPr>
        <dsp:cNvPr id="0" name=""/>
        <dsp:cNvSpPr/>
      </dsp:nvSpPr>
      <dsp:spPr>
        <a:xfrm>
          <a:off x="106973" y="1283683"/>
          <a:ext cx="1037122" cy="85578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72D481-FDC4-4F4C-9BB7-FF8F4E0496E7}">
      <dsp:nvSpPr>
        <dsp:cNvPr id="0" name=""/>
        <dsp:cNvSpPr/>
      </dsp:nvSpPr>
      <dsp:spPr>
        <a:xfrm>
          <a:off x="0" y="2353420"/>
          <a:ext cx="5185611" cy="106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i="0" kern="1200">
              <a:solidFill>
                <a:schemeClr val="tx1"/>
              </a:solidFill>
              <a:effectLst/>
              <a:latin typeface="+mn-lt"/>
            </a:rPr>
            <a:t>Self-explanatory Product</a:t>
          </a:r>
          <a:endParaRPr lang="en-US" sz="1800" kern="1200">
            <a:solidFill>
              <a:schemeClr val="tx1"/>
            </a:solidFill>
            <a:latin typeface="+mn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  <a:latin typeface="+mn-lt"/>
            </a:rPr>
            <a:t>Clear documentation of the metadata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  <a:latin typeface="+mn-lt"/>
            </a:rPr>
            <a:t>User accessibility</a:t>
          </a:r>
        </a:p>
      </dsp:txBody>
      <dsp:txXfrm>
        <a:off x="1144095" y="2353420"/>
        <a:ext cx="4041515" cy="1069736"/>
      </dsp:txXfrm>
    </dsp:sp>
    <dsp:sp modelId="{AE0FB2B6-92A6-074A-AC0B-73F1540E2C2D}">
      <dsp:nvSpPr>
        <dsp:cNvPr id="0" name=""/>
        <dsp:cNvSpPr/>
      </dsp:nvSpPr>
      <dsp:spPr>
        <a:xfrm>
          <a:off x="106973" y="2460394"/>
          <a:ext cx="1037122" cy="85578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649DE-8F7C-8E4F-B920-B0F66D16053F}">
      <dsp:nvSpPr>
        <dsp:cNvPr id="0" name=""/>
        <dsp:cNvSpPr/>
      </dsp:nvSpPr>
      <dsp:spPr>
        <a:xfrm>
          <a:off x="0" y="3532827"/>
          <a:ext cx="5185611" cy="106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Compliant with CF standard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</a:rPr>
            <a:t>Based on </a:t>
          </a:r>
          <a:r>
            <a:rPr lang="en-US" sz="1200" kern="1200" err="1">
              <a:solidFill>
                <a:schemeClr val="tx1"/>
              </a:solidFill>
            </a:rPr>
            <a:t>Unidata</a:t>
          </a:r>
          <a:r>
            <a:rPr lang="en-US" sz="1200" kern="1200">
              <a:solidFill>
                <a:schemeClr val="tx1"/>
              </a:solidFill>
            </a:rPr>
            <a:t> Common Data Model </a:t>
          </a:r>
          <a:endParaRPr lang="en-US" sz="1200" b="0" kern="1200">
            <a:solidFill>
              <a:schemeClr val="tx1"/>
            </a:solidFill>
            <a:latin typeface="+mj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b="0" i="0" kern="1200">
              <a:solidFill>
                <a:schemeClr val="tx1"/>
              </a:solidFill>
              <a:effectLst/>
              <a:latin typeface="+mn-lt"/>
            </a:rPr>
            <a:t>Well-established formats and best practices</a:t>
          </a:r>
          <a:endParaRPr lang="en-US" sz="1200" kern="1200">
            <a:solidFill>
              <a:schemeClr val="tx1"/>
            </a:solidFill>
            <a:latin typeface="+mn-lt"/>
          </a:endParaRPr>
        </a:p>
      </dsp:txBody>
      <dsp:txXfrm>
        <a:off x="1144095" y="3532827"/>
        <a:ext cx="4041515" cy="1069736"/>
      </dsp:txXfrm>
    </dsp:sp>
    <dsp:sp modelId="{759B7D3A-37D6-5F4D-9A79-3EFE3156BC78}">
      <dsp:nvSpPr>
        <dsp:cNvPr id="0" name=""/>
        <dsp:cNvSpPr/>
      </dsp:nvSpPr>
      <dsp:spPr>
        <a:xfrm>
          <a:off x="106973" y="3637104"/>
          <a:ext cx="1037122" cy="85578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44DA65-4620-0440-A34A-F93A4A5B928F}">
      <dsp:nvSpPr>
        <dsp:cNvPr id="0" name=""/>
        <dsp:cNvSpPr/>
      </dsp:nvSpPr>
      <dsp:spPr>
        <a:xfrm>
          <a:off x="0" y="0"/>
          <a:ext cx="5185610" cy="106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Interoperability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</a:rPr>
            <a:t>Standards and protocols for easy integration of EO datasets and applications</a:t>
          </a:r>
        </a:p>
      </dsp:txBody>
      <dsp:txXfrm>
        <a:off x="1144095" y="0"/>
        <a:ext cx="4041514" cy="1069736"/>
      </dsp:txXfrm>
    </dsp:sp>
    <dsp:sp modelId="{6F0852BC-3192-104A-976B-5C1F4908823E}">
      <dsp:nvSpPr>
        <dsp:cNvPr id="0" name=""/>
        <dsp:cNvSpPr/>
      </dsp:nvSpPr>
      <dsp:spPr>
        <a:xfrm>
          <a:off x="106973" y="106973"/>
          <a:ext cx="1037122" cy="85578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D0BFDD-9460-5D4F-B304-F2553F89D669}">
      <dsp:nvSpPr>
        <dsp:cNvPr id="0" name=""/>
        <dsp:cNvSpPr/>
      </dsp:nvSpPr>
      <dsp:spPr>
        <a:xfrm>
          <a:off x="0" y="1176710"/>
          <a:ext cx="5185610" cy="106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Conversion Capabilities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</a:rPr>
            <a:t>Backward compatibility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</a:rPr>
            <a:t>New EOPF model to SAFE/COG/NETCDF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u="sng" kern="1200">
              <a:solidFill>
                <a:schemeClr val="tx1"/>
              </a:solidFill>
            </a:rPr>
            <a:t>SAFE to new EOPF model</a:t>
          </a:r>
        </a:p>
      </dsp:txBody>
      <dsp:txXfrm>
        <a:off x="1144095" y="1176710"/>
        <a:ext cx="4041514" cy="1069736"/>
      </dsp:txXfrm>
    </dsp:sp>
    <dsp:sp modelId="{D56BA4DB-AF67-3E48-AD06-6564AC4F30CF}">
      <dsp:nvSpPr>
        <dsp:cNvPr id="0" name=""/>
        <dsp:cNvSpPr/>
      </dsp:nvSpPr>
      <dsp:spPr>
        <a:xfrm>
          <a:off x="106973" y="1283683"/>
          <a:ext cx="1037122" cy="85578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72D481-FDC4-4F4C-9BB7-FF8F4E0496E7}">
      <dsp:nvSpPr>
        <dsp:cNvPr id="0" name=""/>
        <dsp:cNvSpPr/>
      </dsp:nvSpPr>
      <dsp:spPr>
        <a:xfrm>
          <a:off x="0" y="2362031"/>
          <a:ext cx="5185610" cy="106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Flexible and Scalable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</a:rPr>
            <a:t>Accommodate different types of EO data and sensor technologies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</a:rPr>
            <a:t>From small scale observation to large datasets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</a:rPr>
            <a:t>Time series ready</a:t>
          </a:r>
        </a:p>
      </dsp:txBody>
      <dsp:txXfrm>
        <a:off x="1144095" y="2362031"/>
        <a:ext cx="4041514" cy="1069736"/>
      </dsp:txXfrm>
    </dsp:sp>
    <dsp:sp modelId="{AE0FB2B6-92A6-074A-AC0B-73F1540E2C2D}">
      <dsp:nvSpPr>
        <dsp:cNvPr id="0" name=""/>
        <dsp:cNvSpPr/>
      </dsp:nvSpPr>
      <dsp:spPr>
        <a:xfrm>
          <a:off x="106973" y="2489970"/>
          <a:ext cx="1037122" cy="85578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649DE-8F7C-8E4F-B920-B0F66D16053F}">
      <dsp:nvSpPr>
        <dsp:cNvPr id="0" name=""/>
        <dsp:cNvSpPr/>
      </dsp:nvSpPr>
      <dsp:spPr>
        <a:xfrm>
          <a:off x="0" y="3530130"/>
          <a:ext cx="5185610" cy="106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Harmonized Structure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</a:rPr>
            <a:t>Unified structure across Sentinels</a:t>
          </a: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solidFill>
                <a:schemeClr val="tx1"/>
              </a:solidFill>
              <a:latin typeface="Arial" panose="020B0604020202020204"/>
            </a:rPr>
            <a:t>Copernicus Expansion</a:t>
          </a:r>
        </a:p>
      </dsp:txBody>
      <dsp:txXfrm>
        <a:off x="1144095" y="3530130"/>
        <a:ext cx="4041514" cy="1069736"/>
      </dsp:txXfrm>
    </dsp:sp>
    <dsp:sp modelId="{759B7D3A-37D6-5F4D-9A79-3EFE3156BC78}">
      <dsp:nvSpPr>
        <dsp:cNvPr id="0" name=""/>
        <dsp:cNvSpPr/>
      </dsp:nvSpPr>
      <dsp:spPr>
        <a:xfrm>
          <a:off x="106973" y="3637104"/>
          <a:ext cx="1037122" cy="85578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E245D-F96C-48E5-B9DE-63D8F15BC25E}">
      <dsp:nvSpPr>
        <dsp:cNvPr id="0" name=""/>
        <dsp:cNvSpPr/>
      </dsp:nvSpPr>
      <dsp:spPr>
        <a:xfrm>
          <a:off x="0" y="3503"/>
          <a:ext cx="5762854" cy="5285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D11A0B-9DD8-4062-961F-B66B9678A293}">
      <dsp:nvSpPr>
        <dsp:cNvPr id="0" name=""/>
        <dsp:cNvSpPr/>
      </dsp:nvSpPr>
      <dsp:spPr>
        <a:xfrm>
          <a:off x="159886" y="122427"/>
          <a:ext cx="290987" cy="2907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8597CE-6E43-494E-A484-C6F513D95E53}">
      <dsp:nvSpPr>
        <dsp:cNvPr id="0" name=""/>
        <dsp:cNvSpPr/>
      </dsp:nvSpPr>
      <dsp:spPr>
        <a:xfrm>
          <a:off x="610760" y="3503"/>
          <a:ext cx="5115407" cy="594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31" tIns="62931" rIns="62931" bIns="62931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>
              <a:effectLst/>
              <a:latin typeface="+mn-lt"/>
            </a:rPr>
            <a:t>Legacy Sentinel data processors modernisation</a:t>
          </a:r>
          <a:endParaRPr lang="en-US" sz="1800" b="0" kern="1200">
            <a:latin typeface="+mn-lt"/>
          </a:endParaRPr>
        </a:p>
      </dsp:txBody>
      <dsp:txXfrm>
        <a:off x="610760" y="3503"/>
        <a:ext cx="5115407" cy="594619"/>
      </dsp:txXfrm>
    </dsp:sp>
    <dsp:sp modelId="{067821FE-A336-4BC0-9A3A-1624BB9B68C6}">
      <dsp:nvSpPr>
        <dsp:cNvPr id="0" name=""/>
        <dsp:cNvSpPr/>
      </dsp:nvSpPr>
      <dsp:spPr>
        <a:xfrm>
          <a:off x="0" y="746778"/>
          <a:ext cx="5762854" cy="5285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2F98F5-16A6-4C19-8336-64C5C3523E67}">
      <dsp:nvSpPr>
        <dsp:cNvPr id="0" name=""/>
        <dsp:cNvSpPr/>
      </dsp:nvSpPr>
      <dsp:spPr>
        <a:xfrm>
          <a:off x="159886" y="865702"/>
          <a:ext cx="290987" cy="29070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E35B71-12B7-4F40-90A1-7F57676FACBF}">
      <dsp:nvSpPr>
        <dsp:cNvPr id="0" name=""/>
        <dsp:cNvSpPr/>
      </dsp:nvSpPr>
      <dsp:spPr>
        <a:xfrm>
          <a:off x="610760" y="746778"/>
          <a:ext cx="5115407" cy="594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31" tIns="62931" rIns="62931" bIns="62931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>
              <a:effectLst/>
              <a:latin typeface="+mn-lt"/>
            </a:rPr>
            <a:t>Open-source code</a:t>
          </a:r>
          <a:endParaRPr lang="en-US" sz="1800" b="0" kern="1200">
            <a:latin typeface="+mn-lt"/>
          </a:endParaRPr>
        </a:p>
      </dsp:txBody>
      <dsp:txXfrm>
        <a:off x="610760" y="746778"/>
        <a:ext cx="5115407" cy="594619"/>
      </dsp:txXfrm>
    </dsp:sp>
    <dsp:sp modelId="{F7AEC65A-7102-4CBF-BC4D-64696C639440}">
      <dsp:nvSpPr>
        <dsp:cNvPr id="0" name=""/>
        <dsp:cNvSpPr/>
      </dsp:nvSpPr>
      <dsp:spPr>
        <a:xfrm>
          <a:off x="0" y="1490052"/>
          <a:ext cx="5762854" cy="5285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6C8401-65EC-4614-98BB-41E82982DB21}">
      <dsp:nvSpPr>
        <dsp:cNvPr id="0" name=""/>
        <dsp:cNvSpPr/>
      </dsp:nvSpPr>
      <dsp:spPr>
        <a:xfrm>
          <a:off x="159886" y="1608976"/>
          <a:ext cx="290987" cy="29070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5461C7-AA2E-4247-8CF5-8999A662CE02}">
      <dsp:nvSpPr>
        <dsp:cNvPr id="0" name=""/>
        <dsp:cNvSpPr/>
      </dsp:nvSpPr>
      <dsp:spPr>
        <a:xfrm>
          <a:off x="610760" y="1490052"/>
          <a:ext cx="5115407" cy="594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31" tIns="62931" rIns="62931" bIns="62931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>
              <a:latin typeface="+mn-lt"/>
              <a:cs typeface="Times"/>
            </a:rPr>
            <a:t>Preserving the original algorithm and data quality</a:t>
          </a:r>
          <a:endParaRPr lang="en-US" sz="1800" b="0" kern="1200">
            <a:latin typeface="+mn-lt"/>
            <a:ea typeface="+mj-lt"/>
            <a:cs typeface="+mj-lt"/>
          </a:endParaRPr>
        </a:p>
      </dsp:txBody>
      <dsp:txXfrm>
        <a:off x="610760" y="1490052"/>
        <a:ext cx="5115407" cy="594619"/>
      </dsp:txXfrm>
    </dsp:sp>
    <dsp:sp modelId="{B5CBD7B2-7F9D-4A12-BA03-A3DB3CFB5724}">
      <dsp:nvSpPr>
        <dsp:cNvPr id="0" name=""/>
        <dsp:cNvSpPr/>
      </dsp:nvSpPr>
      <dsp:spPr>
        <a:xfrm>
          <a:off x="0" y="2233327"/>
          <a:ext cx="5762854" cy="5285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1B7A18-E9FD-4DC1-B5E7-8C19D8040B50}">
      <dsp:nvSpPr>
        <dsp:cNvPr id="0" name=""/>
        <dsp:cNvSpPr/>
      </dsp:nvSpPr>
      <dsp:spPr>
        <a:xfrm>
          <a:off x="159886" y="2352251"/>
          <a:ext cx="290987" cy="29070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400A7F-DEE8-4DBF-AD82-AAD7133ACB67}">
      <dsp:nvSpPr>
        <dsp:cNvPr id="0" name=""/>
        <dsp:cNvSpPr/>
      </dsp:nvSpPr>
      <dsp:spPr>
        <a:xfrm>
          <a:off x="610760" y="2233327"/>
          <a:ext cx="5115407" cy="594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31" tIns="62931" rIns="62931" bIns="62931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i="0" kern="1200">
              <a:effectLst/>
              <a:latin typeface="+mn-lt"/>
              <a:cs typeface="Times"/>
            </a:rPr>
            <a:t>Benefit from new technologies</a:t>
          </a:r>
          <a:endParaRPr lang="en-US" sz="1800" b="0" kern="1200">
            <a:latin typeface="+mn-lt"/>
          </a:endParaRPr>
        </a:p>
      </dsp:txBody>
      <dsp:txXfrm>
        <a:off x="610760" y="2233327"/>
        <a:ext cx="5115407" cy="594619"/>
      </dsp:txXfrm>
    </dsp:sp>
    <dsp:sp modelId="{E1D16448-181D-4F42-8C72-95A14D045EA9}">
      <dsp:nvSpPr>
        <dsp:cNvPr id="0" name=""/>
        <dsp:cNvSpPr/>
      </dsp:nvSpPr>
      <dsp:spPr>
        <a:xfrm>
          <a:off x="0" y="2976601"/>
          <a:ext cx="5762854" cy="5285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EF0A5D-09F6-461E-9983-093D334A3D89}">
      <dsp:nvSpPr>
        <dsp:cNvPr id="0" name=""/>
        <dsp:cNvSpPr/>
      </dsp:nvSpPr>
      <dsp:spPr>
        <a:xfrm>
          <a:off x="159886" y="3095525"/>
          <a:ext cx="290987" cy="29070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4B7E93-E645-4E01-B5D1-DAB64B3D7F19}">
      <dsp:nvSpPr>
        <dsp:cNvPr id="0" name=""/>
        <dsp:cNvSpPr/>
      </dsp:nvSpPr>
      <dsp:spPr>
        <a:xfrm>
          <a:off x="610760" y="2976601"/>
          <a:ext cx="5115407" cy="594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31" tIns="62931" rIns="62931" bIns="62931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>
              <a:effectLst/>
              <a:latin typeface="+mn-lt"/>
            </a:rPr>
            <a:t>Generic Framework for future missions (COPEX, NG, …) </a:t>
          </a:r>
          <a:endParaRPr lang="en-GB" sz="1800" b="0" kern="1200">
            <a:latin typeface="+mn-lt"/>
          </a:endParaRPr>
        </a:p>
      </dsp:txBody>
      <dsp:txXfrm>
        <a:off x="610760" y="2976601"/>
        <a:ext cx="5115407" cy="594619"/>
      </dsp:txXfrm>
    </dsp:sp>
    <dsp:sp modelId="{C0EC54F1-2EF7-0C47-B535-6EF9726A67D5}">
      <dsp:nvSpPr>
        <dsp:cNvPr id="0" name=""/>
        <dsp:cNvSpPr/>
      </dsp:nvSpPr>
      <dsp:spPr>
        <a:xfrm>
          <a:off x="0" y="3719876"/>
          <a:ext cx="5762854" cy="5285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45C98-1620-6740-AAC8-D73DB9384C22}">
      <dsp:nvSpPr>
        <dsp:cNvPr id="0" name=""/>
        <dsp:cNvSpPr/>
      </dsp:nvSpPr>
      <dsp:spPr>
        <a:xfrm>
          <a:off x="159886" y="3838800"/>
          <a:ext cx="290987" cy="290702"/>
        </a:xfrm>
        <a:prstGeom prst="rect">
          <a:avLst/>
        </a:prstGeom>
        <a:blipFill rotWithShape="1"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0CCB30-3421-CB49-9D5B-FD8040665702}">
      <dsp:nvSpPr>
        <dsp:cNvPr id="0" name=""/>
        <dsp:cNvSpPr/>
      </dsp:nvSpPr>
      <dsp:spPr>
        <a:xfrm>
          <a:off x="610760" y="3719876"/>
          <a:ext cx="5115407" cy="594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31" tIns="62931" rIns="62931" bIns="6293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>
              <a:solidFill>
                <a:schemeClr val="tx1"/>
              </a:solidFill>
            </a:rPr>
            <a:t>Native Zarr data management</a:t>
          </a:r>
        </a:p>
      </dsp:txBody>
      <dsp:txXfrm>
        <a:off x="610760" y="3719876"/>
        <a:ext cx="5115407" cy="5946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4/16/25</a:t>
            </a:fld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693738"/>
            <a:ext cx="617696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693738"/>
            <a:ext cx="6176963" cy="3465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C0DB8-E734-079E-4E1B-F4A637AB7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F27882-5231-35C9-37CD-F309180838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128945-A589-93E5-DE3A-EE591611E5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25FE6-41FB-793E-765A-4398FB9358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169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3FCB1-29D1-99CE-9556-4AAE3AC89B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A2344F-457B-5808-0D6C-8EE8BC32C1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0FAA6A-1A3D-827C-818C-6C75A84C84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8AAE0-AB68-5839-396C-BA2FCC33CC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181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01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54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 typeface="Arial" panose="020B0604020202020204" pitchFamily="34" charset="0"/>
              <a:buChar char="•"/>
            </a:pPr>
            <a:r>
              <a:rPr lang="en-US" b="1" dirty="0"/>
              <a:t>Scalability</a:t>
            </a:r>
            <a:r>
              <a:rPr lang="en-US" dirty="0"/>
              <a:t>: Zarr is designed to handle large datasets efficiently, making it ideal for the vast amounts of data generated by Earth Observation satellites and sensors.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b="1" dirty="0"/>
              <a:t>Chunked Storage</a:t>
            </a:r>
            <a:r>
              <a:rPr lang="en-US" dirty="0"/>
              <a:t>: Zarr allows data to be stored in chunks, enabling faster access and processing of subsets of data without the need to load entire datasets into memory.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b="1" dirty="0"/>
              <a:t>Compression</a:t>
            </a:r>
            <a:r>
              <a:rPr lang="en-US" dirty="0"/>
              <a:t>: Zarr supports various compression algorithms, reducing storage requirements and improving data transfer speeds, which is crucial for remote sensing applications.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b="1" dirty="0"/>
              <a:t>Cloud Compatibility</a:t>
            </a:r>
            <a:r>
              <a:rPr lang="en-US" dirty="0"/>
              <a:t>: Zarr is compatible with cloud storage solutions, facilitating easy sharing and collaboration among researchers and organizations working with EO data.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b="1" dirty="0"/>
              <a:t>Interoperability</a:t>
            </a:r>
            <a:r>
              <a:rPr lang="en-US" dirty="0"/>
              <a:t>: Zarr's format is compatible with popular data analysis libraries such as NumPy and Dask, allowing seamless integration into existing workflows for data analysis and visualization.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94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13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BB0996-F024-38B0-FC06-D7C307453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F64EFE-DFB8-C4DD-B958-AEEEA7499C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DE8F35-6921-0869-0C03-0AA2C48646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8C86DE-863F-0FC3-5A97-E15C999CBC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24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5.sv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sv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.sv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0" y="-1"/>
            <a:ext cx="12225338" cy="6858001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421831"/>
            <a:ext cx="10625007" cy="567399"/>
          </a:xfrm>
          <a:prstGeom prst="rect">
            <a:avLst/>
          </a:prstGeom>
        </p:spPr>
        <p:txBody>
          <a:bodyPr/>
          <a:lstStyle>
            <a:lvl1pPr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5">
            <a:extLst>
              <a:ext uri="{FF2B5EF4-FFF2-40B4-BE49-F238E27FC236}">
                <a16:creationId xmlns:a16="http://schemas.microsoft.com/office/drawing/2014/main" id="{33C1AA27-468E-4F19-A563-21152A310F35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5664"/>
            <a:ext cx="10159937" cy="430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96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60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7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557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 err="1"/>
              <a:t>fth</a:t>
            </a:r>
            <a:r>
              <a:rPr lang="en-GB" noProof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696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609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B2B2E7-BCE3-4EC1-AD51-3894C5284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91853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421831"/>
            <a:ext cx="10625007" cy="567399"/>
          </a:xfrm>
          <a:prstGeom prst="rect">
            <a:avLst/>
          </a:prstGeom>
        </p:spPr>
        <p:txBody>
          <a:bodyPr/>
          <a:lstStyle>
            <a:lvl1pPr algn="l"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102" name="Picture 5">
            <a:extLst>
              <a:ext uri="{FF2B5EF4-FFF2-40B4-BE49-F238E27FC236}">
                <a16:creationId xmlns:a16="http://schemas.microsoft.com/office/drawing/2014/main" id="{EA088D67-7B06-4281-990B-01FE6467697E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E7E9920D-5148-4C5E-AF4F-672E07B42A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5">
            <a:extLst>
              <a:ext uri="{FF2B5EF4-FFF2-40B4-BE49-F238E27FC236}">
                <a16:creationId xmlns:a16="http://schemas.microsoft.com/office/drawing/2014/main" id="{75432A0F-AD37-4EDF-A3C9-9129332D7C90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6648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N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31791" y="5258116"/>
            <a:ext cx="10114287" cy="4572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38978" y="3421830"/>
            <a:ext cx="10112029" cy="640080"/>
          </a:xfrm>
          <a:prstGeom prst="rect">
            <a:avLst/>
          </a:prstGeom>
        </p:spPr>
        <p:txBody>
          <a:bodyPr/>
          <a:lstStyle>
            <a:lvl1pPr algn="l">
              <a:defRPr sz="3087">
                <a:solidFill>
                  <a:srgbClr val="8197A6"/>
                </a:solidFill>
              </a:defRPr>
            </a:lvl1pPr>
          </a:lstStyle>
          <a:p>
            <a:pPr lvl="0"/>
            <a:r>
              <a:rPr lang="en-GB" noProof="0"/>
              <a:t>NAME YOUR PART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 flipV="1">
            <a:off x="487605" y="3421830"/>
            <a:ext cx="0" cy="6400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102" name="Picture 5">
            <a:extLst>
              <a:ext uri="{FF2B5EF4-FFF2-40B4-BE49-F238E27FC236}">
                <a16:creationId xmlns:a16="http://schemas.microsoft.com/office/drawing/2014/main" id="{EA088D67-7B06-4281-990B-01FE6467697E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  <p:cxnSp>
        <p:nvCxnSpPr>
          <p:cNvPr id="7" name="Straight Connector 152">
            <a:extLst>
              <a:ext uri="{FF2B5EF4-FFF2-40B4-BE49-F238E27FC236}">
                <a16:creationId xmlns:a16="http://schemas.microsoft.com/office/drawing/2014/main" id="{1F2F88DD-EC08-BA77-AAE6-0EFA7E280C37}"/>
              </a:ext>
            </a:extLst>
          </p:cNvPr>
          <p:cNvCxnSpPr>
            <a:cxnSpLocks/>
          </p:cNvCxnSpPr>
          <p:nvPr userDrawn="1"/>
        </p:nvCxnSpPr>
        <p:spPr>
          <a:xfrm flipV="1">
            <a:off x="487605" y="5258117"/>
            <a:ext cx="0" cy="4572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24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rt N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38978" y="3421830"/>
            <a:ext cx="10112029" cy="640080"/>
          </a:xfrm>
          <a:prstGeom prst="rect">
            <a:avLst/>
          </a:prstGeom>
        </p:spPr>
        <p:txBody>
          <a:bodyPr/>
          <a:lstStyle>
            <a:lvl1pPr algn="l">
              <a:defRPr sz="3087">
                <a:solidFill>
                  <a:srgbClr val="8197A6"/>
                </a:solidFill>
              </a:defRPr>
            </a:lvl1pPr>
          </a:lstStyle>
          <a:p>
            <a:pPr lvl="0"/>
            <a:r>
              <a:rPr lang="en-GB" noProof="0"/>
              <a:t>NAME YOUR PART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 flipV="1">
            <a:off x="487605" y="3421830"/>
            <a:ext cx="0" cy="6400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040188"/>
      </p:ext>
    </p:extLst>
  </p:cSld>
  <p:clrMapOvr>
    <a:masterClrMapping/>
  </p:clrMapOvr>
  <p:hf sldNum="0"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</a:t>
            </a:r>
            <a:r>
              <a:rPr lang="en-GB" noProof="0"/>
              <a:t>Master</a:t>
            </a:r>
            <a:r>
              <a:rPr lang="en-US" noProof="0"/>
              <a:t> text styles</a:t>
            </a:r>
          </a:p>
          <a:p>
            <a:pPr lvl="1"/>
            <a:r>
              <a:rPr lang="en-GB" noProof="0"/>
              <a:t>Second</a:t>
            </a:r>
            <a:r>
              <a:rPr lang="en-US" noProof="0"/>
              <a:t> level</a:t>
            </a:r>
          </a:p>
          <a:p>
            <a:pPr lvl="2"/>
            <a:r>
              <a:rPr lang="en-US" noProof="0"/>
              <a:t>Third </a:t>
            </a:r>
            <a:r>
              <a:rPr lang="en-GB" noProof="0"/>
              <a:t>level</a:t>
            </a:r>
          </a:p>
          <a:p>
            <a:pPr lvl="3"/>
            <a:r>
              <a:rPr lang="en-GB" noProof="0"/>
              <a:t>Fourth</a:t>
            </a:r>
            <a:r>
              <a:rPr lang="en-US" noProof="0"/>
              <a:t> level</a:t>
            </a:r>
          </a:p>
          <a:p>
            <a:pPr lvl="4"/>
            <a:r>
              <a:rPr lang="en-GB" noProof="0"/>
              <a:t>Fifth</a:t>
            </a:r>
            <a:r>
              <a:rPr lang="en-US" noProof="0"/>
              <a:t> level</a:t>
            </a:r>
            <a:endParaRPr lang="en-GB" noProof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1122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1446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769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AAC5E67-E08A-4CAC-8F4D-A2D8638C2B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2361E30E-1C22-46B3-9AB9-AB1BC0D7C98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300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7368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3144F-B6DA-43DE-8986-0AB5D2CDA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1AD377-1350-4EFA-894B-5CEA5EA7AA4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6523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FB530B-ADC5-296E-3771-9D133CEC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8167" y="1709739"/>
            <a:ext cx="9169004" cy="2716926"/>
          </a:xfrm>
        </p:spPr>
        <p:txBody>
          <a:bodyPr lIns="0"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3C9928-F374-7955-2E4F-754072411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8167" y="4686174"/>
            <a:ext cx="9169004" cy="1403476"/>
          </a:xfrm>
        </p:spPr>
        <p:txBody>
          <a:bodyPr lIns="36000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D66805C3-D892-3607-B8CC-23926FEE54B6}"/>
              </a:ext>
            </a:extLst>
          </p:cNvPr>
          <p:cNvCxnSpPr/>
          <p:nvPr userDrawn="1"/>
        </p:nvCxnSpPr>
        <p:spPr>
          <a:xfrm>
            <a:off x="1528167" y="4556419"/>
            <a:ext cx="9169004" cy="0"/>
          </a:xfrm>
          <a:prstGeom prst="line">
            <a:avLst/>
          </a:prstGeom>
          <a:ln w="635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346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13A1B-49C8-0A79-02D9-C8B3020631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8167" y="1122363"/>
            <a:ext cx="9169004" cy="2387600"/>
          </a:xfrm>
        </p:spPr>
        <p:txBody>
          <a:bodyPr anchor="b">
            <a:normAutofit/>
          </a:bodyPr>
          <a:lstStyle>
            <a:lvl1pPr algn="ctr">
              <a:defRPr sz="5000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7D88765-9A65-F50E-D492-35343AF92B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8167" y="3602038"/>
            <a:ext cx="9169004" cy="1655762"/>
          </a:xfrm>
        </p:spPr>
        <p:txBody>
          <a:bodyPr>
            <a:normAutofit/>
          </a:bodyPr>
          <a:lstStyle>
            <a:lvl1pPr marL="0" indent="0" algn="ctr">
              <a:buNone/>
              <a:defRPr sz="2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898339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13A1B-49C8-0A79-02D9-C8B3020631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8167" y="3538559"/>
            <a:ext cx="9169004" cy="2387600"/>
          </a:xfrm>
        </p:spPr>
        <p:txBody>
          <a:bodyPr anchor="b">
            <a:normAutofit/>
          </a:bodyPr>
          <a:lstStyle>
            <a:lvl1pPr algn="ctr">
              <a:defRPr sz="4000" baseline="0">
                <a:solidFill>
                  <a:schemeClr val="bg1"/>
                </a:solidFill>
                <a:latin typeface="MarkOT-Light" panose="020B0504020101010102" pitchFamily="34" charset="77"/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pic>
        <p:nvPicPr>
          <p:cNvPr id="9" name="Grafik 8" descr="Ein Bild, das Grafiken, Schrift, Logo, Grafikdesign enthält.&#10;&#10;Automatisch generierte Beschreibung">
            <a:extLst>
              <a:ext uri="{FF2B5EF4-FFF2-40B4-BE49-F238E27FC236}">
                <a16:creationId xmlns:a16="http://schemas.microsoft.com/office/drawing/2014/main" id="{077B7FA1-9294-5A50-0244-74E8C186FD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11873" y="675269"/>
            <a:ext cx="5542313" cy="439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8494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13A1B-49C8-0A79-02D9-C8B3020631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8167" y="1122363"/>
            <a:ext cx="9169004" cy="2387600"/>
          </a:xfrm>
        </p:spPr>
        <p:txBody>
          <a:bodyPr anchor="b">
            <a:normAutofit/>
          </a:bodyPr>
          <a:lstStyle>
            <a:lvl1pPr algn="ctr">
              <a:defRPr sz="50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7D88765-9A65-F50E-D492-35343AF92B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8167" y="3602038"/>
            <a:ext cx="9169004" cy="1655762"/>
          </a:xfrm>
        </p:spPr>
        <p:txBody>
          <a:bodyPr>
            <a:normAutofit/>
          </a:bodyPr>
          <a:lstStyle>
            <a:lvl1pPr marL="0" indent="0" algn="ctr">
              <a:buNone/>
              <a:defRPr sz="2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1771D5C1-8291-16EE-0920-A54122530FE1}"/>
              </a:ext>
            </a:extLst>
          </p:cNvPr>
          <p:cNvCxnSpPr/>
          <p:nvPr userDrawn="1"/>
        </p:nvCxnSpPr>
        <p:spPr>
          <a:xfrm>
            <a:off x="1528167" y="3554654"/>
            <a:ext cx="9169004" cy="0"/>
          </a:xfrm>
          <a:prstGeom prst="line">
            <a:avLst/>
          </a:prstGeom>
          <a:ln w="635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fik 6">
            <a:extLst>
              <a:ext uri="{FF2B5EF4-FFF2-40B4-BE49-F238E27FC236}">
                <a16:creationId xmlns:a16="http://schemas.microsoft.com/office/drawing/2014/main" id="{61C5AC65-33CD-1C6C-2320-1230E3F98A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6017" y="202357"/>
            <a:ext cx="2633930" cy="123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607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F8A5F-9F94-4AF2-2221-8AEB45592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noProof="0"/>
              <a:t>Click </a:t>
            </a:r>
            <a:r>
              <a:rPr lang="de-AT" noProof="0" err="1"/>
              <a:t>to</a:t>
            </a:r>
            <a:r>
              <a:rPr lang="de-AT" noProof="0"/>
              <a:t> </a:t>
            </a:r>
            <a:r>
              <a:rPr lang="de-AT" noProof="0" err="1"/>
              <a:t>edit</a:t>
            </a:r>
            <a:r>
              <a:rPr lang="de-AT" noProof="0"/>
              <a:t> Master title style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D72C5811-EB0F-24A6-9D92-83A489BDA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0330" y="1645051"/>
            <a:ext cx="10024676" cy="4531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0C2DFAB6-AA00-812C-393D-76D04AFD6B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11205609" y="5728734"/>
            <a:ext cx="1681162" cy="35829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800" b="0" baseline="0">
                <a:solidFill>
                  <a:schemeClr val="accent5"/>
                </a:solidFill>
                <a:latin typeface="MarkOT" panose="020B0504020101010102" pitchFamily="34" charset="77"/>
              </a:defRPr>
            </a:lvl1pPr>
          </a:lstStyle>
          <a:p>
            <a:fld id="{F0E971E4-BF39-5C45-B587-6F0E9F24E52F}" type="slidenum">
              <a:rPr lang="de-DE" smtClean="0"/>
              <a:pPr/>
              <a:t>‹#›</a:t>
            </a:fld>
            <a:r>
              <a:rPr lang="en-AT"/>
              <a:t>   |    </a:t>
            </a:r>
            <a:fld id="{C39BE1A6-3665-4892-9614-FF086D38B345}" type="datetime1">
              <a:rPr lang="de-AT" smtClean="0"/>
              <a:pPr/>
              <a:t>16.04.25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93850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4C27A-233F-764C-6C88-3AB6A2BCB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noProof="0"/>
              <a:t>Click </a:t>
            </a:r>
            <a:r>
              <a:rPr lang="de-AT" noProof="0" err="1"/>
              <a:t>to</a:t>
            </a:r>
            <a:r>
              <a:rPr lang="de-AT" noProof="0"/>
              <a:t> </a:t>
            </a:r>
            <a:r>
              <a:rPr lang="de-AT" noProof="0" err="1"/>
              <a:t>edit</a:t>
            </a:r>
            <a:r>
              <a:rPr lang="de-AT" noProof="0"/>
              <a:t> Master title style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D231D06-08EC-68FF-BA97-6634B8BF47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1172" y="1644657"/>
            <a:ext cx="5377935" cy="45323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6" name="Gerade Verbindung 9">
            <a:extLst>
              <a:ext uri="{FF2B5EF4-FFF2-40B4-BE49-F238E27FC236}">
                <a16:creationId xmlns:a16="http://schemas.microsoft.com/office/drawing/2014/main" id="{713E0491-BF39-C1ED-3B50-C9F858765368}"/>
              </a:ext>
            </a:extLst>
          </p:cNvPr>
          <p:cNvCxnSpPr>
            <a:cxnSpLocks/>
          </p:cNvCxnSpPr>
          <p:nvPr userDrawn="1"/>
        </p:nvCxnSpPr>
        <p:spPr>
          <a:xfrm>
            <a:off x="6112669" y="1689101"/>
            <a:ext cx="0" cy="4468813"/>
          </a:xfrm>
          <a:prstGeom prst="line">
            <a:avLst/>
          </a:prstGeom>
          <a:ln w="635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3">
            <a:extLst>
              <a:ext uri="{FF2B5EF4-FFF2-40B4-BE49-F238E27FC236}">
                <a16:creationId xmlns:a16="http://schemas.microsoft.com/office/drawing/2014/main" id="{7D1BCBC1-7ACB-43FF-A5F0-FDB5096840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6233" y="1644657"/>
            <a:ext cx="5377928" cy="45323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38B8E812-21CE-ABEB-BBB7-1350B3FDEB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11205609" y="5728734"/>
            <a:ext cx="1681162" cy="35829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800" b="0" baseline="0">
                <a:solidFill>
                  <a:schemeClr val="accent5"/>
                </a:solidFill>
                <a:latin typeface="MarkOT" panose="020B0504020101010102" pitchFamily="34" charset="77"/>
              </a:defRPr>
            </a:lvl1pPr>
          </a:lstStyle>
          <a:p>
            <a:fld id="{F0E971E4-BF39-5C45-B587-6F0E9F24E52F}" type="slidenum">
              <a:rPr lang="de-DE" smtClean="0"/>
              <a:pPr/>
              <a:t>‹#›</a:t>
            </a:fld>
            <a:r>
              <a:rPr lang="en-AT"/>
              <a:t>   |      eodc.eu      </a:t>
            </a:r>
            <a:fld id="{C39BE1A6-3665-4892-9614-FF086D38B345}" type="datetime1">
              <a:rPr lang="de-AT" smtClean="0"/>
              <a:pPr/>
              <a:t>16.04.25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4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179E19F2-F57B-45DE-B862-DD01F0612E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3656F8C5-B6A5-414F-86D9-8C977E5C1BBD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60816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18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1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sv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image" Target="../media/image5.sv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2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Relationship Id="rId9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noProof="0"/>
              <a:t>Click to edit Master title style</a:t>
            </a:r>
            <a:endParaRPr lang="en-GB" noProof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/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294C493E-467F-427F-AD20-6EDFB99CC1EE}"/>
              </a:ext>
            </a:extLst>
          </p:cNvPr>
          <p:cNvPicPr>
            <a:picLocks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0" r:id="rId6"/>
    <p:sldLayoutId id="2147483931" r:id="rId7"/>
    <p:sldLayoutId id="2147483932" r:id="rId8"/>
    <p:sldLayoutId id="2147483933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6" r:id="rId15"/>
    <p:sldLayoutId id="2147483947" r:id="rId16"/>
    <p:sldLayoutId id="2147483977" r:id="rId1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09A9530-2671-487F-A9F5-FDB35D172B8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sp>
        <p:nvSpPr>
          <p:cNvPr id="3" name="Text Box 34">
            <a:extLst>
              <a:ext uri="{FF2B5EF4-FFF2-40B4-BE49-F238E27FC236}">
                <a16:creationId xmlns:a16="http://schemas.microsoft.com/office/drawing/2014/main" id="{174566EC-B884-414A-9831-F2C2C01CAF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8673324-7E47-2849-ABFE-CFCE924180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E905FD-56C1-4FF6-A433-C72EFE86E9E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95660-CE89-4345-8089-CAD36085B63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FE516291-A401-44B3-B7C0-494EEF7A0709}"/>
              </a:ext>
            </a:extLst>
          </p:cNvPr>
          <p:cNvPicPr>
            <a:picLocks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1" y="6455688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8" r:id="rId2"/>
    <p:sldLayoutId id="2147483979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72" r:id="rId9"/>
    <p:sldLayoutId id="2147483966" r:id="rId10"/>
    <p:sldLayoutId id="2147483967" r:id="rId11"/>
    <p:sldLayoutId id="2147483968" r:id="rId12"/>
    <p:sldLayoutId id="2147483969" r:id="rId13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974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34" name="Straight Connector 64">
            <a:extLst>
              <a:ext uri="{FF2B5EF4-FFF2-40B4-BE49-F238E27FC236}">
                <a16:creationId xmlns:a16="http://schemas.microsoft.com/office/drawing/2014/main" id="{8F972EA9-1462-4B0E-A09A-25D9F39ABE44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11947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>
            <a:extLst>
              <a:ext uri="{FF2B5EF4-FFF2-40B4-BE49-F238E27FC236}">
                <a16:creationId xmlns:a16="http://schemas.microsoft.com/office/drawing/2014/main" id="{5217072E-26F2-4536-B7A4-4922A861EF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9" y="6578011"/>
            <a:ext cx="1641396" cy="113828"/>
          </a:xfrm>
          <a:prstGeom prst="rect">
            <a:avLst/>
          </a:prstGeom>
        </p:spPr>
      </p:pic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3DFCB740-7646-4EBC-AD20-3EBB6A01A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07ED2C1-0776-4663-8284-733C83AE373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F90349B-FF48-4A3E-8266-C6C8B77A2E91}"/>
              </a:ext>
            </a:extLst>
          </p:cNvPr>
          <p:cNvPicPr>
            <a:picLocks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900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bleu, Bleu électrique, capture d’écran, flou&#10;&#10;Description générée automatiquement">
            <a:extLst>
              <a:ext uri="{FF2B5EF4-FFF2-40B4-BE49-F238E27FC236}">
                <a16:creationId xmlns:a16="http://schemas.microsoft.com/office/drawing/2014/main" id="{78A8198B-C6B5-8C99-ABFE-DBFD2430FF6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" y="0"/>
            <a:ext cx="12225337" cy="1328466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377CAC9-77BD-E28A-0B4C-E878C1EED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202" y="239866"/>
            <a:ext cx="9159841" cy="831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D5AA3A-62D0-780F-9A15-5EFF54466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0330" y="1645051"/>
            <a:ext cx="10024676" cy="4531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CEECA1-83D8-8567-B2B1-D18034BCF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11205609" y="5728734"/>
            <a:ext cx="1681162" cy="35829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800" b="0" baseline="0">
                <a:solidFill>
                  <a:schemeClr val="accent5"/>
                </a:solidFill>
                <a:latin typeface="MarkOT" panose="020B0504020101010102" pitchFamily="34" charset="77"/>
              </a:defRPr>
            </a:lvl1pPr>
          </a:lstStyle>
          <a:p>
            <a:fld id="{F0E971E4-BF39-5C45-B587-6F0E9F24E52F}" type="slidenum">
              <a:rPr lang="de-DE" smtClean="0"/>
              <a:pPr/>
              <a:t>‹#›</a:t>
            </a:fld>
            <a:r>
              <a:rPr lang="en-AT"/>
              <a:t>   |   </a:t>
            </a:r>
            <a:fld id="{C39BE1A6-3665-4892-9614-FF086D38B345}" type="datetime1">
              <a:rPr lang="de-AT" smtClean="0"/>
              <a:pPr/>
              <a:t>16.04.25</a:t>
            </a:fld>
            <a:endParaRPr lang="de-DE"/>
          </a:p>
        </p:txBody>
      </p:sp>
      <p:pic>
        <p:nvPicPr>
          <p:cNvPr id="4" name="Image 2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321A85B5-4382-F136-0195-F48D8AD88208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30539" y="354028"/>
            <a:ext cx="2021863" cy="62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7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baseline="0">
          <a:solidFill>
            <a:schemeClr val="bg1"/>
          </a:solidFill>
          <a:latin typeface="MarkOT-Light" panose="020B0504020101010102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MarkOT" panose="020B0504020101010102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MarkOT" panose="020B0504020101010102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MarkOT" panose="020B0504020101010102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MarkOT" panose="020B0504020101010102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MarkOT" panose="020B0504020101010102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46.sv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2.pages.eopf.copernicus.eu/pdfs-adfs/" TargetMode="External"/><Relationship Id="rId7" Type="http://schemas.openxmlformats.org/officeDocument/2006/relationships/hyperlink" Target="https://gitlab.eopf.copernicus.eu/cpm/eopf-cpm" TargetMode="External"/><Relationship Id="rId2" Type="http://schemas.openxmlformats.org/officeDocument/2006/relationships/hyperlink" Target="https://eopf.copernicus.eu/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s3.pages.eopf.copernicus.eu/pdfs-adfs/" TargetMode="External"/><Relationship Id="rId5" Type="http://schemas.openxmlformats.org/officeDocument/2006/relationships/hyperlink" Target="https://s1.pages.eopf.copernicus.eu/s1-l12-rp/main/pfs/index.html" TargetMode="External"/><Relationship Id="rId4" Type="http://schemas.openxmlformats.org/officeDocument/2006/relationships/hyperlink" Target="https://cpm.pages.eopf.copernicus.eu/adf-auxiliary-data-file/main/adfs/index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126000" y="3087037"/>
            <a:ext cx="6431211" cy="103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02" tIns="44101" rIns="88202" bIns="44101" numCol="1" anchor="b" anchorCtr="0" compatLnSpc="1">
            <a:prstTxWarp prst="textNoShape">
              <a:avLst/>
            </a:prstTxWarp>
            <a:spAutoFit/>
          </a:bodyPr>
          <a:lstStyle/>
          <a:p>
            <a:pPr defTabSz="882030">
              <a:defRPr/>
            </a:pPr>
            <a:r>
              <a:rPr lang="en-GB" sz="3087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Context of Zarr in EOPF re-engineering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6915706" y="5224144"/>
            <a:ext cx="5123696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Vincent Dumoulin</a:t>
            </a: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6915681" y="5885467"/>
            <a:ext cx="512372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16/04/2025</a:t>
            </a: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B06A49EE-0921-4A0E-99D9-29F5A2AC6E1F}"/>
              </a:ext>
            </a:extLst>
          </p:cNvPr>
          <p:cNvSpPr/>
          <p:nvPr/>
        </p:nvSpPr>
        <p:spPr>
          <a:xfrm>
            <a:off x="7288567" y="5590659"/>
            <a:ext cx="4750834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200">
                <a:latin typeface="Arial" panose="020B0604020202020204" pitchFamily="34" charset="0"/>
                <a:cs typeface="Arial" panose="020B0604020202020204" pitchFamily="34" charset="0"/>
              </a:rPr>
              <a:t>ESA ESRIN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allAtOnce"/>
      <p:bldP spid="8" grpId="0" build="allAtOnce"/>
      <p:bldP spid="2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3C695-7491-40E0-A7AF-19FF25FF8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94A96-C8DA-51EB-EF0E-A55E068B1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EOPF data representation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CE800-F60A-0401-E8E8-BB012FCE35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3"/>
            <a:ext cx="11645566" cy="2651760"/>
          </a:xfrm>
        </p:spPr>
        <p:txBody>
          <a:bodyPr/>
          <a:lstStyle/>
          <a:p>
            <a:pPr algn="ctr"/>
            <a:r>
              <a:rPr lang="en-GB" sz="2000" b="1" i="0" u="sng" strike="noStrike">
                <a:solidFill>
                  <a:srgbClr val="8197A6"/>
                </a:solidFill>
                <a:effectLst/>
                <a:latin typeface="Arial" panose="020B0604020202020204" pitchFamily="34" charset="0"/>
              </a:rPr>
              <a:t>Zarr</a:t>
            </a:r>
            <a:r>
              <a:rPr lang="en-GB" sz="2000" b="1" i="0" u="none" strike="noStrike">
                <a:solidFill>
                  <a:srgbClr val="8197A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2000" b="0" i="0" u="none" strike="noStrike">
                <a:solidFill>
                  <a:srgbClr val="8197A6"/>
                </a:solidFill>
                <a:effectLst/>
                <a:latin typeface="Arial" panose="020B0604020202020204" pitchFamily="34" charset="0"/>
              </a:rPr>
              <a:t>is an open-source format for chunked, compressed, N-dimensional arrays</a:t>
            </a:r>
            <a:endParaRPr lang="en-US" sz="2000" b="0" i="0" u="none" strike="noStrike">
              <a:solidFill>
                <a:srgbClr val="003249"/>
              </a:solidFill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610F354-69E0-4A69-BDA6-3FCBB7230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93" y="1211707"/>
            <a:ext cx="8174515" cy="5315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7170" name="Picture 2" descr="GitHub - zarr-developers/zarr-python: An implementation of chunked,  compressed, N-dimensional arrays for Python.">
            <a:extLst>
              <a:ext uri="{FF2B5EF4-FFF2-40B4-BE49-F238E27FC236}">
                <a16:creationId xmlns:a16="http://schemas.microsoft.com/office/drawing/2014/main" id="{E274901B-932C-F09B-032B-94FB0D4AD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0608" y="4594598"/>
            <a:ext cx="2263402" cy="226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658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3EEECA-2FA5-3A9E-4759-084766DE1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84D17-7460-6E68-3CC1-A929F5900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EOPF Product Storage: Example S3 L1 OLCI ERR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06C5F7F-C5FB-9B46-A4B8-C5D373EC33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94" y="927148"/>
            <a:ext cx="3797300" cy="56769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0F3EEB2-03E8-E13E-6CA2-EBBDBA3C16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8844" y="1289050"/>
            <a:ext cx="3797300" cy="43942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90E9FEC-011E-B4B4-716B-9C7E5DFD7D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6144" y="1231900"/>
            <a:ext cx="3797300" cy="450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29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D2CFEB-C1BD-D03D-947E-958D15508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81E9B-5BB7-A66B-0417-84EA04E17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Sentinel data processors redesign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5C7B4B-C1D0-E96A-AE5B-3089C5034BF3}"/>
              </a:ext>
            </a:extLst>
          </p:cNvPr>
          <p:cNvSpPr txBox="1"/>
          <p:nvPr/>
        </p:nvSpPr>
        <p:spPr bwMode="auto">
          <a:xfrm>
            <a:off x="6203077" y="1166287"/>
            <a:ext cx="5804673" cy="3124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0" hangingPunct="0">
              <a:lnSpc>
                <a:spcPct val="119000"/>
              </a:lnSpc>
              <a:spcBef>
                <a:spcPct val="20000"/>
              </a:spcBef>
              <a:buClr>
                <a:srgbClr val="8197A6"/>
              </a:buClr>
            </a:pPr>
            <a:r>
              <a:rPr lang="en-US" altLang="en-US" i="0">
                <a:solidFill>
                  <a:srgbClr val="8197A6"/>
                </a:solidFill>
                <a:effectLst/>
                <a:latin typeface="+mn-lt"/>
                <a:ea typeface="MS PGothic" pitchFamily="34" charset="-128"/>
              </a:rPr>
              <a:t>ESA Copernicus Earth Observation Processor Framework (EOPF) </a:t>
            </a:r>
            <a:r>
              <a:rPr lang="en-US" altLang="en-US">
                <a:solidFill>
                  <a:srgbClr val="8197A6"/>
                </a:solidFill>
                <a:latin typeface="+mn-lt"/>
                <a:ea typeface="MS PGothic" pitchFamily="34" charset="-128"/>
              </a:rPr>
              <a:t>facilitates the transition of </a:t>
            </a:r>
            <a:r>
              <a:rPr lang="en-US" altLang="en-US" b="0" i="0">
                <a:solidFill>
                  <a:srgbClr val="8197A6"/>
                </a:solidFill>
                <a:effectLst/>
                <a:latin typeface="+mn-lt"/>
                <a:ea typeface="MS PGothic" pitchFamily="34" charset="-128"/>
              </a:rPr>
              <a:t>the Copernicus Sentinel operations towards a more optimized approach which</a:t>
            </a:r>
            <a:r>
              <a:rPr lang="en-US">
                <a:solidFill>
                  <a:srgbClr val="8197A6"/>
                </a:solidFill>
                <a:latin typeface="+mn-lt"/>
              </a:rPr>
              <a:t>:</a:t>
            </a:r>
          </a:p>
          <a:p>
            <a:pPr marL="285750" indent="-285750" eaLnBrk="0" hangingPunct="0">
              <a:lnSpc>
                <a:spcPct val="119000"/>
              </a:lnSpc>
              <a:spcBef>
                <a:spcPct val="20000"/>
              </a:spcBef>
              <a:buClr>
                <a:srgbClr val="8197A6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8197A6"/>
                </a:solidFill>
                <a:latin typeface="+mn-lt"/>
              </a:rPr>
              <a:t>enables customizable processing, </a:t>
            </a:r>
          </a:p>
          <a:p>
            <a:pPr marL="285750" indent="-285750" eaLnBrk="0" hangingPunct="0">
              <a:lnSpc>
                <a:spcPct val="119000"/>
              </a:lnSpc>
              <a:spcBef>
                <a:spcPct val="20000"/>
              </a:spcBef>
              <a:buClr>
                <a:srgbClr val="8197A6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8197A6"/>
                </a:solidFill>
                <a:latin typeface="+mn-lt"/>
              </a:rPr>
              <a:t>enhances flexibility and scalability,</a:t>
            </a:r>
          </a:p>
          <a:p>
            <a:pPr marL="285750" indent="-285750" eaLnBrk="0" hangingPunct="0">
              <a:lnSpc>
                <a:spcPct val="119000"/>
              </a:lnSpc>
              <a:spcBef>
                <a:spcPct val="20000"/>
              </a:spcBef>
              <a:buClr>
                <a:srgbClr val="8197A6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8197A6"/>
                </a:solidFill>
                <a:latin typeface="+mn-lt"/>
              </a:rPr>
              <a:t>streamlines access to large volumes of data.</a:t>
            </a:r>
            <a:endParaRPr lang="en-US" altLang="en-US" b="0" i="0">
              <a:solidFill>
                <a:srgbClr val="8197A6"/>
              </a:solidFill>
              <a:effectLst/>
              <a:latin typeface="+mn-lt"/>
              <a:ea typeface="MS PGothic" pitchFamily="34" charset="-128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EEEFB21-D4D8-D176-3F6D-EA5F75558F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6317713"/>
              </p:ext>
            </p:extLst>
          </p:nvPr>
        </p:nvGraphicFramePr>
        <p:xfrm>
          <a:off x="216000" y="1117600"/>
          <a:ext cx="5762854" cy="43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AutoShape 2" descr="Primary Dask logo.">
            <a:extLst>
              <a:ext uri="{FF2B5EF4-FFF2-40B4-BE49-F238E27FC236}">
                <a16:creationId xmlns:a16="http://schemas.microsoft.com/office/drawing/2014/main" id="{78588245-2E20-9F68-C863-0668C7868E4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59475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085FB2-6E16-6F81-CDD1-429BC64C1D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95919" y="4193384"/>
            <a:ext cx="1905000" cy="698500"/>
          </a:xfrm>
          <a:prstGeom prst="rect">
            <a:avLst/>
          </a:prstGeom>
        </p:spPr>
      </p:pic>
      <p:pic>
        <p:nvPicPr>
          <p:cNvPr id="1032" name="Picture 8" descr="Combined logo">
            <a:extLst>
              <a:ext uri="{FF2B5EF4-FFF2-40B4-BE49-F238E27FC236}">
                <a16:creationId xmlns:a16="http://schemas.microsoft.com/office/drawing/2014/main" id="{43D31D6F-7523-C271-3C01-9810FABBD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486" y="4091784"/>
            <a:ext cx="2679700" cy="90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D78C0CF6-4102-609A-949E-6FCA8888A02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164483" y="4141165"/>
            <a:ext cx="2058670" cy="20586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DFA300A-673A-0769-3E1A-306FD62B7710}"/>
              </a:ext>
            </a:extLst>
          </p:cNvPr>
          <p:cNvSpPr txBox="1"/>
          <p:nvPr/>
        </p:nvSpPr>
        <p:spPr>
          <a:xfrm>
            <a:off x="888521" y="5904909"/>
            <a:ext cx="994938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Availability of a first version of the Processors is expected for second half of 2025</a:t>
            </a:r>
          </a:p>
        </p:txBody>
      </p:sp>
    </p:spTree>
    <p:extLst>
      <p:ext uri="{BB962C8B-B14F-4D97-AF65-F5344CB8AC3E}">
        <p14:creationId xmlns:p14="http://schemas.microsoft.com/office/powerpoint/2010/main" val="3026078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1C66F-B621-29E1-7A6B-AA3A07F20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60401"/>
            <a:ext cx="10108800" cy="553998"/>
          </a:xfrm>
        </p:spPr>
        <p:txBody>
          <a:bodyPr/>
          <a:lstStyle/>
          <a:p>
            <a:r>
              <a:rPr lang="en-US"/>
              <a:t>Available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B383-5FB4-0843-9108-CE42994B5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All the resources can be found here:</a:t>
            </a:r>
          </a:p>
          <a:p>
            <a:pPr marL="1124226" lvl="1" indent="-342900">
              <a:buFont typeface="Arial" panose="020B0604020202020204" pitchFamily="34" charset="0"/>
              <a:buChar char="•"/>
            </a:pPr>
            <a:r>
              <a:rPr lang="en-US" sz="2000">
                <a:latin typeface="+mj-lt"/>
                <a:ea typeface="Verdana"/>
                <a:hlinkClick r:id="rId2"/>
              </a:rPr>
              <a:t>https://eopf.copernicus.eu/</a:t>
            </a:r>
            <a:endParaRPr lang="en-US" sz="200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Product format currently available</a:t>
            </a:r>
            <a:r>
              <a:rPr lang="en-US" sz="2000">
                <a:latin typeface="+mn-lt"/>
              </a:rPr>
              <a:t>:</a:t>
            </a:r>
          </a:p>
          <a:p>
            <a:pPr marL="1124226" lvl="1" indent="-342900">
              <a:buFont typeface="Arial" panose="020B0604020202020204" pitchFamily="34" charset="0"/>
              <a:buChar char="•"/>
            </a:pPr>
            <a:r>
              <a:rPr lang="en-US" sz="2000">
                <a:latin typeface="+mn-lt"/>
              </a:rPr>
              <a:t>Common Product Spec: </a:t>
            </a:r>
            <a:r>
              <a:rPr lang="en-US" sz="2000">
                <a:solidFill>
                  <a:srgbClr val="009BDA"/>
                </a:solidFill>
                <a:latin typeface="+mn-lt"/>
                <a:ea typeface="Verda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https://cpm.pages.eopf.copernicus.eu/eopf-cpm/main/PSFD/</a:t>
            </a:r>
            <a:endParaRPr lang="en-US" sz="2000">
              <a:latin typeface="+mn-lt"/>
            </a:endParaRPr>
          </a:p>
          <a:p>
            <a:pPr marL="1124226" lvl="1" indent="-342900">
              <a:buFont typeface="Arial" panose="020B0604020202020204" pitchFamily="34" charset="0"/>
              <a:buChar char="•"/>
            </a:pPr>
            <a:r>
              <a:rPr lang="en-US" sz="2000">
                <a:latin typeface="+mn-lt"/>
              </a:rPr>
              <a:t>Common ADF: </a:t>
            </a:r>
            <a:r>
              <a:rPr lang="en-US" sz="2000">
                <a:latin typeface="+mn-lt"/>
                <a:hlinkClick r:id="rId4"/>
              </a:rPr>
              <a:t>https://cpm.pages.eopf.copernicus.eu/adf-auxiliary-data-file/main/adfs/index.html</a:t>
            </a:r>
            <a:r>
              <a:rPr lang="en-US" sz="2000">
                <a:latin typeface="+mn-lt"/>
              </a:rPr>
              <a:t> </a:t>
            </a:r>
          </a:p>
          <a:p>
            <a:pPr marL="1124226" lvl="1" indent="-342900">
              <a:buFont typeface="Arial" panose="020B0604020202020204" pitchFamily="34" charset="0"/>
              <a:buChar char="•"/>
            </a:pPr>
            <a:r>
              <a:rPr lang="en-US" sz="2000">
                <a:latin typeface="+mn-lt"/>
              </a:rPr>
              <a:t>Sentinel 1: </a:t>
            </a:r>
            <a:r>
              <a:rPr lang="en-US" sz="2000">
                <a:latin typeface="+mn-lt"/>
                <a:hlinkClick r:id="rId5"/>
              </a:rPr>
              <a:t>https://s1.pages.eopf.copernicus.eu/s1-l12-rp/main/pfs/index.html</a:t>
            </a:r>
            <a:r>
              <a:rPr lang="en-US" sz="2000">
                <a:latin typeface="+mn-lt"/>
              </a:rPr>
              <a:t> </a:t>
            </a:r>
          </a:p>
          <a:p>
            <a:pPr marL="1124226" lvl="1" indent="-342900">
              <a:buFont typeface="Arial" panose="020B0604020202020204" pitchFamily="34" charset="0"/>
              <a:buChar char="•"/>
            </a:pPr>
            <a:r>
              <a:rPr lang="en-US" sz="2000">
                <a:latin typeface="+mn-lt"/>
              </a:rPr>
              <a:t>Sentinel 2: </a:t>
            </a:r>
            <a:r>
              <a:rPr lang="en-US" sz="2000">
                <a:latin typeface="+mn-lt"/>
                <a:ea typeface="Verdana"/>
                <a:hlinkClick r:id="rId3"/>
              </a:rPr>
              <a:t>https://s2.pages.eopf.copernicus.eu/pdfs-adfs/</a:t>
            </a:r>
            <a:r>
              <a:rPr lang="en-US" sz="2000">
                <a:latin typeface="+mn-lt"/>
                <a:ea typeface="Verdana"/>
              </a:rPr>
              <a:t> </a:t>
            </a:r>
          </a:p>
          <a:p>
            <a:pPr marL="1124226" lvl="1" indent="-342900">
              <a:buFont typeface="Arial" panose="020B0604020202020204" pitchFamily="34" charset="0"/>
              <a:buChar char="•"/>
            </a:pPr>
            <a:r>
              <a:rPr lang="en-US" sz="2000">
                <a:latin typeface="+mn-lt"/>
              </a:rPr>
              <a:t>Sentinel 3: </a:t>
            </a:r>
            <a:r>
              <a:rPr lang="en-US" sz="2000">
                <a:latin typeface="+mn-lt"/>
                <a:hlinkClick r:id="rId6"/>
              </a:rPr>
              <a:t>https://s3.pages.eopf.copernicus.eu/pdfs-adfs/</a:t>
            </a:r>
            <a:r>
              <a:rPr lang="en-US" sz="2000">
                <a:latin typeface="+mn-lt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+mn-lt"/>
              </a:rPr>
              <a:t>Source code for the CPM library:</a:t>
            </a:r>
          </a:p>
          <a:p>
            <a:pPr marL="1124226" lvl="1" indent="-342900">
              <a:buFont typeface="Arial" panose="020B0604020202020204" pitchFamily="34" charset="0"/>
              <a:buChar char="•"/>
            </a:pPr>
            <a:r>
              <a:rPr lang="en-US" sz="2000">
                <a:hlinkClick r:id="rId7"/>
              </a:rPr>
              <a:t>https://gitlab.eopf.copernicus.eu/cpm/eopf-cpm</a:t>
            </a:r>
            <a:r>
              <a:rPr lang="en-US" sz="2000">
                <a:latin typeface="+mn-lt"/>
              </a:rPr>
              <a:t> 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555841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617206-5668-C386-0D5A-1D2DFD47F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823F0-2A24-E6E3-CC3F-B2B4442DF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978" y="3458170"/>
            <a:ext cx="10112029" cy="567399"/>
          </a:xfrm>
        </p:spPr>
        <p:txBody>
          <a:bodyPr/>
          <a:lstStyle/>
          <a:p>
            <a:r>
              <a:rPr lang="en-US" dirty="0"/>
              <a:t>Discrete Global Grid Systems (DGGS)</a:t>
            </a:r>
          </a:p>
        </p:txBody>
      </p:sp>
    </p:spTree>
    <p:extLst>
      <p:ext uri="{BB962C8B-B14F-4D97-AF65-F5344CB8AC3E}">
        <p14:creationId xmlns:p14="http://schemas.microsoft.com/office/powerpoint/2010/main" val="661514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64B750-C593-8C98-5A56-5507CD21B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997B3-5CE9-B577-536F-F67A6F883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&amp;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E5B38-FB3A-0874-19DB-05809A39E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"/>
                <a:ea typeface="MS PGothic"/>
                <a:cs typeface="Arial"/>
              </a:rPr>
              <a:t>Context</a:t>
            </a:r>
            <a:r>
              <a:rPr lang="en-US" sz="2000" dirty="0">
                <a:latin typeface="Arial"/>
                <a:ea typeface="MS PGothic"/>
                <a:cs typeface="Arial"/>
              </a:rPr>
              <a:t>:</a:t>
            </a:r>
          </a:p>
          <a:p>
            <a:pPr marL="106680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MS PGothic"/>
                <a:cs typeface="Arial"/>
              </a:rPr>
              <a:t>The Copernicus Space Component and the Destination Earth (DestinE) initiative generate and make available </a:t>
            </a:r>
            <a:r>
              <a:rPr lang="en-US" b="1" dirty="0">
                <a:latin typeface="Arial"/>
                <a:ea typeface="MS PGothic"/>
                <a:cs typeface="Arial"/>
              </a:rPr>
              <a:t>vast amounts of diverse </a:t>
            </a:r>
            <a:r>
              <a:rPr lang="en-US" dirty="0">
                <a:latin typeface="Arial"/>
                <a:ea typeface="MS PGothic"/>
                <a:cs typeface="Arial"/>
              </a:rPr>
              <a:t>Earth Observation (EO) and climate data.</a:t>
            </a:r>
          </a:p>
          <a:p>
            <a:pPr marL="106680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MS PGothic"/>
                <a:cs typeface="Arial"/>
              </a:rPr>
              <a:t>Different data representation, structures, projections and formats </a:t>
            </a:r>
            <a:r>
              <a:rPr lang="en-US" b="1" dirty="0">
                <a:latin typeface="Arial"/>
                <a:ea typeface="MS PGothic"/>
                <a:cs typeface="Arial"/>
              </a:rPr>
              <a:t>complicate the synergetic </a:t>
            </a:r>
            <a:r>
              <a:rPr lang="en-US" dirty="0">
                <a:latin typeface="Arial"/>
                <a:ea typeface="MS PGothic"/>
                <a:cs typeface="Arial"/>
              </a:rPr>
              <a:t>use and analysis of large volumes of diverse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"/>
                <a:ea typeface="MS PGothic"/>
                <a:cs typeface="Arial"/>
              </a:rPr>
              <a:t>Need</a:t>
            </a:r>
            <a:r>
              <a:rPr lang="en-US" sz="2000" dirty="0">
                <a:latin typeface="Arial"/>
                <a:ea typeface="MS PGothic"/>
                <a:cs typeface="Arial"/>
              </a:rPr>
              <a:t>:</a:t>
            </a:r>
            <a:r>
              <a:rPr lang="en-US" dirty="0">
                <a:latin typeface="Arial"/>
                <a:ea typeface="MS PGothic"/>
                <a:cs typeface="Arial"/>
              </a:rPr>
              <a:t> </a:t>
            </a:r>
          </a:p>
          <a:p>
            <a:pPr marL="106680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MS PGothic"/>
                <a:cs typeface="Arial"/>
              </a:rPr>
              <a:t>An </a:t>
            </a:r>
            <a:r>
              <a:rPr lang="en-US" b="1" dirty="0">
                <a:latin typeface="Arial"/>
                <a:ea typeface="MS PGothic"/>
                <a:cs typeface="Arial"/>
              </a:rPr>
              <a:t>interoperable data representation</a:t>
            </a:r>
            <a:r>
              <a:rPr lang="en-US" dirty="0">
                <a:latin typeface="Arial"/>
                <a:ea typeface="MS PGothic"/>
                <a:cs typeface="Arial"/>
              </a:rPr>
              <a:t> that streamlines the combination of large volumes of EO and climate data for easier processing, visualization, and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"/>
                <a:ea typeface="MS PGothic"/>
                <a:cs typeface="Arial"/>
              </a:rPr>
              <a:t>Solution</a:t>
            </a:r>
            <a:r>
              <a:rPr lang="en-US" sz="2000" dirty="0">
                <a:latin typeface="Arial"/>
                <a:ea typeface="MS PGothic"/>
                <a:cs typeface="Arial"/>
              </a:rPr>
              <a:t>:</a:t>
            </a:r>
          </a:p>
          <a:p>
            <a:pPr marL="106680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MS PGothic"/>
                <a:cs typeface="Arial"/>
              </a:rPr>
              <a:t>Adoption of </a:t>
            </a:r>
            <a:r>
              <a:rPr lang="en-US" b="1" dirty="0">
                <a:latin typeface="Arial"/>
                <a:ea typeface="MS PGothic"/>
                <a:cs typeface="Arial"/>
              </a:rPr>
              <a:t>Discrete Global Grid Systems (DGGS)</a:t>
            </a:r>
            <a:r>
              <a:rPr lang="en-US" dirty="0">
                <a:latin typeface="Arial"/>
                <a:ea typeface="MS PGothic"/>
                <a:cs typeface="Arial"/>
              </a:rPr>
              <a:t> in combination with the Zarr </a:t>
            </a:r>
            <a:r>
              <a:rPr lang="en-US" b="1" dirty="0">
                <a:latin typeface="Arial"/>
                <a:ea typeface="MS PGothic"/>
                <a:cs typeface="Arial"/>
              </a:rPr>
              <a:t>cloud-optimized format</a:t>
            </a:r>
            <a:r>
              <a:rPr lang="en-US" dirty="0">
                <a:latin typeface="Arial"/>
                <a:ea typeface="MS PGothic"/>
                <a:cs typeface="Arial"/>
              </a:rPr>
              <a:t> (EOPF for the Sentinels) to </a:t>
            </a:r>
            <a:r>
              <a:rPr lang="en-GB" dirty="0">
                <a:latin typeface="Arial"/>
                <a:ea typeface="MS PGothic"/>
                <a:cs typeface="Arial"/>
              </a:rPr>
              <a:t>harmonise</a:t>
            </a:r>
            <a:r>
              <a:rPr lang="en-US" dirty="0">
                <a:latin typeface="Arial"/>
                <a:ea typeface="MS PGothic"/>
                <a:cs typeface="Arial"/>
              </a:rPr>
              <a:t> the data representation across diverse types of data, including different types of EO sensors and climate data.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37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FA78D-E466-C39E-3A64-FE044EB59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 Global Grid Systems (DGGS)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949BF-4AD3-C504-6A79-F8D84F96E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Definition</a:t>
            </a:r>
            <a:r>
              <a:rPr lang="en-US"/>
              <a:t>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/>
              <a:t>A DGGS partitions the Earth’s surface into a hierarchy of </a:t>
            </a:r>
            <a:r>
              <a:rPr lang="en-US" b="1"/>
              <a:t>cells</a:t>
            </a:r>
            <a:r>
              <a:rPr lang="en-US"/>
              <a:t> with discrete boundaries, enabling systematic storage, indexing, and analysis of geospatial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Key Features</a:t>
            </a:r>
            <a:r>
              <a:rPr lang="en-US"/>
              <a:t>: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b="1"/>
              <a:t>Multi-Resolution</a:t>
            </a:r>
            <a:r>
              <a:rPr lang="en-US"/>
              <a:t>: Cells can be refined at finer levels while preserving relationships to coarser grids.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b="1"/>
              <a:t>Spatial Indexing</a:t>
            </a:r>
            <a:r>
              <a:rPr lang="en-US"/>
              <a:t>: Each cell has a unique identifier, supporting efficient queries and data retrieval.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b="1"/>
              <a:t>Uniform Coverage</a:t>
            </a:r>
            <a:r>
              <a:rPr lang="en-US"/>
              <a:t>: Ensures consistent global representation with minimal distortion.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b="1"/>
              <a:t>Interoperability</a:t>
            </a:r>
            <a:r>
              <a:rPr lang="en-US"/>
              <a:t>: Standardizes data representation across different sources and scales.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Why DGGS?</a:t>
            </a:r>
            <a:endParaRPr lang="en-US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/>
              <a:t>Facilitates </a:t>
            </a:r>
            <a:r>
              <a:rPr lang="en-US" b="1"/>
              <a:t>seamless integration</a:t>
            </a:r>
            <a:r>
              <a:rPr lang="en-US"/>
              <a:t> </a:t>
            </a:r>
            <a:r>
              <a:rPr lang="en-US">
                <a:solidFill>
                  <a:srgbClr val="0070C0"/>
                </a:solidFill>
              </a:rPr>
              <a:t>of large volumes of EO multi-mission and multi-domain data</a:t>
            </a:r>
            <a:r>
              <a:rPr lang="en-US"/>
              <a:t>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/>
              <a:t>Enables </a:t>
            </a:r>
            <a:r>
              <a:rPr lang="en-US" b="1"/>
              <a:t>fast, scalable</a:t>
            </a:r>
            <a:r>
              <a:rPr lang="en-US"/>
              <a:t> analytics in cloud-based or big data environments.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/>
              <a:t>Offers a </a:t>
            </a:r>
            <a:r>
              <a:rPr lang="en-US" b="1"/>
              <a:t>common reference</a:t>
            </a:r>
            <a:r>
              <a:rPr lang="en-US"/>
              <a:t> framework for diverse geospatial applications.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516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411C4-E5C6-7171-2DE7-FAE6FC95A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</p:spPr>
        <p:txBody>
          <a:bodyPr wrap="square" anchor="ctr">
            <a:normAutofit/>
          </a:bodyPr>
          <a:lstStyle/>
          <a:p>
            <a:r>
              <a:rPr lang="en-US" sz="2800"/>
              <a:t>HEALPix (Hierarchical Equal Area isoLatitude Pixelation)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DF928-D050-DF6A-C3C7-ED9A1934C3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980501"/>
            <a:ext cx="5779201" cy="5319446"/>
          </a:xfrm>
        </p:spPr>
        <p:txBody>
          <a:bodyPr wrap="square" anchor="t">
            <a:normAutofit/>
          </a:bodyPr>
          <a:lstStyle/>
          <a:p>
            <a:pPr marL="285750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600" b="1"/>
              <a:t>Overview</a:t>
            </a:r>
            <a:r>
              <a:rPr lang="en-US" sz="1600"/>
              <a:t>:</a:t>
            </a:r>
          </a:p>
          <a:p>
            <a:pPr marL="1067076" lvl="1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200"/>
              <a:t>A specific DGGS originally developed for astronomy (cosmic microwave background mapping).</a:t>
            </a:r>
          </a:p>
          <a:p>
            <a:pPr marL="1067076" lvl="1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200"/>
              <a:t>Provides an </a:t>
            </a:r>
            <a:r>
              <a:rPr lang="en-US" sz="1200" b="1"/>
              <a:t>equal-area</a:t>
            </a:r>
            <a:r>
              <a:rPr lang="en-US" sz="1200"/>
              <a:t>, </a:t>
            </a:r>
            <a:r>
              <a:rPr lang="en-US" sz="1200" b="1"/>
              <a:t>iso-latitude</a:t>
            </a:r>
            <a:r>
              <a:rPr lang="en-US" sz="1200"/>
              <a:t> tiling of the sphere, ensuring uniform coverage.</a:t>
            </a:r>
          </a:p>
          <a:p>
            <a:pPr marL="285750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600" b="1"/>
              <a:t>Core Characteristics</a:t>
            </a:r>
            <a:r>
              <a:rPr lang="en-US" sz="1600"/>
              <a:t>:</a:t>
            </a:r>
          </a:p>
          <a:p>
            <a:pPr marL="1067076" lvl="1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200" b="1"/>
              <a:t>Equal Area</a:t>
            </a:r>
            <a:r>
              <a:rPr lang="en-US" sz="1200"/>
              <a:t>: Each cell covers the same surface area, avoiding spatial bias.</a:t>
            </a:r>
          </a:p>
          <a:p>
            <a:pPr marL="1067076" lvl="1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200" b="1"/>
              <a:t>Hierarchical</a:t>
            </a:r>
            <a:r>
              <a:rPr lang="en-US" sz="1200"/>
              <a:t>: Resolutions can be subdivided while preserving cell boundaries.</a:t>
            </a:r>
          </a:p>
          <a:p>
            <a:pPr marL="1067076" lvl="1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200" b="1"/>
              <a:t>isoLatitude</a:t>
            </a:r>
            <a:r>
              <a:rPr lang="en-US" sz="1200"/>
              <a:t>: Rows of pixels lie on lines of constant latitude, simplifying certain spherical computations.</a:t>
            </a:r>
          </a:p>
          <a:p>
            <a:pPr marL="1067076" lvl="1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200" b="1"/>
              <a:t>Efficient Indexing</a:t>
            </a:r>
            <a:r>
              <a:rPr lang="en-US" sz="1200"/>
              <a:t>: Unique integer indices enable fast lookups.</a:t>
            </a:r>
          </a:p>
          <a:p>
            <a:pPr marL="285750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600" b="1"/>
              <a:t>HEALPix in This Project</a:t>
            </a:r>
            <a:r>
              <a:rPr lang="en-US" sz="1600"/>
              <a:t>:</a:t>
            </a:r>
          </a:p>
          <a:p>
            <a:pPr marL="1067076" lvl="1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200"/>
              <a:t>Chosen as the </a:t>
            </a:r>
            <a:r>
              <a:rPr lang="en-US" sz="1200" b="1"/>
              <a:t>spatial backbone</a:t>
            </a:r>
            <a:r>
              <a:rPr lang="en-US" sz="1200"/>
              <a:t> for the DGGS-based format</a:t>
            </a:r>
          </a:p>
          <a:p>
            <a:pPr marL="1067076" lvl="1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200"/>
              <a:t>Well-supported by </a:t>
            </a:r>
            <a:r>
              <a:rPr lang="en-US" sz="1200" b="1"/>
              <a:t>open-source</a:t>
            </a:r>
            <a:r>
              <a:rPr lang="en-US" sz="1200"/>
              <a:t> libraries, making it easier to adopt and extend.</a:t>
            </a:r>
          </a:p>
          <a:p>
            <a:pPr marL="1067076" lvl="1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200"/>
              <a:t>Allows </a:t>
            </a:r>
            <a:r>
              <a:rPr lang="en-US" sz="1200" b="1"/>
              <a:t>multi-resolution</a:t>
            </a:r>
            <a:r>
              <a:rPr lang="en-US" sz="1200"/>
              <a:t> Earth observation data to be integrated consistently.</a:t>
            </a:r>
          </a:p>
          <a:p>
            <a:pPr marL="1067076" lvl="1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200"/>
              <a:t>Currently used in </a:t>
            </a:r>
            <a:r>
              <a:rPr lang="en-US" sz="1200" b="1"/>
              <a:t>DestinE </a:t>
            </a:r>
            <a:r>
              <a:rPr lang="en-US" sz="1200"/>
              <a:t>for</a:t>
            </a:r>
            <a:r>
              <a:rPr lang="en-US" sz="1200" b="1"/>
              <a:t> DT Climate</a:t>
            </a:r>
          </a:p>
          <a:p>
            <a:pPr marL="1067076" lvl="1" indent="-285750">
              <a:lnSpc>
                <a:spcPct val="109000"/>
              </a:lnSpc>
              <a:buFont typeface="Arial" panose="020B0604020202020204" pitchFamily="34" charset="0"/>
              <a:buChar char="•"/>
            </a:pPr>
            <a:r>
              <a:rPr lang="en-US" sz="1200"/>
              <a:t>Support for efficient </a:t>
            </a:r>
            <a:r>
              <a:rPr lang="en-US" sz="1200" b="1"/>
              <a:t>Earth Data Cube</a:t>
            </a:r>
          </a:p>
          <a:p>
            <a:pPr>
              <a:lnSpc>
                <a:spcPct val="109000"/>
              </a:lnSpc>
            </a:pPr>
            <a:endParaRPr lang="en-US" sz="1100"/>
          </a:p>
        </p:txBody>
      </p:sp>
      <p:pic>
        <p:nvPicPr>
          <p:cNvPr id="2050" name="Picture 2" descr="Of hierarchies, chunking, and HEALPix | nextGEMS">
            <a:extLst>
              <a:ext uri="{FF2B5EF4-FFF2-40B4-BE49-F238E27FC236}">
                <a16:creationId xmlns:a16="http://schemas.microsoft.com/office/drawing/2014/main" id="{E5D049FF-D2DA-C28C-4B85-98639DB83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1" r="17676" b="2"/>
          <a:stretch/>
        </p:blipFill>
        <p:spPr bwMode="auto">
          <a:xfrm>
            <a:off x="6227279" y="1673225"/>
            <a:ext cx="5762854" cy="431800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424711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1D7A060-7B4D-8DA3-17E3-18036D024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9C649-6D10-5C6A-DE77-9A9BCD670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 Global Grid Systems (DGGS)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6550B-E7BA-E01E-14AB-5ECBD5D2A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1"/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3DAA1B-6CE1-FFCB-6D0F-4726D6C588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278"/>
          <a:stretch/>
        </p:blipFill>
        <p:spPr>
          <a:xfrm>
            <a:off x="2446647" y="3782799"/>
            <a:ext cx="6675120" cy="26102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778D8F-BEBF-0BEC-48E1-18608233F7E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386"/>
          <a:stretch/>
        </p:blipFill>
        <p:spPr>
          <a:xfrm>
            <a:off x="2446647" y="1132111"/>
            <a:ext cx="6675120" cy="260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748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4BCCBB9-7C8D-6C13-FAE9-35A8FC497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1311E-0657-C0F1-0AD5-DB34FA698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C3707-E8D3-DC65-32A0-0FBB2FDCF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400" b="1" dirty="0"/>
              <a:t>Design a Generic DGGS representation</a:t>
            </a:r>
            <a:endParaRPr lang="en-US" sz="1400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Based on </a:t>
            </a:r>
            <a:r>
              <a:rPr lang="en-US" sz="1200" b="1" dirty="0"/>
              <a:t>HEALPix</a:t>
            </a:r>
            <a:r>
              <a:rPr lang="en-US" sz="1200" dirty="0"/>
              <a:t> and </a:t>
            </a:r>
            <a:r>
              <a:rPr lang="en-US" sz="1200" b="1" dirty="0" err="1"/>
              <a:t>Zarr</a:t>
            </a:r>
            <a:r>
              <a:rPr lang="en-US" sz="1200" b="1" dirty="0"/>
              <a:t> </a:t>
            </a:r>
            <a:r>
              <a:rPr lang="en-US" altLang="en-US" sz="1200" dirty="0"/>
              <a:t>V3 to store and access EO and </a:t>
            </a:r>
            <a:r>
              <a:rPr lang="en-US" sz="1200" dirty="0"/>
              <a:t>climate data efficiently.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/>
              <a:t>Instantiate Format for Sentinel &amp; </a:t>
            </a:r>
            <a:r>
              <a:rPr lang="en-US" sz="1400" b="1" dirty="0" err="1"/>
              <a:t>DestinE</a:t>
            </a:r>
            <a:r>
              <a:rPr lang="en-US" sz="1400" b="1" dirty="0"/>
              <a:t> Products</a:t>
            </a:r>
            <a:endParaRPr lang="en-US" sz="1400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altLang="en-US" sz="1200" dirty="0"/>
              <a:t>Sentinel data starting with Sentinel-2 </a:t>
            </a:r>
            <a:r>
              <a:rPr lang="en-US" sz="1200" dirty="0"/>
              <a:t>(L1C/</a:t>
            </a:r>
            <a:r>
              <a:rPr lang="en-US" altLang="en-US" sz="1200" dirty="0"/>
              <a:t>L2A) and Sentinel-3 </a:t>
            </a:r>
            <a:r>
              <a:rPr lang="en-US" sz="1200" dirty="0"/>
              <a:t>(OLCI/SLSTR/SYN), 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DestinE</a:t>
            </a:r>
            <a:r>
              <a:rPr lang="en-US" sz="1200" dirty="0"/>
              <a:t> atmospheric/climate datasets,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Copernicus DEM.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/>
              <a:t>Develop &amp; Demonstrate Processing Workflows</a:t>
            </a:r>
            <a:endParaRPr lang="en-US" sz="1400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Demonstrate benefits in geometric corrections, DEM integration, sensor calibration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Demonstrate benefits in synergetic data analysis and data combination.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/>
              <a:t>Implement Operational Converters 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altLang="en-US" sz="1200" dirty="0"/>
              <a:t>Allowing to convert legacy datasets into the EOPF-DGGS-based representation (e.g. current Sentinel data into the EOPF-DGGS-based representation) </a:t>
            </a:r>
            <a:endParaRPr lang="en-US" sz="1400" b="1" dirty="0"/>
          </a:p>
          <a:p>
            <a:pPr marL="342900" indent="-342900">
              <a:buFont typeface="+mj-lt"/>
              <a:buAutoNum type="arabicPeriod"/>
            </a:pPr>
            <a:r>
              <a:rPr lang="en-US" sz="1400" b="1" dirty="0"/>
              <a:t>Introduce native DGGS data representation in the data processors</a:t>
            </a:r>
            <a:endParaRPr lang="en-US" sz="1400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Demonstrate benefits of performing data processing on data natively represented in </a:t>
            </a:r>
            <a:r>
              <a:rPr lang="en-US" sz="1200"/>
              <a:t>the DGGS </a:t>
            </a:r>
            <a:r>
              <a:rPr lang="en-US" sz="1200" dirty="0"/>
              <a:t>data representation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Sentinel-2 processor (e.g. L1B -&gt; L2A)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Sentinel-3 SYN processor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/>
              <a:t>Demonstrate the operational readiness processing DGGS-based data 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altLang="en-US" sz="1200" dirty="0"/>
              <a:t>Initial step: deployment of the processors on the </a:t>
            </a:r>
            <a:r>
              <a:rPr lang="en-US" altLang="en-US" sz="1200" dirty="0" err="1"/>
              <a:t>DestinE</a:t>
            </a:r>
            <a:r>
              <a:rPr lang="en-US" altLang="en-US" sz="1200" dirty="0"/>
              <a:t> Core Platform to ease the combined use of Sentinel data with </a:t>
            </a:r>
            <a:r>
              <a:rPr lang="en-US" sz="1200" dirty="0"/>
              <a:t>atmospheric/climate datasets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4179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BF67A-7DB9-C19B-190D-41E536824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CA022-791B-4861-08A5-2CBF78CED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1996440"/>
            <a:ext cx="11764800" cy="4213752"/>
          </a:xfrm>
        </p:spPr>
        <p:txBody>
          <a:bodyPr/>
          <a:lstStyle/>
          <a:p>
            <a:pPr marL="457200" indent="-457200" defTabSz="882030">
              <a:spcBef>
                <a:spcPts val="1272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en-GB" sz="2800" dirty="0">
                <a:latin typeface="Arial"/>
                <a:ea typeface="MS PGothic"/>
                <a:cs typeface="Arial"/>
              </a:rPr>
              <a:t>Sentinels Data Processors and Data Format Evolution</a:t>
            </a:r>
            <a:endParaRPr lang="en-US" dirty="0"/>
          </a:p>
          <a:p>
            <a:pPr marL="457200" indent="-457200">
              <a:spcBef>
                <a:spcPts val="1272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800" dirty="0"/>
              <a:t>DGGS</a:t>
            </a:r>
          </a:p>
        </p:txBody>
      </p:sp>
    </p:spTree>
    <p:extLst>
      <p:ext uri="{BB962C8B-B14F-4D97-AF65-F5344CB8AC3E}">
        <p14:creationId xmlns:p14="http://schemas.microsoft.com/office/powerpoint/2010/main" val="4030068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D794E-DB66-9916-ABF5-642815995E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978" y="3457176"/>
            <a:ext cx="10112029" cy="569387"/>
          </a:xfrm>
        </p:spPr>
        <p:txBody>
          <a:bodyPr/>
          <a:lstStyle/>
          <a:p>
            <a:r>
              <a:rPr lang="en-US" sz="3100" dirty="0">
                <a:latin typeface="Arial"/>
                <a:cs typeface="Arial"/>
              </a:rPr>
              <a:t>Sentinels data processors and data format 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801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DA2A3-ED9E-7723-7348-4CCF0DFED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CF607-FCFA-CC4A-AF85-98F0C7DDF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Why evolve the Sentinel Data Format?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142811-A3A7-21EE-BED1-649B3BD986F2}"/>
              </a:ext>
            </a:extLst>
          </p:cNvPr>
          <p:cNvSpPr txBox="1"/>
          <p:nvPr/>
        </p:nvSpPr>
        <p:spPr>
          <a:xfrm>
            <a:off x="393564" y="1076769"/>
            <a:ext cx="1070742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Helvetica" pitchFamily="2" charset="0"/>
              </a:rPr>
              <a:t>It’s not just a ‘nice-to-have’—it’s a strategic priority to:</a:t>
            </a:r>
            <a:endParaRPr lang="en-IT" sz="2000" b="1">
              <a:solidFill>
                <a:schemeClr val="accent4">
                  <a:lumMod val="50000"/>
                </a:schemeClr>
              </a:solidFill>
              <a:latin typeface="Helvetica" pitchFamily="2" charset="0"/>
            </a:endParaRPr>
          </a:p>
          <a:p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b="1">
                <a:solidFill>
                  <a:srgbClr val="8197A6"/>
                </a:solidFill>
                <a:latin typeface="Helvetica" pitchFamily="2" charset="0"/>
              </a:rPr>
              <a:t>Enhance </a:t>
            </a:r>
            <a:r>
              <a:rPr lang="en-US" sz="1600" b="1" dirty="0">
                <a:solidFill>
                  <a:srgbClr val="8197A6"/>
                </a:solidFill>
                <a:latin typeface="Helvetica" pitchFamily="2" charset="0"/>
              </a:rPr>
              <a:t>optimized </a:t>
            </a:r>
            <a:r>
              <a:rPr lang="en-IT" sz="1600" b="1">
                <a:solidFill>
                  <a:srgbClr val="8197A6"/>
                </a:solidFill>
                <a:latin typeface="Helvetica" pitchFamily="2" charset="0"/>
              </a:rPr>
              <a:t>access to the vast data volumes </a:t>
            </a:r>
            <a:r>
              <a:rPr lang="en-IT" sz="1600">
                <a:solidFill>
                  <a:srgbClr val="8197A6"/>
                </a:solidFill>
                <a:latin typeface="Helvetica" pitchFamily="2" charset="0"/>
              </a:rPr>
              <a:t>generated since Sentinel-1 operations began in 2014, and prepare for the exponentially larger volumes expected from the Copernicus Expansion missions starting in 2028</a:t>
            </a:r>
            <a:r>
              <a:rPr lang="en-US" sz="1600" dirty="0">
                <a:solidFill>
                  <a:srgbClr val="8197A6"/>
                </a:solidFill>
                <a:latin typeface="Helvetica" pitchFamily="2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b="1">
                <a:solidFill>
                  <a:srgbClr val="8197A6"/>
                </a:solidFill>
                <a:latin typeface="Helvetica" pitchFamily="2" charset="0"/>
              </a:rPr>
              <a:t>Enable seamless integration of multi-Sentinel data</a:t>
            </a:r>
            <a:r>
              <a:rPr lang="en-IT" sz="1600">
                <a:solidFill>
                  <a:srgbClr val="8197A6"/>
                </a:solidFill>
                <a:latin typeface="Helvetica" pitchFamily="2" charset="0"/>
              </a:rPr>
              <a:t> by harmonising data representation and access across all missions.</a:t>
            </a:r>
            <a:endParaRPr lang="en-US" sz="1600" dirty="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8197A6"/>
                </a:solidFill>
                <a:latin typeface="Helvetica" pitchFamily="2" charset="0"/>
              </a:rPr>
              <a:t>Shift </a:t>
            </a:r>
            <a:r>
              <a:rPr lang="en-IT" sz="1600" b="1">
                <a:solidFill>
                  <a:srgbClr val="8197A6"/>
                </a:solidFill>
                <a:latin typeface="Helvetica" pitchFamily="2" charset="0"/>
              </a:rPr>
              <a:t>from individual product downloads</a:t>
            </a:r>
            <a:r>
              <a:rPr lang="en-IT" sz="1600">
                <a:solidFill>
                  <a:srgbClr val="8197A6"/>
                </a:solidFill>
                <a:latin typeface="Helvetica" pitchFamily="2" charset="0"/>
              </a:rPr>
              <a:t> to a more efficient, user-driven access model—facilitating streamlined retrieval of specific data subsets across missions and over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8197A6"/>
                </a:solidFill>
                <a:latin typeface="Helvetica" pitchFamily="2" charset="0"/>
              </a:rPr>
              <a:t>Ensure Sentinel data is ready for AI-driven analysis and applications</a:t>
            </a:r>
            <a:r>
              <a:rPr lang="en-US" sz="1600" dirty="0">
                <a:solidFill>
                  <a:srgbClr val="8197A6"/>
                </a:solidFill>
                <a:latin typeface="Helvetica" pitchFamily="2" charset="0"/>
              </a:rPr>
              <a:t>, supporting innovation and automation in Earth observation.</a:t>
            </a:r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b="1">
                <a:solidFill>
                  <a:srgbClr val="8197A6"/>
                </a:solidFill>
                <a:latin typeface="Helvetica" pitchFamily="2" charset="0"/>
              </a:rPr>
              <a:t>Maintain and strengthen Europe’s leadership </a:t>
            </a:r>
            <a:r>
              <a:rPr lang="en-IT" sz="1600">
                <a:solidFill>
                  <a:srgbClr val="8197A6"/>
                </a:solidFill>
                <a:latin typeface="Helvetica" pitchFamily="2" charset="0"/>
              </a:rPr>
              <a:t>in the advanced exploitation of Earth observation data.</a:t>
            </a:r>
          </a:p>
          <a:p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r>
              <a:rPr lang="en-IT" sz="1600" i="1">
                <a:solidFill>
                  <a:srgbClr val="8197A6"/>
                </a:solidFill>
                <a:latin typeface="Helvetica" pitchFamily="2" charset="0"/>
              </a:rPr>
              <a:t>N.B. </a:t>
            </a:r>
            <a:r>
              <a:rPr lang="en-US" sz="1600" i="1" dirty="0">
                <a:solidFill>
                  <a:srgbClr val="8197A6"/>
                </a:solidFill>
                <a:latin typeface="Helvetica" pitchFamily="2" charset="0"/>
              </a:rPr>
              <a:t>The current Sentinel data format, based on the Standard Archive Format for Europe (SAFE), was originally designed for long-term archival rather than modern data access and exploitation.</a:t>
            </a:r>
            <a:endParaRPr lang="en-GB" sz="1600" b="0" i="1" u="none" strike="noStrike" dirty="0">
              <a:solidFill>
                <a:srgbClr val="8197A6"/>
              </a:solidFill>
              <a:effectLst/>
              <a:latin typeface="Helvetica" pitchFamily="2" charset="0"/>
            </a:endParaRPr>
          </a:p>
          <a:p>
            <a:endParaRPr lang="en-GB" sz="1600" dirty="0">
              <a:solidFill>
                <a:srgbClr val="8197A6"/>
              </a:solidFill>
              <a:latin typeface="Helvetica" pitchFamily="2" charset="0"/>
            </a:endParaRPr>
          </a:p>
          <a:p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endParaRPr lang="en-IT" sz="1600">
              <a:solidFill>
                <a:srgbClr val="8197A6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026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D3CB7-22EE-C16A-A429-458B2EF90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4C025-6E6D-FA30-4D49-7F64AC14E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Why evolve the Sentinel Data Processors?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EC4F66-3749-C150-83B6-A4BB540B3B22}"/>
              </a:ext>
            </a:extLst>
          </p:cNvPr>
          <p:cNvSpPr txBox="1"/>
          <p:nvPr/>
        </p:nvSpPr>
        <p:spPr>
          <a:xfrm>
            <a:off x="393564" y="1076769"/>
            <a:ext cx="107074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4">
                    <a:lumMod val="50000"/>
                  </a:schemeClr>
                </a:solidFill>
                <a:latin typeface="Helvetica" pitchFamily="2" charset="0"/>
              </a:rPr>
              <a:t>Not just a convenience—but a critical objective to</a:t>
            </a:r>
            <a:r>
              <a:rPr lang="en-GB" sz="2000" b="1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Helvetica" pitchFamily="2" charset="0"/>
              </a:rPr>
              <a:t>:</a:t>
            </a:r>
            <a:endParaRPr lang="en-IT" sz="2000" b="1">
              <a:solidFill>
                <a:schemeClr val="accent4">
                  <a:lumMod val="50000"/>
                </a:schemeClr>
              </a:solidFill>
              <a:latin typeface="Helvetica" pitchFamily="2" charset="0"/>
            </a:endParaRPr>
          </a:p>
          <a:p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8197A6"/>
                </a:solidFill>
                <a:latin typeface="Helvetica" pitchFamily="2" charset="0"/>
              </a:rPr>
              <a:t>Safeguard the long-term capability </a:t>
            </a:r>
            <a:r>
              <a:rPr lang="en-US" sz="1600" dirty="0">
                <a:solidFill>
                  <a:srgbClr val="8197A6"/>
                </a:solidFill>
                <a:latin typeface="Helvetica" pitchFamily="2" charset="0"/>
              </a:rPr>
              <a:t>to process the invaluable amounts of data generated by the Sentinel satellites.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b="1">
                <a:solidFill>
                  <a:srgbClr val="8197A6"/>
                </a:solidFill>
                <a:latin typeface="Helvetica" pitchFamily="2" charset="0"/>
              </a:rPr>
              <a:t>Ensure sustainable maintenance and evolution </a:t>
            </a:r>
            <a:r>
              <a:rPr lang="en-IT" sz="1600">
                <a:solidFill>
                  <a:srgbClr val="8197A6"/>
                </a:solidFill>
                <a:latin typeface="Helvetica" pitchFamily="2" charset="0"/>
              </a:rPr>
              <a:t>of Sentinel data algorithms and </a:t>
            </a:r>
            <a:r>
              <a:rPr lang="en-US" sz="1600" dirty="0">
                <a:solidFill>
                  <a:srgbClr val="8197A6"/>
                </a:solidFill>
                <a:latin typeface="Helvetica" pitchFamily="2" charset="0"/>
              </a:rPr>
              <a:t>processors</a:t>
            </a:r>
            <a:r>
              <a:rPr lang="en-IT" sz="1600">
                <a:solidFill>
                  <a:srgbClr val="8197A6"/>
                </a:solidFill>
                <a:latin typeface="Helvetica" pitchFamily="2" charset="0"/>
              </a:rPr>
              <a:t> over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b="1">
                <a:solidFill>
                  <a:srgbClr val="8197A6"/>
                </a:solidFill>
                <a:latin typeface="Helvetica" pitchFamily="2" charset="0"/>
              </a:rPr>
              <a:t>Avoid industrial and technical lock-ins</a:t>
            </a:r>
            <a:r>
              <a:rPr lang="en-IT" sz="1600">
                <a:solidFill>
                  <a:srgbClr val="8197A6"/>
                </a:solidFill>
                <a:latin typeface="Helvetica" pitchFamily="2" charset="0"/>
              </a:rPr>
              <a:t>, helping to maintain affordability and long-term viability of the programme.</a:t>
            </a:r>
            <a:endParaRPr lang="en-US" sz="1600" dirty="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b="1">
                <a:solidFill>
                  <a:srgbClr val="8197A6"/>
                </a:solidFill>
                <a:latin typeface="Helvetica" pitchFamily="2" charset="0"/>
              </a:rPr>
              <a:t>Strengthen European industrial competitiveness and foster innovation </a:t>
            </a:r>
            <a:r>
              <a:rPr lang="en-IT" sz="1600">
                <a:solidFill>
                  <a:srgbClr val="8197A6"/>
                </a:solidFill>
                <a:latin typeface="Helvetica" pitchFamily="2" charset="0"/>
              </a:rPr>
              <a:t>in Earth observation technologies.</a:t>
            </a:r>
            <a:endParaRPr lang="en-US" sz="1600" dirty="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b="1">
                <a:solidFill>
                  <a:srgbClr val="8197A6"/>
                </a:solidFill>
                <a:latin typeface="Helvetica" pitchFamily="2" charset="0"/>
              </a:rPr>
              <a:t>Maximise flexibility in future data processing and access</a:t>
            </a:r>
            <a:r>
              <a:rPr lang="en-IT" sz="1600">
                <a:solidFill>
                  <a:srgbClr val="8197A6"/>
                </a:solidFill>
                <a:latin typeface="Helvetica" pitchFamily="2" charset="0"/>
              </a:rPr>
              <a:t>, enabling custom solutions for diverse user needs and applications—unlocking even greater value from Sentinel data.</a:t>
            </a:r>
          </a:p>
          <a:p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endParaRPr lang="en-GB" sz="1600" dirty="0">
              <a:solidFill>
                <a:srgbClr val="8197A6"/>
              </a:solidFill>
              <a:latin typeface="Helvetica" pitchFamily="2" charset="0"/>
            </a:endParaRPr>
          </a:p>
          <a:p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endParaRPr lang="en-IT" sz="1600">
              <a:solidFill>
                <a:srgbClr val="8197A6"/>
              </a:solidFill>
              <a:latin typeface="Helvetica" pitchFamily="2" charset="0"/>
            </a:endParaRPr>
          </a:p>
          <a:p>
            <a:endParaRPr lang="en-IT" sz="1600">
              <a:solidFill>
                <a:srgbClr val="8197A6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746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681F7-AAE1-6B1A-7335-42D2819D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/>
                <a:cs typeface="Arial"/>
              </a:rPr>
              <a:t>Evolution Overview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3B0E23E-2A5A-AE89-3C1B-B66457370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-189144"/>
            <a:ext cx="89106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199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49686-9244-3886-32E1-14C121D90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Model and Product Design</a:t>
            </a:r>
            <a:endParaRPr lang="en-IT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93AB706-E5B4-FB3B-3E2D-A37279E966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9319203"/>
              </p:ext>
            </p:extLst>
          </p:nvPr>
        </p:nvGraphicFramePr>
        <p:xfrm>
          <a:off x="360947" y="1246679"/>
          <a:ext cx="5185611" cy="4602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C74E50A-7562-20AF-BF18-9768EB25EC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5813118"/>
              </p:ext>
            </p:extLst>
          </p:nvPr>
        </p:nvGraphicFramePr>
        <p:xfrm>
          <a:off x="6003759" y="1246680"/>
          <a:ext cx="5185610" cy="4602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818698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ED8DF-D8BC-4B0A-4BBA-05659E9EB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EOPF Product Structure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6CBEDE2-18BE-3430-713C-FF6909C36E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824" t="-728" r="824" b="728"/>
          <a:stretch/>
        </p:blipFill>
        <p:spPr>
          <a:xfrm>
            <a:off x="473726" y="1710036"/>
            <a:ext cx="10761280" cy="43712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8EFB88-CBEE-0FA0-9F66-43CFB87CD9D9}"/>
              </a:ext>
            </a:extLst>
          </p:cNvPr>
          <p:cNvSpPr txBox="1"/>
          <p:nvPr/>
        </p:nvSpPr>
        <p:spPr>
          <a:xfrm>
            <a:off x="781050" y="1915883"/>
            <a:ext cx="3886200" cy="579667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tIns="0" rtlCol="0" anchor="ctr" anchorCtr="0">
            <a:no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/>
              <a:t>EOPF Product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D700EED-0BAE-8F75-5A91-67A97FF6A251}"/>
              </a:ext>
            </a:extLst>
          </p:cNvPr>
          <p:cNvSpPr txBox="1">
            <a:spLocks/>
          </p:cNvSpPr>
          <p:nvPr/>
        </p:nvSpPr>
        <p:spPr bwMode="auto">
          <a:xfrm>
            <a:off x="216000" y="1050432"/>
            <a:ext cx="11764800" cy="63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US" altLang="en-US" sz="180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1pPr>
            <a:lvl2pPr marL="781326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US" altLang="en-US" sz="180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2pPr>
            <a:lvl3pPr marL="1357771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US" altLang="en-US" sz="180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3pPr>
            <a:lvl4pPr marL="1934216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US" altLang="en-US"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510661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altLang="en-US"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356615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US" sz="1600" kern="0">
                <a:latin typeface="Helvetica" pitchFamily="2" charset="0"/>
              </a:rPr>
              <a:t>The EOPF Product Structure is a standardized meta model applicable across all Sentinel missions and generally any EO mission, offering complete flexibility for defining extensions, which is then tailored in detail for each Sentinel product.</a:t>
            </a:r>
          </a:p>
        </p:txBody>
      </p:sp>
    </p:spTree>
    <p:extLst>
      <p:ext uri="{BB962C8B-B14F-4D97-AF65-F5344CB8AC3E}">
        <p14:creationId xmlns:p14="http://schemas.microsoft.com/office/powerpoint/2010/main" val="1403097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31131-40A9-1054-C15D-45AA3EF31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EOPF</a:t>
            </a:r>
            <a:r>
              <a:rPr lang="fr-FR"/>
              <a:t> </a:t>
            </a:r>
            <a:r>
              <a:rPr lang="fr-FR" err="1"/>
              <a:t>Metadata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FE890-4360-08D2-BB86-11CCCAC62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The Product Global Attribute incorporates three primary metadata categories:</a:t>
            </a:r>
          </a:p>
          <a:p>
            <a:endParaRPr lang="en-US" altLang="en-US" sz="1000" dirty="0">
              <a:solidFill>
                <a:schemeClr val="tx1"/>
              </a:solidFill>
              <a:latin typeface="+mn-lt"/>
              <a:ea typeface="MS PGothic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Discovery Metadata 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MS PGothic"/>
                <a:cs typeface="Arial"/>
                <a:sym typeface="Wingdings" pitchFamily="2" charset="2"/>
              </a:rPr>
              <a:t> 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STAC Standard</a:t>
            </a:r>
            <a:r>
              <a:rPr lang="en-US" altLang="en-US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: 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Can </a:t>
            </a:r>
            <a:r>
              <a:rPr lang="en-US" altLang="en-US" dirty="0" err="1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utilise</a:t>
            </a:r>
            <a:r>
              <a:rPr lang="en-US" altLang="en-US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 extensions encompassing “processing,” “sat,” "</a:t>
            </a:r>
            <a:r>
              <a:rPr lang="en-US" altLang="en-US" dirty="0" err="1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sar</a:t>
            </a:r>
            <a:r>
              <a:rPr lang="en-US" altLang="en-US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," “view,” “</a:t>
            </a:r>
            <a:r>
              <a:rPr lang="en-US" altLang="en-US" dirty="0" err="1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eo</a:t>
            </a:r>
            <a:r>
              <a:rPr lang="en-US" altLang="en-US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,” “scientific,” “projection,” and “classification.”</a:t>
            </a:r>
          </a:p>
          <a:p>
            <a:pPr marL="1064895" lvl="1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Integration of mission-specific extensions is avoided to achieve harmonized metadata across various missions.</a:t>
            </a:r>
          </a:p>
          <a:p>
            <a:pPr marL="1064895" lvl="1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Additionally, an EOPF STAC extension to accommodate specific fields typical to (ESA) EO catalogues, such as processing baseline, </a:t>
            </a:r>
            <a:r>
              <a:rPr lang="en-GB" altLang="en-US" dirty="0" err="1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datatake_id</a:t>
            </a:r>
            <a:r>
              <a:rPr lang="en-GB" altLang="en-US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, etc.</a:t>
            </a:r>
          </a:p>
          <a:p>
            <a:pPr marL="1064895" lvl="1" indent="-285750">
              <a:buFont typeface="Arial" panose="020B0604020202020204" pitchFamily="34" charset="0"/>
              <a:buChar char="•"/>
            </a:pPr>
            <a:endParaRPr lang="en-US" altLang="en-US" sz="1000" dirty="0">
              <a:solidFill>
                <a:schemeClr val="tx1"/>
              </a:solidFill>
              <a:latin typeface="+mn-lt"/>
              <a:ea typeface="MS PGothic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Other Metadata 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MS PGothic"/>
                <a:cs typeface="Arial"/>
                <a:sym typeface="Wingdings" pitchFamily="2" charset="2"/>
              </a:rPr>
              <a:t> 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JSON:</a:t>
            </a:r>
            <a:r>
              <a:rPr lang="en-US" altLang="en-US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 elements beyond product discovery, providing extensive details such as sensor states, orbit parameters,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1000" dirty="0">
              <a:solidFill>
                <a:schemeClr val="tx1"/>
              </a:solidFill>
              <a:latin typeface="+mn-lt"/>
              <a:ea typeface="MS PGothic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Processing History Metadata 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MS PGothic"/>
                <a:cs typeface="Arial"/>
                <a:sym typeface="Wingdings" pitchFamily="2" charset="2"/>
              </a:rPr>
              <a:t> </a:t>
            </a:r>
            <a:r>
              <a:rPr lang="en-US" altLang="en-US" b="1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JSON:</a:t>
            </a:r>
            <a:r>
              <a:rPr lang="en-US" altLang="en-US" dirty="0">
                <a:solidFill>
                  <a:schemeClr val="tx1"/>
                </a:solidFill>
                <a:latin typeface="+mn-lt"/>
                <a:ea typeface="MS PGothic"/>
                <a:cs typeface="Arial"/>
              </a:rPr>
              <a:t> a comprehensive record of all processing steps post-acquisition. </a:t>
            </a:r>
          </a:p>
        </p:txBody>
      </p:sp>
    </p:spTree>
    <p:extLst>
      <p:ext uri="{BB962C8B-B14F-4D97-AF65-F5344CB8AC3E}">
        <p14:creationId xmlns:p14="http://schemas.microsoft.com/office/powerpoint/2010/main" val="566616225"/>
      </p:ext>
    </p:extLst>
  </p:cSld>
  <p:clrMapOvr>
    <a:masterClrMapping/>
  </p:clrMapOvr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9097DF0-382D-424A-9165-E801FB7EB7C7}" vid="{BDE7B75B-A53E-4A0C-A018-324417FC5F25}"/>
    </a:ext>
  </a:extLst>
</a:theme>
</file>

<file path=ppt/theme/theme2.xml><?xml version="1.0" encoding="utf-8"?>
<a:theme xmlns:a="http://schemas.openxmlformats.org/drawingml/2006/main" name="ESA_Presentation_DARK_BG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9097DF0-382D-424A-9165-E801FB7EB7C7}" vid="{CE9BA172-12AB-4CF2-A84F-4D49500C4126}"/>
    </a:ext>
  </a:extLst>
</a:theme>
</file>

<file path=ppt/theme/theme3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9097DF0-382D-424A-9165-E801FB7EB7C7}" vid="{F1C9DDF4-71DE-46CA-8709-804BCB73C9ED}"/>
    </a:ext>
  </a:extLst>
</a:theme>
</file>

<file path=ppt/theme/theme4.xml><?xml version="1.0" encoding="utf-8"?>
<a:theme xmlns:a="http://schemas.openxmlformats.org/drawingml/2006/main" name="ESA_Presentation_CLEAR_BG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9097DF0-382D-424A-9165-E801FB7EB7C7}" vid="{4D975B86-B99F-4C9E-B7A0-BB545EB3B9BC}"/>
    </a:ext>
  </a:extLst>
</a:theme>
</file>

<file path=ppt/theme/theme5.xml><?xml version="1.0" encoding="utf-8"?>
<a:theme xmlns:a="http://schemas.openxmlformats.org/drawingml/2006/main" name="1_eodc neu">
  <a:themeElements>
    <a:clrScheme name="eodc">
      <a:dk1>
        <a:srgbClr val="083A59"/>
      </a:dk1>
      <a:lt1>
        <a:srgbClr val="FFFFFF"/>
      </a:lt1>
      <a:dk2>
        <a:srgbClr val="45505D"/>
      </a:dk2>
      <a:lt2>
        <a:srgbClr val="BAE3FA"/>
      </a:lt2>
      <a:accent1>
        <a:srgbClr val="40BEE0"/>
      </a:accent1>
      <a:accent2>
        <a:srgbClr val="169EB0"/>
      </a:accent2>
      <a:accent3>
        <a:srgbClr val="A89154"/>
      </a:accent3>
      <a:accent4>
        <a:srgbClr val="D9C991"/>
      </a:accent4>
      <a:accent5>
        <a:srgbClr val="737B8D"/>
      </a:accent5>
      <a:accent6>
        <a:srgbClr val="DBD5D2"/>
      </a:accent6>
      <a:hlink>
        <a:srgbClr val="40BEE0"/>
      </a:hlink>
      <a:folHlink>
        <a:srgbClr val="A3A3AA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ference xmlns="5228053f-9b65-44f3-b3b5-99bcaed594d0" xsi:nil="true"/>
    <TOPIC xmlns="5228053f-9b65-44f3-b3b5-99bcaed594d0" xsi:nil="true"/>
    <_ip_UnifiedCompliancePolicyUIAction xmlns="http://schemas.microsoft.com/sharepoint/v3" xsi:nil="true"/>
    <TaxCatchAll xmlns="9daaf0c2-eb36-4337-b7c7-6f2b2ab0726f" xsi:nil="true"/>
    <Comments xmlns="5228053f-9b65-44f3-b3b5-99bcaed594d0" xsi:nil="true"/>
    <_ip_UnifiedCompliancePolicyProperties xmlns="http://schemas.microsoft.com/sharepoint/v3" xsi:nil="true"/>
    <Bookcaptain xmlns="5228053f-9b65-44f3-b3b5-99bcaed594d0">
      <UserInfo>
        <DisplayName/>
        <AccountId xsi:nil="true"/>
        <AccountType/>
      </UserInfo>
    </Bookcaptain>
    <lcf76f155ced4ddcb4097134ff3c332f xmlns="5228053f-9b65-44f3-b3b5-99bcaed594d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8C452679C094D8C131642C5FD0C54" ma:contentTypeVersion="19" ma:contentTypeDescription="Create a new document." ma:contentTypeScope="" ma:versionID="e2bfa0dd66d4ffc186dbca8bd76b2273">
  <xsd:schema xmlns:xsd="http://www.w3.org/2001/XMLSchema" xmlns:xs="http://www.w3.org/2001/XMLSchema" xmlns:p="http://schemas.microsoft.com/office/2006/metadata/properties" xmlns:ns1="http://schemas.microsoft.com/sharepoint/v3" xmlns:ns2="5228053f-9b65-44f3-b3b5-99bcaed594d0" xmlns:ns3="9daaf0c2-eb36-4337-b7c7-6f2b2ab0726f" targetNamespace="http://schemas.microsoft.com/office/2006/metadata/properties" ma:root="true" ma:fieldsID="41e68ef4905da7d374b91f7f5d4082c9" ns1:_="" ns2:_="" ns3:_="">
    <xsd:import namespace="http://schemas.microsoft.com/sharepoint/v3"/>
    <xsd:import namespace="5228053f-9b65-44f3-b3b5-99bcaed594d0"/>
    <xsd:import namespace="9daaf0c2-eb36-4337-b7c7-6f2b2ab072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TOPIC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Comments" minOccurs="0"/>
                <xsd:element ref="ns2:Bookcaptain" minOccurs="0"/>
                <xsd:element ref="ns2: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8053f-9b65-44f3-b3b5-99bcaed594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88d343-e684-46db-b94f-a4cae8ed19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TOPIC" ma:index="19" nillable="true" ma:displayName="TOPIC" ma:format="Dropdown" ma:internalName="TOPIC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COPEX"/>
                        <xsd:enumeration value="RUNNING OPS"/>
                        <xsd:enumeration value="SERVICES"/>
                        <xsd:enumeration value="OTHER"/>
                        <xsd:enumeration value="COLLABORATIVE"/>
                        <xsd:enumeration value="DATA ACCESS"/>
                        <xsd:enumeration value="Choice 7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Comments" ma:index="23" nillable="true" ma:displayName="Comments" ma:description="Add complementary information, references, emails, ..." ma:format="Dropdown" ma:internalName="Comments">
      <xsd:simpleType>
        <xsd:restriction base="dms:Note">
          <xsd:maxLength value="255"/>
        </xsd:restriction>
      </xsd:simpleType>
    </xsd:element>
    <xsd:element name="Bookcaptain" ma:index="24" nillable="true" ma:displayName="Bookcaptain" ma:description="The book captain for the presentation, may be the person or the section" ma:format="Dropdown" ma:list="UserInfo" ma:SharePointGroup="0" ma:internalName="Bookcaptain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ference" ma:index="25" nillable="true" ma:displayName="Reference" ma:description="ESA Reference Number" ma:format="Dropdown" ma:internalName="Reference">
      <xsd:simpleType>
        <xsd:restriction base="dms:Text">
          <xsd:maxLength value="255"/>
        </xsd:restriction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f0c2-eb36-4337-b7c7-6f2b2ab0726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77cd8c4-39ce-4e83-8736-402247d98c0f}" ma:internalName="TaxCatchAll" ma:showField="CatchAllData" ma:web="9daaf0c2-eb36-4337-b7c7-6f2b2ab072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22279E-2C4C-4C93-8498-455A58D1433E}">
  <ds:schemaRefs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sharepoint/v3"/>
    <ds:schemaRef ds:uri="9daaf0c2-eb36-4337-b7c7-6f2b2ab0726f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5228053f-9b65-44f3-b3b5-99bcaed594d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BFB80C6-36C5-4886-B4F3-526754646B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28053f-9b65-44f3-b3b5-99bcaed594d0"/>
    <ds:schemaRef ds:uri="9daaf0c2-eb36-4337-b7c7-6f2b2ab0726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ESA_Presentation_DARK</Template>
  <TotalTime>987</TotalTime>
  <Words>1598</Words>
  <Application>Microsoft Macintosh PowerPoint</Application>
  <PresentationFormat>Custom</PresentationFormat>
  <Paragraphs>175</Paragraphs>
  <Slides>19</Slides>
  <Notes>8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Arial</vt:lpstr>
      <vt:lpstr>Calibri</vt:lpstr>
      <vt:lpstr>Helvetica</vt:lpstr>
      <vt:lpstr>MarkOT</vt:lpstr>
      <vt:lpstr>MarkOT-Light</vt:lpstr>
      <vt:lpstr>Verdana</vt:lpstr>
      <vt:lpstr>Wingdings</vt:lpstr>
      <vt:lpstr>ESA_Presentation_DARK</vt:lpstr>
      <vt:lpstr>ESA_Presentation_DARK_BG</vt:lpstr>
      <vt:lpstr>ESA_Presentation_CLEAR</vt:lpstr>
      <vt:lpstr>ESA_Presentation_CLEAR_BG</vt:lpstr>
      <vt:lpstr>1_eodc neu</vt:lpstr>
      <vt:lpstr>PowerPoint Presentation</vt:lpstr>
      <vt:lpstr>Agenda</vt:lpstr>
      <vt:lpstr>Sentinels data processors and data format evolution</vt:lpstr>
      <vt:lpstr>Why evolve the Sentinel Data Format? </vt:lpstr>
      <vt:lpstr>Why evolve the Sentinel Data Processors? </vt:lpstr>
      <vt:lpstr>Evolution Overview</vt:lpstr>
      <vt:lpstr>Data Model and Product Design</vt:lpstr>
      <vt:lpstr>EOPF Product Structure</vt:lpstr>
      <vt:lpstr>EOPF Metadata</vt:lpstr>
      <vt:lpstr>EOPF data representation</vt:lpstr>
      <vt:lpstr>EOPF Product Storage: Example S3 L1 OLCI ERR</vt:lpstr>
      <vt:lpstr>Sentinel data processors redesign</vt:lpstr>
      <vt:lpstr>Available resources</vt:lpstr>
      <vt:lpstr>Discrete Global Grid Systems (DGGS)</vt:lpstr>
      <vt:lpstr>Introduction &amp; Background</vt:lpstr>
      <vt:lpstr>Discrete Global Grid Systems (DGGS)</vt:lpstr>
      <vt:lpstr>HEALPix (Hierarchical Equal Area isoLatitude Pixelation)</vt:lpstr>
      <vt:lpstr>Discrete Global Grid Systems (DGGS)</vt:lpstr>
      <vt:lpstr>Objectives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subject>TITLE OF PRESENTATION</dc:subject>
  <dc:creator>Vincent Dumoulin</dc:creator>
  <cp:keywords/>
  <dc:description/>
  <cp:lastModifiedBy>Vincent Dumoulin</cp:lastModifiedBy>
  <cp:revision>2</cp:revision>
  <cp:lastPrinted>2008-08-26T16:26:23Z</cp:lastPrinted>
  <dcterms:created xsi:type="dcterms:W3CDTF">2025-02-18T16:08:51Z</dcterms:created>
  <dcterms:modified xsi:type="dcterms:W3CDTF">2025-04-16T08:25:45Z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Vincent Dumoulin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0x010100C928C452679C094D8C131642C5FD0C54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Draft</vt:lpwstr>
  </property>
  <property fmtid="{D5CDD505-2E9C-101B-9397-08002B2CF9AE}" pid="20" name="bmsSiteName">
    <vt:lpwstr>ESA ESRIN</vt:lpwstr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>ESA ESRIN</vt:lpwstr>
  </property>
  <property fmtid="{D5CDD505-2E9C-101B-9397-08002B2CF9AE}" pid="24" name="bmsAddress">
    <vt:lpwstr>Largo Galileo Galilei 1 - 00044 Frascati - Italy</vt:lpwstr>
  </property>
  <property fmtid="{D5CDD505-2E9C-101B-9397-08002B2CF9AE}" pid="25" name="bmsPlace">
    <vt:lpwstr>Frascati</vt:lpwstr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2025-02-17T23:00:00Z</vt:filetime>
  </property>
  <property fmtid="{D5CDD505-2E9C-101B-9397-08002B2CF9AE}" pid="30" name="Organisational_x0020_entity">
    <vt:lpwstr/>
  </property>
  <property fmtid="{D5CDD505-2E9C-101B-9397-08002B2CF9AE}" pid="31" name="_dlc_DocIdItemGuid">
    <vt:lpwstr>8efe0189-68e5-46b3-80c8-078d88a4045d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PKKMWAM5UKCP-1108600927-1287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2020-09-30T12:03:24Z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12cffb5a-e4fd-4993-a937-3b8906224a24</vt:lpwstr>
  </property>
  <property fmtid="{D5CDD505-2E9C-101B-9397-08002B2CF9AE}" pid="41" name="MSIP_Label_3976fa30-1907-4356-8241-62ea5e1c0256_ContentBits">
    <vt:lpwstr>0</vt:lpwstr>
  </property>
  <property fmtid="{D5CDD505-2E9C-101B-9397-08002B2CF9AE}" pid="42" name="MediaServiceImageTags">
    <vt:lpwstr/>
  </property>
</Properties>
</file>