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4"/>
    <p:sldMasterId id="2147483950" r:id="rId5"/>
    <p:sldMasterId id="2147483957" r:id="rId6"/>
    <p:sldMasterId id="2147483970" r:id="rId7"/>
    <p:sldMasterId id="2147483980" r:id="rId8"/>
  </p:sldMasterIdLst>
  <p:notesMasterIdLst>
    <p:notesMasterId r:id="rId22"/>
  </p:notesMasterIdLst>
  <p:handoutMasterIdLst>
    <p:handoutMasterId r:id="rId23"/>
  </p:handoutMasterIdLst>
  <p:sldIdLst>
    <p:sldId id="256" r:id="rId9"/>
    <p:sldId id="2147376587" r:id="rId10"/>
    <p:sldId id="2147376586" r:id="rId11"/>
    <p:sldId id="4585" r:id="rId12"/>
    <p:sldId id="4595" r:id="rId13"/>
    <p:sldId id="4588" r:id="rId14"/>
    <p:sldId id="259" r:id="rId15"/>
    <p:sldId id="4593" r:id="rId16"/>
    <p:sldId id="2147376585" r:id="rId17"/>
    <p:sldId id="2147376431" r:id="rId18"/>
    <p:sldId id="4586" r:id="rId19"/>
    <p:sldId id="271" r:id="rId20"/>
    <p:sldId id="4592" r:id="rId21"/>
  </p:sldIdLst>
  <p:sldSz cx="12225338" cy="6858000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itial section" id="{D75A97B1-3F54-194D-B1A7-D67F144860A2}">
          <p14:sldIdLst>
            <p14:sldId id="256"/>
            <p14:sldId id="2147376587"/>
            <p14:sldId id="2147376586"/>
            <p14:sldId id="4585"/>
            <p14:sldId id="4595"/>
            <p14:sldId id="4588"/>
          </p14:sldIdLst>
        </p14:section>
        <p14:section name="Agenda" id="{C4C2AF04-D997-D64C-A7B6-CC169788BAB4}">
          <p14:sldIdLst>
            <p14:sldId id="259"/>
            <p14:sldId id="4593"/>
          </p14:sldIdLst>
        </p14:section>
        <p14:section name="Preparing the future" id="{6BA6364F-DCEE-3641-B9ED-C2E8E3CC85BD}">
          <p14:sldIdLst>
            <p14:sldId id="2147376585"/>
            <p14:sldId id="2147376431"/>
            <p14:sldId id="4586"/>
          </p14:sldIdLst>
        </p14:section>
        <p14:section name="ZARR in AI" id="{9E2A2D81-CF12-8E4E-85B6-B2E0882C9415}">
          <p14:sldIdLst>
            <p14:sldId id="271"/>
            <p14:sldId id="4592"/>
          </p14:sldIdLst>
        </p14:section>
        <p14:section name="Roadmap" id="{C76C98DC-6705-2243-A5C7-95EC970C9E04}">
          <p14:sldIdLst/>
        </p14:section>
        <p14:section name="Sample Service" id="{E1D0C50B-B215-1442-A5DF-3F6BA707A0D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569530-3F48-1D8C-DF8E-D85256DE0332}" name="Vincent Dumoulin" initials="VD" userId="S::Vincent.Dumoulin@esa.int::cd3900db-2a51-4817-8f26-848c9263ca60" providerId="AD"/>
  <p188:author id="{4DB56B42-E02B-C61A-5C18-72495D3C6DFD}" name="Betlem Rosich" initials="BR" userId="Betlem Rosich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clrMru>
    <a:srgbClr val="8197A6"/>
    <a:srgbClr val="F1666A"/>
    <a:srgbClr val="D9D9D9"/>
    <a:srgbClr val="053249"/>
    <a:srgbClr val="003249"/>
    <a:srgbClr val="335E6F"/>
    <a:srgbClr val="006196"/>
    <a:srgbClr val="6DCFF6"/>
    <a:srgbClr val="FFCC4E"/>
    <a:srgbClr val="76C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6F2F80-3AFE-4146-AC58-020D1AB34415}" v="90" dt="2025-04-16T07:47:21.4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99"/>
    <p:restoredTop sz="94733"/>
  </p:normalViewPr>
  <p:slideViewPr>
    <p:cSldViewPr snapToGrid="0">
      <p:cViewPr varScale="1">
        <p:scale>
          <a:sx n="104" d="100"/>
          <a:sy n="104" d="100"/>
        </p:scale>
        <p:origin x="264" y="192"/>
      </p:cViewPr>
      <p:guideLst>
        <p:guide orient="horz" pos="2160"/>
        <p:guide pos="38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Relationship Id="rId3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lyon Martin" userId="64ccc32a-a60a-4b6c-84bc-7b09708f92a7" providerId="ADAL" clId="{076F2F80-3AFE-4146-AC58-020D1AB34415}"/>
    <pc:docChg chg="undo custSel addSld delSld modSld sldOrd modSection">
      <pc:chgData name="Jolyon Martin" userId="64ccc32a-a60a-4b6c-84bc-7b09708f92a7" providerId="ADAL" clId="{076F2F80-3AFE-4146-AC58-020D1AB34415}" dt="2025-04-16T13:49:02.838" v="586" actId="478"/>
      <pc:docMkLst>
        <pc:docMk/>
      </pc:docMkLst>
      <pc:sldChg chg="addSp delSp modSp mod">
        <pc:chgData name="Jolyon Martin" userId="64ccc32a-a60a-4b6c-84bc-7b09708f92a7" providerId="ADAL" clId="{076F2F80-3AFE-4146-AC58-020D1AB34415}" dt="2025-04-16T13:49:02.838" v="586" actId="478"/>
        <pc:sldMkLst>
          <pc:docMk/>
          <pc:sldMk cId="0" sldId="256"/>
        </pc:sldMkLst>
        <pc:spChg chg="add del mod">
          <ac:chgData name="Jolyon Martin" userId="64ccc32a-a60a-4b6c-84bc-7b09708f92a7" providerId="ADAL" clId="{076F2F80-3AFE-4146-AC58-020D1AB34415}" dt="2025-04-16T13:49:02.838" v="586" actId="478"/>
          <ac:spMkLst>
            <pc:docMk/>
            <pc:sldMk cId="0" sldId="256"/>
            <ac:spMk id="3" creationId="{2C066F83-113E-85FA-C2C5-D7A1B7EA78F2}"/>
          </ac:spMkLst>
        </pc:spChg>
      </pc:sldChg>
      <pc:sldChg chg="del">
        <pc:chgData name="Jolyon Martin" userId="64ccc32a-a60a-4b6c-84bc-7b09708f92a7" providerId="ADAL" clId="{076F2F80-3AFE-4146-AC58-020D1AB34415}" dt="2025-04-14T12:09:53.874" v="96" actId="2696"/>
        <pc:sldMkLst>
          <pc:docMk/>
          <pc:sldMk cId="1140134850" sldId="262"/>
        </pc:sldMkLst>
      </pc:sldChg>
      <pc:sldChg chg="delSp mod ord modShow">
        <pc:chgData name="Jolyon Martin" userId="64ccc32a-a60a-4b6c-84bc-7b09708f92a7" providerId="ADAL" clId="{076F2F80-3AFE-4146-AC58-020D1AB34415}" dt="2025-04-15T07:53:14.321" v="404" actId="729"/>
        <pc:sldMkLst>
          <pc:docMk/>
          <pc:sldMk cId="458131240" sldId="271"/>
        </pc:sldMkLst>
        <pc:spChg chg="del">
          <ac:chgData name="Jolyon Martin" userId="64ccc32a-a60a-4b6c-84bc-7b09708f92a7" providerId="ADAL" clId="{076F2F80-3AFE-4146-AC58-020D1AB34415}" dt="2025-04-14T12:10:23.469" v="114" actId="478"/>
          <ac:spMkLst>
            <pc:docMk/>
            <pc:sldMk cId="458131240" sldId="271"/>
            <ac:spMk id="14" creationId="{DCA11C53-7D89-5230-3769-D4375A488948}"/>
          </ac:spMkLst>
        </pc:spChg>
      </pc:sldChg>
      <pc:sldChg chg="del">
        <pc:chgData name="Jolyon Martin" userId="64ccc32a-a60a-4b6c-84bc-7b09708f92a7" providerId="ADAL" clId="{076F2F80-3AFE-4146-AC58-020D1AB34415}" dt="2025-04-14T12:09:53.876" v="97" actId="2696"/>
        <pc:sldMkLst>
          <pc:docMk/>
          <pc:sldMk cId="1510088216" sldId="342"/>
        </pc:sldMkLst>
      </pc:sldChg>
      <pc:sldChg chg="del">
        <pc:chgData name="Jolyon Martin" userId="64ccc32a-a60a-4b6c-84bc-7b09708f92a7" providerId="ADAL" clId="{076F2F80-3AFE-4146-AC58-020D1AB34415}" dt="2025-04-14T12:09:53.942" v="104" actId="2696"/>
        <pc:sldMkLst>
          <pc:docMk/>
          <pc:sldMk cId="1992117137" sldId="345"/>
        </pc:sldMkLst>
      </pc:sldChg>
      <pc:sldChg chg="del">
        <pc:chgData name="Jolyon Martin" userId="64ccc32a-a60a-4b6c-84bc-7b09708f92a7" providerId="ADAL" clId="{076F2F80-3AFE-4146-AC58-020D1AB34415}" dt="2025-04-14T12:09:53.964" v="108" actId="2696"/>
        <pc:sldMkLst>
          <pc:docMk/>
          <pc:sldMk cId="1643363276" sldId="349"/>
        </pc:sldMkLst>
      </pc:sldChg>
      <pc:sldChg chg="del">
        <pc:chgData name="Jolyon Martin" userId="64ccc32a-a60a-4b6c-84bc-7b09708f92a7" providerId="ADAL" clId="{076F2F80-3AFE-4146-AC58-020D1AB34415}" dt="2025-04-14T12:09:54.043" v="112" actId="2696"/>
        <pc:sldMkLst>
          <pc:docMk/>
          <pc:sldMk cId="2519815249" sldId="350"/>
        </pc:sldMkLst>
      </pc:sldChg>
      <pc:sldChg chg="del">
        <pc:chgData name="Jolyon Martin" userId="64ccc32a-a60a-4b6c-84bc-7b09708f92a7" providerId="ADAL" clId="{076F2F80-3AFE-4146-AC58-020D1AB34415}" dt="2025-04-14T12:09:53.962" v="107" actId="2696"/>
        <pc:sldMkLst>
          <pc:docMk/>
          <pc:sldMk cId="3715376599" sldId="352"/>
        </pc:sldMkLst>
      </pc:sldChg>
      <pc:sldChg chg="del">
        <pc:chgData name="Jolyon Martin" userId="64ccc32a-a60a-4b6c-84bc-7b09708f92a7" providerId="ADAL" clId="{076F2F80-3AFE-4146-AC58-020D1AB34415}" dt="2025-04-14T12:09:54.236" v="113" actId="2696"/>
        <pc:sldMkLst>
          <pc:docMk/>
          <pc:sldMk cId="2185154604" sldId="353"/>
        </pc:sldMkLst>
      </pc:sldChg>
      <pc:sldChg chg="del">
        <pc:chgData name="Jolyon Martin" userId="64ccc32a-a60a-4b6c-84bc-7b09708f92a7" providerId="ADAL" clId="{076F2F80-3AFE-4146-AC58-020D1AB34415}" dt="2025-04-14T12:09:53.958" v="105" actId="2696"/>
        <pc:sldMkLst>
          <pc:docMk/>
          <pc:sldMk cId="3182575208" sldId="358"/>
        </pc:sldMkLst>
      </pc:sldChg>
      <pc:sldChg chg="del">
        <pc:chgData name="Jolyon Martin" userId="64ccc32a-a60a-4b6c-84bc-7b09708f92a7" providerId="ADAL" clId="{076F2F80-3AFE-4146-AC58-020D1AB34415}" dt="2025-04-14T12:09:53.960" v="106" actId="2696"/>
        <pc:sldMkLst>
          <pc:docMk/>
          <pc:sldMk cId="876200002" sldId="359"/>
        </pc:sldMkLst>
      </pc:sldChg>
      <pc:sldChg chg="del">
        <pc:chgData name="Jolyon Martin" userId="64ccc32a-a60a-4b6c-84bc-7b09708f92a7" providerId="ADAL" clId="{076F2F80-3AFE-4146-AC58-020D1AB34415}" dt="2025-04-14T12:09:53.940" v="103" actId="2696"/>
        <pc:sldMkLst>
          <pc:docMk/>
          <pc:sldMk cId="737144163" sldId="361"/>
        </pc:sldMkLst>
      </pc:sldChg>
      <pc:sldChg chg="del">
        <pc:chgData name="Jolyon Martin" userId="64ccc32a-a60a-4b6c-84bc-7b09708f92a7" providerId="ADAL" clId="{076F2F80-3AFE-4146-AC58-020D1AB34415}" dt="2025-04-14T12:09:53.938" v="102" actId="2696"/>
        <pc:sldMkLst>
          <pc:docMk/>
          <pc:sldMk cId="2911025293" sldId="362"/>
        </pc:sldMkLst>
      </pc:sldChg>
      <pc:sldChg chg="del">
        <pc:chgData name="Jolyon Martin" userId="64ccc32a-a60a-4b6c-84bc-7b09708f92a7" providerId="ADAL" clId="{076F2F80-3AFE-4146-AC58-020D1AB34415}" dt="2025-04-14T12:09:53.988" v="109" actId="2696"/>
        <pc:sldMkLst>
          <pc:docMk/>
          <pc:sldMk cId="2759106806" sldId="363"/>
        </pc:sldMkLst>
      </pc:sldChg>
      <pc:sldChg chg="del">
        <pc:chgData name="Jolyon Martin" userId="64ccc32a-a60a-4b6c-84bc-7b09708f92a7" providerId="ADAL" clId="{076F2F80-3AFE-4146-AC58-020D1AB34415}" dt="2025-04-14T12:09:54.018" v="110" actId="2696"/>
        <pc:sldMkLst>
          <pc:docMk/>
          <pc:sldMk cId="2295520635" sldId="364"/>
        </pc:sldMkLst>
      </pc:sldChg>
      <pc:sldChg chg="del">
        <pc:chgData name="Jolyon Martin" userId="64ccc32a-a60a-4b6c-84bc-7b09708f92a7" providerId="ADAL" clId="{076F2F80-3AFE-4146-AC58-020D1AB34415}" dt="2025-04-14T12:09:53.921" v="99" actId="2696"/>
        <pc:sldMkLst>
          <pc:docMk/>
          <pc:sldMk cId="2421103238" sldId="370"/>
        </pc:sldMkLst>
      </pc:sldChg>
      <pc:sldChg chg="del">
        <pc:chgData name="Jolyon Martin" userId="64ccc32a-a60a-4b6c-84bc-7b09708f92a7" providerId="ADAL" clId="{076F2F80-3AFE-4146-AC58-020D1AB34415}" dt="2025-04-14T12:09:53.923" v="100" actId="2696"/>
        <pc:sldMkLst>
          <pc:docMk/>
          <pc:sldMk cId="3473045464" sldId="371"/>
        </pc:sldMkLst>
      </pc:sldChg>
      <pc:sldChg chg="del">
        <pc:chgData name="Jolyon Martin" userId="64ccc32a-a60a-4b6c-84bc-7b09708f92a7" providerId="ADAL" clId="{076F2F80-3AFE-4146-AC58-020D1AB34415}" dt="2025-04-14T12:09:54.020" v="111" actId="2696"/>
        <pc:sldMkLst>
          <pc:docMk/>
          <pc:sldMk cId="31433814" sldId="372"/>
        </pc:sldMkLst>
      </pc:sldChg>
      <pc:sldChg chg="modSp mod">
        <pc:chgData name="Jolyon Martin" userId="64ccc32a-a60a-4b6c-84bc-7b09708f92a7" providerId="ADAL" clId="{076F2F80-3AFE-4146-AC58-020D1AB34415}" dt="2025-04-15T07:47:30.894" v="394" actId="5793"/>
        <pc:sldMkLst>
          <pc:docMk/>
          <pc:sldMk cId="1001733115" sldId="4585"/>
        </pc:sldMkLst>
        <pc:spChg chg="mod">
          <ac:chgData name="Jolyon Martin" userId="64ccc32a-a60a-4b6c-84bc-7b09708f92a7" providerId="ADAL" clId="{076F2F80-3AFE-4146-AC58-020D1AB34415}" dt="2025-04-15T07:47:30.894" v="394" actId="5793"/>
          <ac:spMkLst>
            <pc:docMk/>
            <pc:sldMk cId="1001733115" sldId="4585"/>
            <ac:spMk id="2" creationId="{0FA35175-3C6C-16B8-FD4B-EF51CAE9C958}"/>
          </ac:spMkLst>
        </pc:spChg>
      </pc:sldChg>
      <pc:sldChg chg="modSp mod">
        <pc:chgData name="Jolyon Martin" userId="64ccc32a-a60a-4b6c-84bc-7b09708f92a7" providerId="ADAL" clId="{076F2F80-3AFE-4146-AC58-020D1AB34415}" dt="2025-04-15T07:23:04.576" v="125" actId="20577"/>
        <pc:sldMkLst>
          <pc:docMk/>
          <pc:sldMk cId="1064084198" sldId="4586"/>
        </pc:sldMkLst>
        <pc:spChg chg="mod">
          <ac:chgData name="Jolyon Martin" userId="64ccc32a-a60a-4b6c-84bc-7b09708f92a7" providerId="ADAL" clId="{076F2F80-3AFE-4146-AC58-020D1AB34415}" dt="2025-04-15T07:23:04.576" v="125" actId="20577"/>
          <ac:spMkLst>
            <pc:docMk/>
            <pc:sldMk cId="1064084198" sldId="4586"/>
            <ac:spMk id="2" creationId="{04EE1349-22A3-361C-494B-98AB41F8A545}"/>
          </ac:spMkLst>
        </pc:spChg>
      </pc:sldChg>
      <pc:sldChg chg="del">
        <pc:chgData name="Jolyon Martin" userId="64ccc32a-a60a-4b6c-84bc-7b09708f92a7" providerId="ADAL" clId="{076F2F80-3AFE-4146-AC58-020D1AB34415}" dt="2025-04-14T12:09:53.899" v="98" actId="2696"/>
        <pc:sldMkLst>
          <pc:docMk/>
          <pc:sldMk cId="4138071663" sldId="4587"/>
        </pc:sldMkLst>
      </pc:sldChg>
      <pc:sldChg chg="modSp mod">
        <pc:chgData name="Jolyon Martin" userId="64ccc32a-a60a-4b6c-84bc-7b09708f92a7" providerId="ADAL" clId="{076F2F80-3AFE-4146-AC58-020D1AB34415}" dt="2025-04-16T07:46:59.380" v="534" actId="20577"/>
        <pc:sldMkLst>
          <pc:docMk/>
          <pc:sldMk cId="2807559725" sldId="4593"/>
        </pc:sldMkLst>
        <pc:spChg chg="mod">
          <ac:chgData name="Jolyon Martin" userId="64ccc32a-a60a-4b6c-84bc-7b09708f92a7" providerId="ADAL" clId="{076F2F80-3AFE-4146-AC58-020D1AB34415}" dt="2025-04-16T07:46:59.380" v="534" actId="20577"/>
          <ac:spMkLst>
            <pc:docMk/>
            <pc:sldMk cId="2807559725" sldId="4593"/>
            <ac:spMk id="5" creationId="{40749726-2991-BECF-2FFA-9CA1B8786BD4}"/>
          </ac:spMkLst>
        </pc:spChg>
      </pc:sldChg>
      <pc:sldChg chg="addSp delSp modSp del mod">
        <pc:chgData name="Jolyon Martin" userId="64ccc32a-a60a-4b6c-84bc-7b09708f92a7" providerId="ADAL" clId="{076F2F80-3AFE-4146-AC58-020D1AB34415}" dt="2025-04-15T07:47:21.050" v="389" actId="2696"/>
        <pc:sldMkLst>
          <pc:docMk/>
          <pc:sldMk cId="1798733531" sldId="4594"/>
        </pc:sldMkLst>
        <pc:spChg chg="mod">
          <ac:chgData name="Jolyon Martin" userId="64ccc32a-a60a-4b6c-84bc-7b09708f92a7" providerId="ADAL" clId="{076F2F80-3AFE-4146-AC58-020D1AB34415}" dt="2025-04-14T12:03:57.127" v="95" actId="20577"/>
          <ac:spMkLst>
            <pc:docMk/>
            <pc:sldMk cId="1798733531" sldId="4594"/>
            <ac:spMk id="2" creationId="{6E902D87-ECF4-3754-4162-58EB4BBF4EEB}"/>
          </ac:spMkLst>
        </pc:spChg>
        <pc:spChg chg="add mod">
          <ac:chgData name="Jolyon Martin" userId="64ccc32a-a60a-4b6c-84bc-7b09708f92a7" providerId="ADAL" clId="{076F2F80-3AFE-4146-AC58-020D1AB34415}" dt="2025-04-14T11:56:29.065" v="15" actId="20577"/>
          <ac:spMkLst>
            <pc:docMk/>
            <pc:sldMk cId="1798733531" sldId="4594"/>
            <ac:spMk id="3" creationId="{4D412BFA-EC1A-5731-509E-D8ACE7844E45}"/>
          </ac:spMkLst>
        </pc:spChg>
        <pc:spChg chg="mod">
          <ac:chgData name="Jolyon Martin" userId="64ccc32a-a60a-4b6c-84bc-7b09708f92a7" providerId="ADAL" clId="{076F2F80-3AFE-4146-AC58-020D1AB34415}" dt="2025-04-14T11:58:05.117" v="26" actId="1076"/>
          <ac:spMkLst>
            <pc:docMk/>
            <pc:sldMk cId="1798733531" sldId="4594"/>
            <ac:spMk id="13" creationId="{862104AE-36A4-0389-9F01-CEEAC82A0E6B}"/>
          </ac:spMkLst>
        </pc:spChg>
        <pc:spChg chg="add mod">
          <ac:chgData name="Jolyon Martin" userId="64ccc32a-a60a-4b6c-84bc-7b09708f92a7" providerId="ADAL" clId="{076F2F80-3AFE-4146-AC58-020D1AB34415}" dt="2025-04-14T11:59:11.904" v="49" actId="20577"/>
          <ac:spMkLst>
            <pc:docMk/>
            <pc:sldMk cId="1798733531" sldId="4594"/>
            <ac:spMk id="19" creationId="{962029A8-3CE9-6CAD-3F7F-9D51ADCE20C1}"/>
          </ac:spMkLst>
        </pc:spChg>
        <pc:spChg chg="add mod">
          <ac:chgData name="Jolyon Martin" userId="64ccc32a-a60a-4b6c-84bc-7b09708f92a7" providerId="ADAL" clId="{076F2F80-3AFE-4146-AC58-020D1AB34415}" dt="2025-04-14T11:59:41.378" v="65" actId="20577"/>
          <ac:spMkLst>
            <pc:docMk/>
            <pc:sldMk cId="1798733531" sldId="4594"/>
            <ac:spMk id="20" creationId="{B66F5382-9657-AD31-704E-CF888DF0E8EB}"/>
          </ac:spMkLst>
        </pc:spChg>
        <pc:spChg chg="add del">
          <ac:chgData name="Jolyon Martin" userId="64ccc32a-a60a-4b6c-84bc-7b09708f92a7" providerId="ADAL" clId="{076F2F80-3AFE-4146-AC58-020D1AB34415}" dt="2025-04-14T12:01:18.324" v="77" actId="34124"/>
          <ac:spMkLst>
            <pc:docMk/>
            <pc:sldMk cId="1798733531" sldId="4594"/>
            <ac:spMk id="26" creationId="{99CAE9A4-0F99-44BB-8265-712DA8C447E5}"/>
          </ac:spMkLst>
        </pc:spChg>
        <pc:inkChg chg="add mod">
          <ac:chgData name="Jolyon Martin" userId="64ccc32a-a60a-4b6c-84bc-7b09708f92a7" providerId="ADAL" clId="{076F2F80-3AFE-4146-AC58-020D1AB34415}" dt="2025-04-14T12:01:51.086" v="80" actId="1076"/>
          <ac:inkMkLst>
            <pc:docMk/>
            <pc:sldMk cId="1798733531" sldId="4594"/>
            <ac:inkMk id="5" creationId="{5E252792-D785-46E0-B175-DA7159D793F4}"/>
          </ac:inkMkLst>
        </pc:inkChg>
        <pc:inkChg chg="add del">
          <ac:chgData name="Jolyon Martin" userId="64ccc32a-a60a-4b6c-84bc-7b09708f92a7" providerId="ADAL" clId="{076F2F80-3AFE-4146-AC58-020D1AB34415}" dt="2025-04-14T12:00:30.095" v="68" actId="9405"/>
          <ac:inkMkLst>
            <pc:docMk/>
            <pc:sldMk cId="1798733531" sldId="4594"/>
            <ac:inkMk id="21" creationId="{F95126BF-C200-C0B2-4C0E-949859ACC4AF}"/>
          </ac:inkMkLst>
        </pc:inkChg>
        <pc:inkChg chg="add mod">
          <ac:chgData name="Jolyon Martin" userId="64ccc32a-a60a-4b6c-84bc-7b09708f92a7" providerId="ADAL" clId="{076F2F80-3AFE-4146-AC58-020D1AB34415}" dt="2025-04-14T12:01:33.074" v="79" actId="1076"/>
          <ac:inkMkLst>
            <pc:docMk/>
            <pc:sldMk cId="1798733531" sldId="4594"/>
            <ac:inkMk id="22" creationId="{FEBA7770-1BBF-5ACF-3CB8-8363A272E605}"/>
          </ac:inkMkLst>
        </pc:inkChg>
        <pc:inkChg chg="add del">
          <ac:chgData name="Jolyon Martin" userId="64ccc32a-a60a-4b6c-84bc-7b09708f92a7" providerId="ADAL" clId="{076F2F80-3AFE-4146-AC58-020D1AB34415}" dt="2025-04-14T12:01:57.926" v="81" actId="478"/>
          <ac:inkMkLst>
            <pc:docMk/>
            <pc:sldMk cId="1798733531" sldId="4594"/>
            <ac:inkMk id="23" creationId="{64A899C9-9411-287A-EDBA-3D1A0EFA5D8A}"/>
          </ac:inkMkLst>
        </pc:inkChg>
        <pc:inkChg chg="add">
          <ac:chgData name="Jolyon Martin" userId="64ccc32a-a60a-4b6c-84bc-7b09708f92a7" providerId="ADAL" clId="{076F2F80-3AFE-4146-AC58-020D1AB34415}" dt="2025-04-14T12:00:47.028" v="71" actId="9405"/>
          <ac:inkMkLst>
            <pc:docMk/>
            <pc:sldMk cId="1798733531" sldId="4594"/>
            <ac:inkMk id="24" creationId="{03A074AE-AFBF-D668-1779-4EB2651FEDB8}"/>
          </ac:inkMkLst>
        </pc:inkChg>
        <pc:inkChg chg="add del mod">
          <ac:chgData name="Jolyon Martin" userId="64ccc32a-a60a-4b6c-84bc-7b09708f92a7" providerId="ADAL" clId="{076F2F80-3AFE-4146-AC58-020D1AB34415}" dt="2025-04-14T12:01:11.386" v="76" actId="34122"/>
          <ac:inkMkLst>
            <pc:docMk/>
            <pc:sldMk cId="1798733531" sldId="4594"/>
            <ac:inkMk id="25" creationId="{EB76281F-F214-276E-7ADE-A3D68B50337F}"/>
          </ac:inkMkLst>
        </pc:inkChg>
        <pc:inkChg chg="add del">
          <ac:chgData name="Jolyon Martin" userId="64ccc32a-a60a-4b6c-84bc-7b09708f92a7" providerId="ADAL" clId="{076F2F80-3AFE-4146-AC58-020D1AB34415}" dt="2025-04-14T12:01:00.203" v="74" actId="9405"/>
          <ac:inkMkLst>
            <pc:docMk/>
            <pc:sldMk cId="1798733531" sldId="4594"/>
            <ac:inkMk id="26" creationId="{BFD7F848-A075-439E-A1C9-7A573648E1E1}"/>
          </ac:inkMkLst>
        </pc:inkChg>
        <pc:inkChg chg="add del">
          <ac:chgData name="Jolyon Martin" userId="64ccc32a-a60a-4b6c-84bc-7b09708f92a7" providerId="ADAL" clId="{076F2F80-3AFE-4146-AC58-020D1AB34415}" dt="2025-04-14T12:02:10.607" v="83" actId="9405"/>
          <ac:inkMkLst>
            <pc:docMk/>
            <pc:sldMk cId="1798733531" sldId="4594"/>
            <ac:inkMk id="27" creationId="{A8F25EE4-5400-739E-CBAB-4EFAD7585480}"/>
          </ac:inkMkLst>
        </pc:inkChg>
        <pc:inkChg chg="add del">
          <ac:chgData name="Jolyon Martin" userId="64ccc32a-a60a-4b6c-84bc-7b09708f92a7" providerId="ADAL" clId="{076F2F80-3AFE-4146-AC58-020D1AB34415}" dt="2025-04-14T12:02:15.819" v="85" actId="9405"/>
          <ac:inkMkLst>
            <pc:docMk/>
            <pc:sldMk cId="1798733531" sldId="4594"/>
            <ac:inkMk id="28" creationId="{205C5DC4-02DD-3A41-B7F8-E66754DC2D14}"/>
          </ac:inkMkLst>
        </pc:inkChg>
        <pc:inkChg chg="add">
          <ac:chgData name="Jolyon Martin" userId="64ccc32a-a60a-4b6c-84bc-7b09708f92a7" providerId="ADAL" clId="{076F2F80-3AFE-4146-AC58-020D1AB34415}" dt="2025-04-14T12:02:20.827" v="86" actId="9405"/>
          <ac:inkMkLst>
            <pc:docMk/>
            <pc:sldMk cId="1798733531" sldId="4594"/>
            <ac:inkMk id="29" creationId="{A31DCB47-E096-61CF-5648-2FB03C019C12}"/>
          </ac:inkMkLst>
        </pc:inkChg>
        <pc:inkChg chg="add">
          <ac:chgData name="Jolyon Martin" userId="64ccc32a-a60a-4b6c-84bc-7b09708f92a7" providerId="ADAL" clId="{076F2F80-3AFE-4146-AC58-020D1AB34415}" dt="2025-04-14T12:03:40.540" v="87" actId="9405"/>
          <ac:inkMkLst>
            <pc:docMk/>
            <pc:sldMk cId="1798733531" sldId="4594"/>
            <ac:inkMk id="30" creationId="{EF2826F7-BD4F-A9ED-C9E4-E328B18AFB9A}"/>
          </ac:inkMkLst>
        </pc:inkChg>
        <pc:cxnChg chg="add mod">
          <ac:chgData name="Jolyon Martin" userId="64ccc32a-a60a-4b6c-84bc-7b09708f92a7" providerId="ADAL" clId="{076F2F80-3AFE-4146-AC58-020D1AB34415}" dt="2025-04-14T11:58:30.498" v="29" actId="14100"/>
          <ac:cxnSpMkLst>
            <pc:docMk/>
            <pc:sldMk cId="1798733531" sldId="4594"/>
            <ac:cxnSpMk id="4" creationId="{76DE569B-1469-F1D7-235F-2DAF5313825D}"/>
          </ac:cxnSpMkLst>
        </pc:cxnChg>
        <pc:cxnChg chg="add mod">
          <ac:chgData name="Jolyon Martin" userId="64ccc32a-a60a-4b6c-84bc-7b09708f92a7" providerId="ADAL" clId="{076F2F80-3AFE-4146-AC58-020D1AB34415}" dt="2025-04-14T11:59:52.968" v="66" actId="1076"/>
          <ac:cxnSpMkLst>
            <pc:docMk/>
            <pc:sldMk cId="1798733531" sldId="4594"/>
            <ac:cxnSpMk id="8" creationId="{D58849CC-8E48-292C-0224-B44DD4754E3F}"/>
          </ac:cxnSpMkLst>
        </pc:cxnChg>
        <pc:cxnChg chg="add mod">
          <ac:chgData name="Jolyon Martin" userId="64ccc32a-a60a-4b6c-84bc-7b09708f92a7" providerId="ADAL" clId="{076F2F80-3AFE-4146-AC58-020D1AB34415}" dt="2025-04-14T11:58:02.005" v="25" actId="14100"/>
          <ac:cxnSpMkLst>
            <pc:docMk/>
            <pc:sldMk cId="1798733531" sldId="4594"/>
            <ac:cxnSpMk id="14" creationId="{FDFFD145-0400-4153-6AFC-050B824E50F8}"/>
          </ac:cxnSpMkLst>
        </pc:cxnChg>
        <pc:cxnChg chg="add mod">
          <ac:chgData name="Jolyon Martin" userId="64ccc32a-a60a-4b6c-84bc-7b09708f92a7" providerId="ADAL" clId="{076F2F80-3AFE-4146-AC58-020D1AB34415}" dt="2025-04-14T11:58:16.773" v="28" actId="1076"/>
          <ac:cxnSpMkLst>
            <pc:docMk/>
            <pc:sldMk cId="1798733531" sldId="4594"/>
            <ac:cxnSpMk id="16" creationId="{508F053F-5472-4F06-1687-83637D384D29}"/>
          </ac:cxnSpMkLst>
        </pc:cxnChg>
      </pc:sldChg>
      <pc:sldChg chg="delSp modSp add mod">
        <pc:chgData name="Jolyon Martin" userId="64ccc32a-a60a-4b6c-84bc-7b09708f92a7" providerId="ADAL" clId="{076F2F80-3AFE-4146-AC58-020D1AB34415}" dt="2025-04-15T07:19:16.269" v="122" actId="478"/>
        <pc:sldMkLst>
          <pc:docMk/>
          <pc:sldMk cId="2350748730" sldId="2147376431"/>
        </pc:sldMkLst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2" creationId="{24E64D30-3752-9669-247B-353319F28A47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60" creationId="{1476986B-BED9-15FE-416B-53EB31E2BEA2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61" creationId="{F58E5694-DD03-2123-83EA-FDFCA99D972A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62" creationId="{37FAC607-6C6E-5F82-7ECB-58FEAFB1DF56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63" creationId="{4C59491A-3597-415E-9F63-C17A5458835C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64" creationId="{793DE9F3-8C4C-B5AF-6551-FAF6D774EA35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65" creationId="{BCC0E3A4-44F5-1972-1599-92AF507B5A04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66" creationId="{2DFC88EE-DDE1-21B5-CC3C-6036D4A6001D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67" creationId="{8A6310A0-50B4-B177-47C4-4A5E25CB58E9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68" creationId="{10C711A2-7829-0607-1ECF-4960B413213E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69" creationId="{EA2FD441-42C2-0D96-330C-EB8D8D29F944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70" creationId="{CDCD05D8-DBAA-74BF-1BAC-7438EF67421C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71" creationId="{A87698D5-2B25-8E00-E9D9-C2B424BF9F37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72" creationId="{193E0AB5-7A30-3C17-C00A-3A67A91499C1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73" creationId="{E48B5C3F-B560-C268-0918-6B74D718CA83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74" creationId="{20B40BAD-4B7F-626B-4CA0-32C0B99497FF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75" creationId="{898A3F72-26E0-8A20-953E-C28FDDCAC1B2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76" creationId="{11031A6D-BD4F-371D-00E5-CD1DF8FFE152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89" creationId="{1219660E-D76E-D1B6-8CB8-042BC32AE0DC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00" creationId="{9A979D27-C64E-3393-7E9F-51865FAC8DF0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01" creationId="{E80DB4EA-CC82-8CA9-2E23-CD103D491862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02" creationId="{08582AF6-87D1-55BE-3E9E-01D7EE4E87E7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03" creationId="{DFF63A7C-9921-1E66-BA9E-82B63BCDBE3A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04" creationId="{63309641-45D0-3974-E16B-42EC3BB379D3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05" creationId="{DEA1513A-C93A-C424-7BFD-3F232787ED59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06" creationId="{3AC40620-58FD-90D6-8E25-7499D82E9D07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07" creationId="{3866A4F0-9579-F73C-5C83-317FB2854F4F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08" creationId="{51898792-A8D2-C8C1-20C6-1696D01876B8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09" creationId="{1F370967-E7EF-9CD7-5150-5A58F6324703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10" creationId="{9898FDB0-ACC4-8C1F-058F-C6AE83CB8402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11" creationId="{A7A76D51-1C41-60BD-A9FA-74524293C3A9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12" creationId="{0D352F86-5735-1E2E-F5A3-90DAA1783FD1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13" creationId="{AEF0B771-A709-EDA1-30AF-350D420016E4}"/>
          </ac:spMkLst>
        </pc:spChg>
        <pc:spChg chg="mod">
          <ac:chgData name="Jolyon Martin" userId="64ccc32a-a60a-4b6c-84bc-7b09708f92a7" providerId="ADAL" clId="{076F2F80-3AFE-4146-AC58-020D1AB34415}" dt="2025-04-15T07:19:04.147" v="120" actId="207"/>
          <ac:spMkLst>
            <pc:docMk/>
            <pc:sldMk cId="2350748730" sldId="2147376431"/>
            <ac:spMk id="117" creationId="{7865AA61-299D-F70A-5E74-F8BDCA5E9FF4}"/>
          </ac:spMkLst>
        </pc:spChg>
        <pc:picChg chg="del mod">
          <ac:chgData name="Jolyon Martin" userId="64ccc32a-a60a-4b6c-84bc-7b09708f92a7" providerId="ADAL" clId="{076F2F80-3AFE-4146-AC58-020D1AB34415}" dt="2025-04-15T07:19:16.269" v="122" actId="478"/>
          <ac:picMkLst>
            <pc:docMk/>
            <pc:sldMk cId="2350748730" sldId="2147376431"/>
            <ac:picMk id="3" creationId="{F5F6E2BE-47A0-58D7-51B1-0E994F366EEB}"/>
          </ac:picMkLst>
        </pc:picChg>
        <pc:picChg chg="mod">
          <ac:chgData name="Jolyon Martin" userId="64ccc32a-a60a-4b6c-84bc-7b09708f92a7" providerId="ADAL" clId="{076F2F80-3AFE-4146-AC58-020D1AB34415}" dt="2025-04-15T07:19:04.147" v="120" actId="207"/>
          <ac:picMkLst>
            <pc:docMk/>
            <pc:sldMk cId="2350748730" sldId="2147376431"/>
            <ac:picMk id="77" creationId="{45F4F5AB-0796-E6EE-2595-E437E9E0CC51}"/>
          </ac:picMkLst>
        </pc:picChg>
        <pc:picChg chg="mod">
          <ac:chgData name="Jolyon Martin" userId="64ccc32a-a60a-4b6c-84bc-7b09708f92a7" providerId="ADAL" clId="{076F2F80-3AFE-4146-AC58-020D1AB34415}" dt="2025-04-15T07:19:04.147" v="120" actId="207"/>
          <ac:picMkLst>
            <pc:docMk/>
            <pc:sldMk cId="2350748730" sldId="2147376431"/>
            <ac:picMk id="78" creationId="{5E83B4E1-DFE1-E539-6580-82882AC4F146}"/>
          </ac:picMkLst>
        </pc:picChg>
        <pc:picChg chg="mod">
          <ac:chgData name="Jolyon Martin" userId="64ccc32a-a60a-4b6c-84bc-7b09708f92a7" providerId="ADAL" clId="{076F2F80-3AFE-4146-AC58-020D1AB34415}" dt="2025-04-15T07:19:04.147" v="120" actId="207"/>
          <ac:picMkLst>
            <pc:docMk/>
            <pc:sldMk cId="2350748730" sldId="2147376431"/>
            <ac:picMk id="79" creationId="{4576DF6A-89EB-301F-E120-CDE8CDE197AE}"/>
          </ac:picMkLst>
        </pc:picChg>
        <pc:picChg chg="mod">
          <ac:chgData name="Jolyon Martin" userId="64ccc32a-a60a-4b6c-84bc-7b09708f92a7" providerId="ADAL" clId="{076F2F80-3AFE-4146-AC58-020D1AB34415}" dt="2025-04-15T07:19:04.147" v="120" actId="207"/>
          <ac:picMkLst>
            <pc:docMk/>
            <pc:sldMk cId="2350748730" sldId="2147376431"/>
            <ac:picMk id="80" creationId="{B624D187-CC5C-BEE1-B1C1-A9C9E75E796D}"/>
          </ac:picMkLst>
        </pc:picChg>
        <pc:picChg chg="mod">
          <ac:chgData name="Jolyon Martin" userId="64ccc32a-a60a-4b6c-84bc-7b09708f92a7" providerId="ADAL" clId="{076F2F80-3AFE-4146-AC58-020D1AB34415}" dt="2025-04-15T07:19:04.147" v="120" actId="207"/>
          <ac:picMkLst>
            <pc:docMk/>
            <pc:sldMk cId="2350748730" sldId="2147376431"/>
            <ac:picMk id="81" creationId="{58565939-8E7A-A236-8EBD-95E385DB64E7}"/>
          </ac:picMkLst>
        </pc:picChg>
        <pc:picChg chg="mod">
          <ac:chgData name="Jolyon Martin" userId="64ccc32a-a60a-4b6c-84bc-7b09708f92a7" providerId="ADAL" clId="{076F2F80-3AFE-4146-AC58-020D1AB34415}" dt="2025-04-15T07:19:04.147" v="120" actId="207"/>
          <ac:picMkLst>
            <pc:docMk/>
            <pc:sldMk cId="2350748730" sldId="2147376431"/>
            <ac:picMk id="82" creationId="{E7FA376A-C7C9-EB13-C2D3-45F8D34FA79B}"/>
          </ac:picMkLst>
        </pc:picChg>
        <pc:picChg chg="mod">
          <ac:chgData name="Jolyon Martin" userId="64ccc32a-a60a-4b6c-84bc-7b09708f92a7" providerId="ADAL" clId="{076F2F80-3AFE-4146-AC58-020D1AB34415}" dt="2025-04-15T07:19:04.147" v="120" actId="207"/>
          <ac:picMkLst>
            <pc:docMk/>
            <pc:sldMk cId="2350748730" sldId="2147376431"/>
            <ac:picMk id="90" creationId="{80FEF5F3-FDAE-44D3-CFA5-5E47BF9CAEE6}"/>
          </ac:picMkLst>
        </pc:picChg>
        <pc:picChg chg="mod">
          <ac:chgData name="Jolyon Martin" userId="64ccc32a-a60a-4b6c-84bc-7b09708f92a7" providerId="ADAL" clId="{076F2F80-3AFE-4146-AC58-020D1AB34415}" dt="2025-04-15T07:19:04.147" v="120" actId="207"/>
          <ac:picMkLst>
            <pc:docMk/>
            <pc:sldMk cId="2350748730" sldId="2147376431"/>
            <ac:picMk id="114" creationId="{A2458CFF-1153-F69B-1F8B-7DD44CBDE55A}"/>
          </ac:picMkLst>
        </pc:pic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83" creationId="{10FEE4A2-20B1-FA97-9D63-78037429F82B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84" creationId="{98D9EC10-7496-5BA7-4236-F8354EBF2A34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85" creationId="{08D8F0F8-00C0-BC7B-6A3F-D47466AE676A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86" creationId="{EF6F7489-C181-AF82-2171-66201F4D37F1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87" creationId="{CFBB065E-C84E-93F2-29D8-EC6A4D9F7E88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88" creationId="{3C9F1F4A-5004-3C17-D81D-91036F8A50C7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91" creationId="{2EC72364-0B76-C51E-25E3-6A9032BADF0C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92" creationId="{46A5DE75-4158-13DD-6219-8D1773DEE036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93" creationId="{58F8FF80-AB48-CB54-FFCF-0B571075299A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94" creationId="{20DD6468-9621-93E6-B069-83C143F973B2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95" creationId="{BEAAA5A7-C94B-23AE-F2AD-DFB69859C70D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96" creationId="{B6224DAA-C4F9-6F61-BBAD-EF8DAB402D69}"/>
          </ac:cxnSpMkLst>
        </pc:cxnChg>
        <pc:cxnChg chg="mod">
          <ac:chgData name="Jolyon Martin" userId="64ccc32a-a60a-4b6c-84bc-7b09708f92a7" providerId="ADAL" clId="{076F2F80-3AFE-4146-AC58-020D1AB34415}" dt="2025-04-15T07:19:04.147" v="120" actId="207"/>
          <ac:cxnSpMkLst>
            <pc:docMk/>
            <pc:sldMk cId="2350748730" sldId="2147376431"/>
            <ac:cxnSpMk id="115" creationId="{7BCDD5B1-1589-C392-F9D0-DC9ACB87C6A4}"/>
          </ac:cxnSpMkLst>
        </pc:cxnChg>
      </pc:sldChg>
      <pc:sldChg chg="addSp delSp modSp add mod">
        <pc:chgData name="Jolyon Martin" userId="64ccc32a-a60a-4b6c-84bc-7b09708f92a7" providerId="ADAL" clId="{076F2F80-3AFE-4146-AC58-020D1AB34415}" dt="2025-04-15T07:50:12.048" v="399" actId="1076"/>
        <pc:sldMkLst>
          <pc:docMk/>
          <pc:sldMk cId="1947630807" sldId="2147376585"/>
        </pc:sldMkLst>
        <pc:spChg chg="del">
          <ac:chgData name="Jolyon Martin" userId="64ccc32a-a60a-4b6c-84bc-7b09708f92a7" providerId="ADAL" clId="{076F2F80-3AFE-4146-AC58-020D1AB34415}" dt="2025-04-15T07:17:38.050" v="117" actId="478"/>
          <ac:spMkLst>
            <pc:docMk/>
            <pc:sldMk cId="1947630807" sldId="2147376585"/>
            <ac:spMk id="3" creationId="{B4C5DA45-FB78-548B-AA70-F047DF299C86}"/>
          </ac:spMkLst>
        </pc:spChg>
        <pc:picChg chg="add del mod">
          <ac:chgData name="Jolyon Martin" userId="64ccc32a-a60a-4b6c-84bc-7b09708f92a7" providerId="ADAL" clId="{076F2F80-3AFE-4146-AC58-020D1AB34415}" dt="2025-04-15T07:50:12.048" v="399" actId="1076"/>
          <ac:picMkLst>
            <pc:docMk/>
            <pc:sldMk cId="1947630807" sldId="2147376585"/>
            <ac:picMk id="6" creationId="{C2818589-8560-01FF-5E65-BAF70AFFEF04}"/>
          </ac:picMkLst>
        </pc:picChg>
        <pc:picChg chg="del">
          <ac:chgData name="Jolyon Martin" userId="64ccc32a-a60a-4b6c-84bc-7b09708f92a7" providerId="ADAL" clId="{076F2F80-3AFE-4146-AC58-020D1AB34415}" dt="2025-04-15T07:17:43.645" v="118" actId="478"/>
          <ac:picMkLst>
            <pc:docMk/>
            <pc:sldMk cId="1947630807" sldId="2147376585"/>
            <ac:picMk id="7" creationId="{1D7FBDCD-8337-DCAB-A3FC-252B7DC5A7AD}"/>
          </ac:picMkLst>
        </pc:picChg>
      </pc:sldChg>
      <pc:sldChg chg="addSp delSp modSp add mod ord delAnim">
        <pc:chgData name="Jolyon Martin" userId="64ccc32a-a60a-4b6c-84bc-7b09708f92a7" providerId="ADAL" clId="{076F2F80-3AFE-4146-AC58-020D1AB34415}" dt="2025-04-15T16:49:36.670" v="412" actId="20577"/>
        <pc:sldMkLst>
          <pc:docMk/>
          <pc:sldMk cId="2008079912" sldId="2147376586"/>
        </pc:sldMkLst>
        <pc:spChg chg="mod">
          <ac:chgData name="Jolyon Martin" userId="64ccc32a-a60a-4b6c-84bc-7b09708f92a7" providerId="ADAL" clId="{076F2F80-3AFE-4146-AC58-020D1AB34415}" dt="2025-04-15T16:49:36.670" v="412" actId="20577"/>
          <ac:spMkLst>
            <pc:docMk/>
            <pc:sldMk cId="2008079912" sldId="2147376586"/>
            <ac:spMk id="2" creationId="{04EE1349-22A3-361C-494B-98AB41F8A545}"/>
          </ac:spMkLst>
        </pc:spChg>
        <pc:spChg chg="add mod">
          <ac:chgData name="Jolyon Martin" userId="64ccc32a-a60a-4b6c-84bc-7b09708f92a7" providerId="ADAL" clId="{076F2F80-3AFE-4146-AC58-020D1AB34415}" dt="2025-04-15T07:30:05.731" v="150" actId="1076"/>
          <ac:spMkLst>
            <pc:docMk/>
            <pc:sldMk cId="2008079912" sldId="2147376586"/>
            <ac:spMk id="3" creationId="{546190A4-4736-9217-37FA-DD1CD073740D}"/>
          </ac:spMkLst>
        </pc:spChg>
        <pc:spChg chg="add mod">
          <ac:chgData name="Jolyon Martin" userId="64ccc32a-a60a-4b6c-84bc-7b09708f92a7" providerId="ADAL" clId="{076F2F80-3AFE-4146-AC58-020D1AB34415}" dt="2025-04-15T07:30:38.088" v="153" actId="20577"/>
          <ac:spMkLst>
            <pc:docMk/>
            <pc:sldMk cId="2008079912" sldId="2147376586"/>
            <ac:spMk id="4" creationId="{223506A4-7222-FD62-6968-822D71572555}"/>
          </ac:spMkLst>
        </pc:spChg>
        <pc:spChg chg="add mod">
          <ac:chgData name="Jolyon Martin" userId="64ccc32a-a60a-4b6c-84bc-7b09708f92a7" providerId="ADAL" clId="{076F2F80-3AFE-4146-AC58-020D1AB34415}" dt="2025-04-15T07:31:57" v="182" actId="14100"/>
          <ac:spMkLst>
            <pc:docMk/>
            <pc:sldMk cId="2008079912" sldId="2147376586"/>
            <ac:spMk id="7" creationId="{2B65FAA3-6A3D-B4E3-33EB-F0B2BEF31BDA}"/>
          </ac:spMkLst>
        </pc:spChg>
        <pc:spChg chg="add mod">
          <ac:chgData name="Jolyon Martin" userId="64ccc32a-a60a-4b6c-84bc-7b09708f92a7" providerId="ADAL" clId="{076F2F80-3AFE-4146-AC58-020D1AB34415}" dt="2025-04-15T07:32:27.028" v="192" actId="20577"/>
          <ac:spMkLst>
            <pc:docMk/>
            <pc:sldMk cId="2008079912" sldId="2147376586"/>
            <ac:spMk id="9" creationId="{0501A565-4191-C8FB-98C3-02350ADF8772}"/>
          </ac:spMkLst>
        </pc:spChg>
        <pc:spChg chg="mod">
          <ac:chgData name="Jolyon Martin" userId="64ccc32a-a60a-4b6c-84bc-7b09708f92a7" providerId="ADAL" clId="{076F2F80-3AFE-4146-AC58-020D1AB34415}" dt="2025-04-15T07:46:14.250" v="381" actId="14100"/>
          <ac:spMkLst>
            <pc:docMk/>
            <pc:sldMk cId="2008079912" sldId="2147376586"/>
            <ac:spMk id="10" creationId="{8616AB30-BB37-4AE2-196B-47BAEF2D8765}"/>
          </ac:spMkLst>
        </pc:spChg>
        <pc:spChg chg="del">
          <ac:chgData name="Jolyon Martin" userId="64ccc32a-a60a-4b6c-84bc-7b09708f92a7" providerId="ADAL" clId="{076F2F80-3AFE-4146-AC58-020D1AB34415}" dt="2025-04-15T07:29:35.595" v="149" actId="478"/>
          <ac:spMkLst>
            <pc:docMk/>
            <pc:sldMk cId="2008079912" sldId="2147376586"/>
            <ac:spMk id="11" creationId="{0D6308B4-8BE0-3475-E5D9-73E268B5662B}"/>
          </ac:spMkLst>
        </pc:spChg>
        <pc:spChg chg="add mod">
          <ac:chgData name="Jolyon Martin" userId="64ccc32a-a60a-4b6c-84bc-7b09708f92a7" providerId="ADAL" clId="{076F2F80-3AFE-4146-AC58-020D1AB34415}" dt="2025-04-15T07:43:51.564" v="323" actId="1076"/>
          <ac:spMkLst>
            <pc:docMk/>
            <pc:sldMk cId="2008079912" sldId="2147376586"/>
            <ac:spMk id="13" creationId="{FCC137CF-9F22-FAB4-4CF3-D0BE363CBA8F}"/>
          </ac:spMkLst>
        </pc:spChg>
        <pc:spChg chg="add mod">
          <ac:chgData name="Jolyon Martin" userId="64ccc32a-a60a-4b6c-84bc-7b09708f92a7" providerId="ADAL" clId="{076F2F80-3AFE-4146-AC58-020D1AB34415}" dt="2025-04-15T07:51:50.038" v="401" actId="1076"/>
          <ac:spMkLst>
            <pc:docMk/>
            <pc:sldMk cId="2008079912" sldId="2147376586"/>
            <ac:spMk id="14" creationId="{2F7A2872-0EE8-870B-7F20-56AC9664BD91}"/>
          </ac:spMkLst>
        </pc:spChg>
        <pc:spChg chg="add mod">
          <ac:chgData name="Jolyon Martin" userId="64ccc32a-a60a-4b6c-84bc-7b09708f92a7" providerId="ADAL" clId="{076F2F80-3AFE-4146-AC58-020D1AB34415}" dt="2025-04-15T07:34:58.986" v="249" actId="1076"/>
          <ac:spMkLst>
            <pc:docMk/>
            <pc:sldMk cId="2008079912" sldId="2147376586"/>
            <ac:spMk id="16" creationId="{2D220DBB-8590-4654-0173-0D38F467D52E}"/>
          </ac:spMkLst>
        </pc:spChg>
        <pc:spChg chg="del mod">
          <ac:chgData name="Jolyon Martin" userId="64ccc32a-a60a-4b6c-84bc-7b09708f92a7" providerId="ADAL" clId="{076F2F80-3AFE-4146-AC58-020D1AB34415}" dt="2025-04-15T07:31:25.886" v="161" actId="21"/>
          <ac:spMkLst>
            <pc:docMk/>
            <pc:sldMk cId="2008079912" sldId="2147376586"/>
            <ac:spMk id="18" creationId="{D6574FB9-3551-E89F-23A1-57733542E482}"/>
          </ac:spMkLst>
        </pc:spChg>
        <pc:spChg chg="add mod">
          <ac:chgData name="Jolyon Martin" userId="64ccc32a-a60a-4b6c-84bc-7b09708f92a7" providerId="ADAL" clId="{076F2F80-3AFE-4146-AC58-020D1AB34415}" dt="2025-04-15T07:34:34.101" v="244" actId="20577"/>
          <ac:spMkLst>
            <pc:docMk/>
            <pc:sldMk cId="2008079912" sldId="2147376586"/>
            <ac:spMk id="19" creationId="{27981AD6-0DE7-AE85-1DF6-753DB6447250}"/>
          </ac:spMkLst>
        </pc:spChg>
        <pc:spChg chg="add mod">
          <ac:chgData name="Jolyon Martin" userId="64ccc32a-a60a-4b6c-84bc-7b09708f92a7" providerId="ADAL" clId="{076F2F80-3AFE-4146-AC58-020D1AB34415}" dt="2025-04-15T07:46:03.691" v="379" actId="14100"/>
          <ac:spMkLst>
            <pc:docMk/>
            <pc:sldMk cId="2008079912" sldId="2147376586"/>
            <ac:spMk id="21" creationId="{45A4330E-5505-EBA7-F502-5929E795C1BF}"/>
          </ac:spMkLst>
        </pc:spChg>
        <pc:spChg chg="add mod">
          <ac:chgData name="Jolyon Martin" userId="64ccc32a-a60a-4b6c-84bc-7b09708f92a7" providerId="ADAL" clId="{076F2F80-3AFE-4146-AC58-020D1AB34415}" dt="2025-04-15T07:46:26.368" v="385" actId="20577"/>
          <ac:spMkLst>
            <pc:docMk/>
            <pc:sldMk cId="2008079912" sldId="2147376586"/>
            <ac:spMk id="22" creationId="{73A5D5F6-9347-4106-F645-B87332066F32}"/>
          </ac:spMkLst>
        </pc:spChg>
        <pc:spChg chg="add del mod">
          <ac:chgData name="Jolyon Martin" userId="64ccc32a-a60a-4b6c-84bc-7b09708f92a7" providerId="ADAL" clId="{076F2F80-3AFE-4146-AC58-020D1AB34415}" dt="2025-04-15T16:46:23.206" v="407" actId="478"/>
          <ac:spMkLst>
            <pc:docMk/>
            <pc:sldMk cId="2008079912" sldId="2147376586"/>
            <ac:spMk id="23" creationId="{931150AE-7714-66AB-751E-F2A48A502C20}"/>
          </ac:spMkLst>
        </pc:spChg>
        <pc:spChg chg="add mod">
          <ac:chgData name="Jolyon Martin" userId="64ccc32a-a60a-4b6c-84bc-7b09708f92a7" providerId="ADAL" clId="{076F2F80-3AFE-4146-AC58-020D1AB34415}" dt="2025-04-15T07:52:30.136" v="403" actId="1076"/>
          <ac:spMkLst>
            <pc:docMk/>
            <pc:sldMk cId="2008079912" sldId="2147376586"/>
            <ac:spMk id="24" creationId="{AC2E6F4C-6E05-C8D8-16F2-0245F4412A18}"/>
          </ac:spMkLst>
        </pc:spChg>
        <pc:spChg chg="add mod">
          <ac:chgData name="Jolyon Martin" userId="64ccc32a-a60a-4b6c-84bc-7b09708f92a7" providerId="ADAL" clId="{076F2F80-3AFE-4146-AC58-020D1AB34415}" dt="2025-04-15T16:49:14.321" v="411" actId="207"/>
          <ac:spMkLst>
            <pc:docMk/>
            <pc:sldMk cId="2008079912" sldId="2147376586"/>
            <ac:spMk id="25" creationId="{7ED53D73-9C19-E744-95BE-99B2CD77348D}"/>
          </ac:spMkLst>
        </pc:spChg>
        <pc:spChg chg="del">
          <ac:chgData name="Jolyon Martin" userId="64ccc32a-a60a-4b6c-84bc-7b09708f92a7" providerId="ADAL" clId="{076F2F80-3AFE-4146-AC58-020D1AB34415}" dt="2025-04-15T07:27:51.009" v="132" actId="478"/>
          <ac:spMkLst>
            <pc:docMk/>
            <pc:sldMk cId="2008079912" sldId="2147376586"/>
            <ac:spMk id="26" creationId="{10F4A3B5-DFC5-DAB6-0168-C6768568CCFA}"/>
          </ac:spMkLst>
        </pc:spChg>
        <pc:spChg chg="mod">
          <ac:chgData name="Jolyon Martin" userId="64ccc32a-a60a-4b6c-84bc-7b09708f92a7" providerId="ADAL" clId="{076F2F80-3AFE-4146-AC58-020D1AB34415}" dt="2025-04-15T07:44:59.225" v="371" actId="14100"/>
          <ac:spMkLst>
            <pc:docMk/>
            <pc:sldMk cId="2008079912" sldId="2147376586"/>
            <ac:spMk id="50" creationId="{F7B6BD08-0A02-0068-2E30-BBAA90A4A4F9}"/>
          </ac:spMkLst>
        </pc:spChg>
        <pc:spChg chg="mod">
          <ac:chgData name="Jolyon Martin" userId="64ccc32a-a60a-4b6c-84bc-7b09708f92a7" providerId="ADAL" clId="{076F2F80-3AFE-4146-AC58-020D1AB34415}" dt="2025-04-15T07:30:45.073" v="155" actId="20577"/>
          <ac:spMkLst>
            <pc:docMk/>
            <pc:sldMk cId="2008079912" sldId="2147376586"/>
            <ac:spMk id="51" creationId="{0B29EB3D-0930-AEFA-E954-DD0A17E5E334}"/>
          </ac:spMkLst>
        </pc:spChg>
        <pc:spChg chg="mod">
          <ac:chgData name="Jolyon Martin" userId="64ccc32a-a60a-4b6c-84bc-7b09708f92a7" providerId="ADAL" clId="{076F2F80-3AFE-4146-AC58-020D1AB34415}" dt="2025-04-15T07:45:02.003" v="372" actId="1076"/>
          <ac:spMkLst>
            <pc:docMk/>
            <pc:sldMk cId="2008079912" sldId="2147376586"/>
            <ac:spMk id="54" creationId="{044D50E2-D714-7D39-1437-8DC56253232E}"/>
          </ac:spMkLst>
        </pc:spChg>
        <pc:spChg chg="mod">
          <ac:chgData name="Jolyon Martin" userId="64ccc32a-a60a-4b6c-84bc-7b09708f92a7" providerId="ADAL" clId="{076F2F80-3AFE-4146-AC58-020D1AB34415}" dt="2025-04-15T07:45:09.631" v="373" actId="1076"/>
          <ac:spMkLst>
            <pc:docMk/>
            <pc:sldMk cId="2008079912" sldId="2147376586"/>
            <ac:spMk id="55" creationId="{62D6CE90-8673-679A-02EA-D7997B48F1C9}"/>
          </ac:spMkLst>
        </pc:spChg>
        <pc:spChg chg="add del mod">
          <ac:chgData name="Jolyon Martin" userId="64ccc32a-a60a-4b6c-84bc-7b09708f92a7" providerId="ADAL" clId="{076F2F80-3AFE-4146-AC58-020D1AB34415}" dt="2025-04-15T07:46:07.747" v="380" actId="1076"/>
          <ac:spMkLst>
            <pc:docMk/>
            <pc:sldMk cId="2008079912" sldId="2147376586"/>
            <ac:spMk id="57" creationId="{05402F1B-F641-078A-0458-AFCAF4C2CBAB}"/>
          </ac:spMkLst>
        </pc:spChg>
        <pc:spChg chg="del">
          <ac:chgData name="Jolyon Martin" userId="64ccc32a-a60a-4b6c-84bc-7b09708f92a7" providerId="ADAL" clId="{076F2F80-3AFE-4146-AC58-020D1AB34415}" dt="2025-04-15T07:27:45.355" v="130" actId="478"/>
          <ac:spMkLst>
            <pc:docMk/>
            <pc:sldMk cId="2008079912" sldId="2147376586"/>
            <ac:spMk id="90" creationId="{4F91145D-480F-B560-FF91-FDC582E37EB3}"/>
          </ac:spMkLst>
        </pc:spChg>
        <pc:spChg chg="del">
          <ac:chgData name="Jolyon Martin" userId="64ccc32a-a60a-4b6c-84bc-7b09708f92a7" providerId="ADAL" clId="{076F2F80-3AFE-4146-AC58-020D1AB34415}" dt="2025-04-15T07:27:49.492" v="131" actId="478"/>
          <ac:spMkLst>
            <pc:docMk/>
            <pc:sldMk cId="2008079912" sldId="2147376586"/>
            <ac:spMk id="91" creationId="{D2DEF2F1-2E4B-1846-B288-5C405039B4EE}"/>
          </ac:spMkLst>
        </pc:spChg>
        <pc:spChg chg="del">
          <ac:chgData name="Jolyon Martin" userId="64ccc32a-a60a-4b6c-84bc-7b09708f92a7" providerId="ADAL" clId="{076F2F80-3AFE-4146-AC58-020D1AB34415}" dt="2025-04-15T07:27:59.602" v="134" actId="478"/>
          <ac:spMkLst>
            <pc:docMk/>
            <pc:sldMk cId="2008079912" sldId="2147376586"/>
            <ac:spMk id="99" creationId="{C2B0CF61-42AF-1FB7-264F-1860065B9484}"/>
          </ac:spMkLst>
        </pc:spChg>
        <pc:spChg chg="del">
          <ac:chgData name="Jolyon Martin" userId="64ccc32a-a60a-4b6c-84bc-7b09708f92a7" providerId="ADAL" clId="{076F2F80-3AFE-4146-AC58-020D1AB34415}" dt="2025-04-15T07:27:45.355" v="130" actId="478"/>
          <ac:spMkLst>
            <pc:docMk/>
            <pc:sldMk cId="2008079912" sldId="2147376586"/>
            <ac:spMk id="100" creationId="{2A924ABF-C350-3FC2-4625-78DA0DF37D50}"/>
          </ac:spMkLst>
        </pc:spChg>
        <pc:spChg chg="del">
          <ac:chgData name="Jolyon Martin" userId="64ccc32a-a60a-4b6c-84bc-7b09708f92a7" providerId="ADAL" clId="{076F2F80-3AFE-4146-AC58-020D1AB34415}" dt="2025-04-15T07:27:45.355" v="130" actId="478"/>
          <ac:spMkLst>
            <pc:docMk/>
            <pc:sldMk cId="2008079912" sldId="2147376586"/>
            <ac:spMk id="101" creationId="{00F5ED56-6106-6950-C17E-C2083A87037E}"/>
          </ac:spMkLst>
        </pc:spChg>
        <pc:grpChg chg="del">
          <ac:chgData name="Jolyon Martin" userId="64ccc32a-a60a-4b6c-84bc-7b09708f92a7" providerId="ADAL" clId="{076F2F80-3AFE-4146-AC58-020D1AB34415}" dt="2025-04-15T07:27:56.698" v="133" actId="478"/>
          <ac:grpSpMkLst>
            <pc:docMk/>
            <pc:sldMk cId="2008079912" sldId="2147376586"/>
            <ac:grpSpMk id="105" creationId="{A353790D-9832-11F5-E6D0-AECE9EDADBDB}"/>
          </ac:grpSpMkLst>
        </pc:grpChg>
        <pc:grpChg chg="del">
          <ac:chgData name="Jolyon Martin" userId="64ccc32a-a60a-4b6c-84bc-7b09708f92a7" providerId="ADAL" clId="{076F2F80-3AFE-4146-AC58-020D1AB34415}" dt="2025-04-15T07:27:45.355" v="130" actId="478"/>
          <ac:grpSpMkLst>
            <pc:docMk/>
            <pc:sldMk cId="2008079912" sldId="2147376586"/>
            <ac:grpSpMk id="106" creationId="{BE6D9D19-806B-0B60-9F59-D1E85A3829E1}"/>
          </ac:grpSpMkLst>
        </pc:grpChg>
        <pc:grpChg chg="del">
          <ac:chgData name="Jolyon Martin" userId="64ccc32a-a60a-4b6c-84bc-7b09708f92a7" providerId="ADAL" clId="{076F2F80-3AFE-4146-AC58-020D1AB34415}" dt="2025-04-15T07:27:45.355" v="130" actId="478"/>
          <ac:grpSpMkLst>
            <pc:docMk/>
            <pc:sldMk cId="2008079912" sldId="2147376586"/>
            <ac:grpSpMk id="107" creationId="{30CEFDA4-DCBD-78EF-B4D3-E9BD7F398A11}"/>
          </ac:grpSpMkLst>
        </pc:grpChg>
        <pc:cxnChg chg="add mod">
          <ac:chgData name="Jolyon Martin" userId="64ccc32a-a60a-4b6c-84bc-7b09708f92a7" providerId="ADAL" clId="{076F2F80-3AFE-4146-AC58-020D1AB34415}" dt="2025-04-15T07:45:54.687" v="377" actId="167"/>
          <ac:cxnSpMkLst>
            <pc:docMk/>
            <pc:sldMk cId="2008079912" sldId="2147376586"/>
            <ac:cxnSpMk id="5" creationId="{2A628C84-5393-2D3D-9260-5B27F215BA4E}"/>
          </ac:cxnSpMkLst>
        </pc:cxnChg>
        <pc:cxnChg chg="add mod">
          <ac:chgData name="Jolyon Martin" userId="64ccc32a-a60a-4b6c-84bc-7b09708f92a7" providerId="ADAL" clId="{076F2F80-3AFE-4146-AC58-020D1AB34415}" dt="2025-04-15T07:46:38.100" v="388" actId="1076"/>
          <ac:cxnSpMkLst>
            <pc:docMk/>
            <pc:sldMk cId="2008079912" sldId="2147376586"/>
            <ac:cxnSpMk id="6" creationId="{2A56BBB1-7D74-70A9-3E5D-977C47A24C2B}"/>
          </ac:cxnSpMkLst>
        </pc:cxnChg>
        <pc:cxnChg chg="add mod">
          <ac:chgData name="Jolyon Martin" userId="64ccc32a-a60a-4b6c-84bc-7b09708f92a7" providerId="ADAL" clId="{076F2F80-3AFE-4146-AC58-020D1AB34415}" dt="2025-04-15T07:46:36.135" v="387" actId="1076"/>
          <ac:cxnSpMkLst>
            <pc:docMk/>
            <pc:sldMk cId="2008079912" sldId="2147376586"/>
            <ac:cxnSpMk id="8" creationId="{C71DE639-BDD8-7FC2-CD73-879D69B00B2F}"/>
          </ac:cxnSpMkLst>
        </pc:cxnChg>
        <pc:cxnChg chg="add mod">
          <ac:chgData name="Jolyon Martin" userId="64ccc32a-a60a-4b6c-84bc-7b09708f92a7" providerId="ADAL" clId="{076F2F80-3AFE-4146-AC58-020D1AB34415}" dt="2025-04-15T07:51:47.140" v="400" actId="1076"/>
          <ac:cxnSpMkLst>
            <pc:docMk/>
            <pc:sldMk cId="2008079912" sldId="2147376586"/>
            <ac:cxnSpMk id="12" creationId="{06711A78-8775-60BE-49D7-3C27F5114520}"/>
          </ac:cxnSpMkLst>
        </pc:cxnChg>
        <pc:cxnChg chg="add mod">
          <ac:chgData name="Jolyon Martin" userId="64ccc32a-a60a-4b6c-84bc-7b09708f92a7" providerId="ADAL" clId="{076F2F80-3AFE-4146-AC58-020D1AB34415}" dt="2025-04-15T07:45:22.282" v="375" actId="167"/>
          <ac:cxnSpMkLst>
            <pc:docMk/>
            <pc:sldMk cId="2008079912" sldId="2147376586"/>
            <ac:cxnSpMk id="15" creationId="{A9ED87C7-4709-2A91-6083-EA1057DCA813}"/>
          </ac:cxnSpMkLst>
        </pc:cxnChg>
        <pc:cxnChg chg="add mod">
          <ac:chgData name="Jolyon Martin" userId="64ccc32a-a60a-4b6c-84bc-7b09708f92a7" providerId="ADAL" clId="{076F2F80-3AFE-4146-AC58-020D1AB34415}" dt="2025-04-15T07:46:32.109" v="386" actId="1076"/>
          <ac:cxnSpMkLst>
            <pc:docMk/>
            <pc:sldMk cId="2008079912" sldId="2147376586"/>
            <ac:cxnSpMk id="17" creationId="{460BF25B-9C21-C6C3-82E8-CCFB12E9262B}"/>
          </ac:cxnSpMkLst>
        </pc:cxnChg>
        <pc:cxnChg chg="add mod">
          <ac:chgData name="Jolyon Martin" userId="64ccc32a-a60a-4b6c-84bc-7b09708f92a7" providerId="ADAL" clId="{076F2F80-3AFE-4146-AC58-020D1AB34415}" dt="2025-04-15T07:52:24.871" v="402" actId="1076"/>
          <ac:cxnSpMkLst>
            <pc:docMk/>
            <pc:sldMk cId="2008079912" sldId="2147376586"/>
            <ac:cxnSpMk id="20" creationId="{3A98FBEE-8E8B-FBD3-9BE8-E7FE79D41D49}"/>
          </ac:cxnSpMkLst>
        </pc:cxnChg>
        <pc:cxnChg chg="add del mod">
          <ac:chgData name="Jolyon Martin" userId="64ccc32a-a60a-4b6c-84bc-7b09708f92a7" providerId="ADAL" clId="{076F2F80-3AFE-4146-AC58-020D1AB34415}" dt="2025-04-15T07:35:16.613" v="253" actId="478"/>
          <ac:cxnSpMkLst>
            <pc:docMk/>
            <pc:sldMk cId="2008079912" sldId="2147376586"/>
            <ac:cxnSpMk id="23" creationId="{F8901FA8-E2F1-087D-D1F9-8DA83D1A6570}"/>
          </ac:cxnSpMkLst>
        </pc:cxnChg>
      </pc:sldChg>
      <pc:sldChg chg="addSp modSp new mod ord">
        <pc:chgData name="Jolyon Martin" userId="64ccc32a-a60a-4b6c-84bc-7b09708f92a7" providerId="ADAL" clId="{076F2F80-3AFE-4146-AC58-020D1AB34415}" dt="2025-04-16T07:04:35.610" v="518" actId="20577"/>
        <pc:sldMkLst>
          <pc:docMk/>
          <pc:sldMk cId="152919312" sldId="2147376587"/>
        </pc:sldMkLst>
        <pc:spChg chg="mod">
          <ac:chgData name="Jolyon Martin" userId="64ccc32a-a60a-4b6c-84bc-7b09708f92a7" providerId="ADAL" clId="{076F2F80-3AFE-4146-AC58-020D1AB34415}" dt="2025-04-16T07:04:35.610" v="518" actId="20577"/>
          <ac:spMkLst>
            <pc:docMk/>
            <pc:sldMk cId="152919312" sldId="2147376587"/>
            <ac:spMk id="2" creationId="{239D3DAB-15FD-B707-6E6C-2835B4CE507F}"/>
          </ac:spMkLst>
        </pc:spChg>
        <pc:picChg chg="add mod">
          <ac:chgData name="Jolyon Martin" userId="64ccc32a-a60a-4b6c-84bc-7b09708f92a7" providerId="ADAL" clId="{076F2F80-3AFE-4146-AC58-020D1AB34415}" dt="2025-04-16T07:03:09.918" v="434" actId="1076"/>
          <ac:picMkLst>
            <pc:docMk/>
            <pc:sldMk cId="152919312" sldId="2147376587"/>
            <ac:picMk id="4" creationId="{B8B0FE06-395E-5398-99BA-E53794B0D814}"/>
          </ac:picMkLst>
        </pc:picChg>
        <pc:picChg chg="add mod">
          <ac:chgData name="Jolyon Martin" userId="64ccc32a-a60a-4b6c-84bc-7b09708f92a7" providerId="ADAL" clId="{076F2F80-3AFE-4146-AC58-020D1AB34415}" dt="2025-04-16T07:03:11.775" v="435" actId="1076"/>
          <ac:picMkLst>
            <pc:docMk/>
            <pc:sldMk cId="152919312" sldId="2147376587"/>
            <ac:picMk id="5" creationId="{E61B6B5D-4CA1-38A2-42E3-607D261FA00C}"/>
          </ac:picMkLst>
        </pc:picChg>
      </pc:sldChg>
      <pc:sldMasterChg chg="delSldLayout">
        <pc:chgData name="Jolyon Martin" userId="64ccc32a-a60a-4b6c-84bc-7b09708f92a7" providerId="ADAL" clId="{076F2F80-3AFE-4146-AC58-020D1AB34415}" dt="2025-04-14T12:09:53.924" v="101" actId="2696"/>
        <pc:sldMasterMkLst>
          <pc:docMk/>
          <pc:sldMasterMk cId="2053379757" sldId="2147483980"/>
        </pc:sldMasterMkLst>
        <pc:sldLayoutChg chg="del">
          <pc:chgData name="Jolyon Martin" userId="64ccc32a-a60a-4b6c-84bc-7b09708f92a7" providerId="ADAL" clId="{076F2F80-3AFE-4146-AC58-020D1AB34415}" dt="2025-04-14T12:09:53.924" v="101" actId="2696"/>
          <pc:sldLayoutMkLst>
            <pc:docMk/>
            <pc:sldMasterMk cId="2053379757" sldId="2147483980"/>
            <pc:sldLayoutMk cId="3466469178" sldId="2147483987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IT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IT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IT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4/16/25</a:t>
            </a:fld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693738"/>
            <a:ext cx="617696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693738"/>
            <a:ext cx="6176963" cy="3465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DF57D7-2670-4E78-96DD-D9B22805124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r" defTabSz="8620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367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96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11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Looking at the future</a:t>
            </a:r>
          </a:p>
          <a:p>
            <a:r>
              <a:rPr lang="en-GB"/>
              <a:t>6 new mission s in op</a:t>
            </a:r>
          </a:p>
          <a:p>
            <a:r>
              <a:rPr lang="en-GB"/>
              <a:t>1</a:t>
            </a:r>
            <a:r>
              <a:rPr lang="en-GB" baseline="30000"/>
              <a:t>st</a:t>
            </a:r>
            <a:r>
              <a:rPr lang="en-GB"/>
              <a:t> approach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95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88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DF57D7-2670-4E78-96DD-D9B22805124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r" defTabSz="8620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5333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85CBFC-B2CC-19D2-BAFC-751EEDB65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96B9A6-839F-08E3-ED75-F87F85E628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54025" y="693738"/>
            <a:ext cx="6176963" cy="3465512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FC6C36-EFE9-D442-B6C7-97953F6C00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One last thing, the title of my presentation was </a:t>
            </a:r>
            <a:r>
              <a:rPr lang="en-US" err="1"/>
              <a:t>zarr</a:t>
            </a:r>
            <a:r>
              <a:rPr lang="en-US"/>
              <a:t> is all you need. This is a reference to Transformer model with attention mechanism. ChatGPT, LLAMA, Mistral would have not be what they are without a Transformer model. On small detail in the way to process the data has change the world forever. We believe </a:t>
            </a:r>
            <a:r>
              <a:rPr lang="en-US" err="1"/>
              <a:t>zarr</a:t>
            </a:r>
            <a:r>
              <a:rPr lang="en-US"/>
              <a:t> format is the transformer of EO data format.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995E2-1ECC-4998-CDF4-EADEE7D83C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DF57D7-2670-4E78-96DD-D9B22805124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r" defTabSz="8620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724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5.sv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sv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.sv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0" y="-1"/>
            <a:ext cx="12225338" cy="6858001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421831"/>
            <a:ext cx="10625007" cy="567399"/>
          </a:xfrm>
          <a:prstGeom prst="rect">
            <a:avLst/>
          </a:prstGeom>
        </p:spPr>
        <p:txBody>
          <a:bodyPr/>
          <a:lstStyle>
            <a:lvl1pPr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5">
            <a:extLst>
              <a:ext uri="{FF2B5EF4-FFF2-40B4-BE49-F238E27FC236}">
                <a16:creationId xmlns:a16="http://schemas.microsoft.com/office/drawing/2014/main" id="{33C1AA27-468E-4F19-A563-21152A310F35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5664"/>
            <a:ext cx="10159937" cy="430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96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60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7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557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 err="1"/>
              <a:t>fth</a:t>
            </a:r>
            <a:r>
              <a:rPr lang="en-GB" noProof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696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609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B2B2E7-BCE3-4EC1-AD51-3894C5284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91853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421831"/>
            <a:ext cx="10625007" cy="567399"/>
          </a:xfrm>
          <a:prstGeom prst="rect">
            <a:avLst/>
          </a:prstGeom>
        </p:spPr>
        <p:txBody>
          <a:bodyPr/>
          <a:lstStyle>
            <a:lvl1pPr algn="l"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102" name="Picture 5">
            <a:extLst>
              <a:ext uri="{FF2B5EF4-FFF2-40B4-BE49-F238E27FC236}">
                <a16:creationId xmlns:a16="http://schemas.microsoft.com/office/drawing/2014/main" id="{EA088D67-7B06-4281-990B-01FE6467697E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E7E9920D-5148-4C5E-AF4F-672E07B42A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5">
            <a:extLst>
              <a:ext uri="{FF2B5EF4-FFF2-40B4-BE49-F238E27FC236}">
                <a16:creationId xmlns:a16="http://schemas.microsoft.com/office/drawing/2014/main" id="{75432A0F-AD37-4EDF-A3C9-9129332D7C90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6648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N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31791" y="5258116"/>
            <a:ext cx="10114287" cy="4572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38978" y="3421830"/>
            <a:ext cx="10112029" cy="640080"/>
          </a:xfrm>
          <a:prstGeom prst="rect">
            <a:avLst/>
          </a:prstGeom>
        </p:spPr>
        <p:txBody>
          <a:bodyPr/>
          <a:lstStyle>
            <a:lvl1pPr algn="l">
              <a:defRPr sz="3087">
                <a:solidFill>
                  <a:srgbClr val="8197A6"/>
                </a:solidFill>
              </a:defRPr>
            </a:lvl1pPr>
          </a:lstStyle>
          <a:p>
            <a:pPr lvl="0"/>
            <a:r>
              <a:rPr lang="en-GB" noProof="0"/>
              <a:t>NAME YOUR PART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 flipV="1">
            <a:off x="487605" y="3421830"/>
            <a:ext cx="0" cy="6400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102" name="Picture 5">
            <a:extLst>
              <a:ext uri="{FF2B5EF4-FFF2-40B4-BE49-F238E27FC236}">
                <a16:creationId xmlns:a16="http://schemas.microsoft.com/office/drawing/2014/main" id="{EA088D67-7B06-4281-990B-01FE6467697E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  <p:cxnSp>
        <p:nvCxnSpPr>
          <p:cNvPr id="7" name="Straight Connector 152">
            <a:extLst>
              <a:ext uri="{FF2B5EF4-FFF2-40B4-BE49-F238E27FC236}">
                <a16:creationId xmlns:a16="http://schemas.microsoft.com/office/drawing/2014/main" id="{1F2F88DD-EC08-BA77-AAE6-0EFA7E280C37}"/>
              </a:ext>
            </a:extLst>
          </p:cNvPr>
          <p:cNvCxnSpPr>
            <a:cxnSpLocks/>
          </p:cNvCxnSpPr>
          <p:nvPr userDrawn="1"/>
        </p:nvCxnSpPr>
        <p:spPr>
          <a:xfrm flipV="1">
            <a:off x="487605" y="5258117"/>
            <a:ext cx="0" cy="4572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24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rt N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38978" y="3421830"/>
            <a:ext cx="10112029" cy="640080"/>
          </a:xfrm>
          <a:prstGeom prst="rect">
            <a:avLst/>
          </a:prstGeom>
        </p:spPr>
        <p:txBody>
          <a:bodyPr/>
          <a:lstStyle>
            <a:lvl1pPr algn="l">
              <a:defRPr sz="3087">
                <a:solidFill>
                  <a:srgbClr val="8197A6"/>
                </a:solidFill>
              </a:defRPr>
            </a:lvl1pPr>
          </a:lstStyle>
          <a:p>
            <a:pPr lvl="0"/>
            <a:r>
              <a:rPr lang="en-GB" noProof="0"/>
              <a:t>NAME YOUR PART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 flipV="1">
            <a:off x="487605" y="3421830"/>
            <a:ext cx="0" cy="6400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040188"/>
      </p:ext>
    </p:extLst>
  </p:cSld>
  <p:clrMapOvr>
    <a:masterClrMapping/>
  </p:clrMapOvr>
  <p:hf sldNum="0"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</a:t>
            </a:r>
            <a:r>
              <a:rPr lang="en-GB" noProof="0"/>
              <a:t>Master</a:t>
            </a:r>
            <a:r>
              <a:rPr lang="en-US" noProof="0"/>
              <a:t> text styles</a:t>
            </a:r>
          </a:p>
          <a:p>
            <a:pPr lvl="1"/>
            <a:r>
              <a:rPr lang="en-GB" noProof="0"/>
              <a:t>Second</a:t>
            </a:r>
            <a:r>
              <a:rPr lang="en-US" noProof="0"/>
              <a:t> level</a:t>
            </a:r>
          </a:p>
          <a:p>
            <a:pPr lvl="2"/>
            <a:r>
              <a:rPr lang="en-US" noProof="0"/>
              <a:t>Third </a:t>
            </a:r>
            <a:r>
              <a:rPr lang="en-GB" noProof="0"/>
              <a:t>level</a:t>
            </a:r>
          </a:p>
          <a:p>
            <a:pPr lvl="3"/>
            <a:r>
              <a:rPr lang="en-GB" noProof="0"/>
              <a:t>Fourth</a:t>
            </a:r>
            <a:r>
              <a:rPr lang="en-US" noProof="0"/>
              <a:t> level</a:t>
            </a:r>
          </a:p>
          <a:p>
            <a:pPr lvl="4"/>
            <a:r>
              <a:rPr lang="en-GB" noProof="0"/>
              <a:t>Fifth</a:t>
            </a:r>
            <a:r>
              <a:rPr lang="en-US" noProof="0"/>
              <a:t> level</a:t>
            </a:r>
            <a:endParaRPr lang="en-GB" noProof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1122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1446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769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AAC5E67-E08A-4CAC-8F4D-A2D8638C2B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2361E30E-1C22-46B3-9AB9-AB1BC0D7C98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300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7368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EAR_COLOUR_BG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C21EEB4-36F1-4FF2-A848-487C2BDB8A96}"/>
              </a:ext>
            </a:extLst>
          </p:cNvPr>
          <p:cNvCxnSpPr>
            <a:cxnSpLocks/>
          </p:cNvCxnSpPr>
          <p:nvPr/>
        </p:nvCxnSpPr>
        <p:spPr>
          <a:xfrm>
            <a:off x="220663" y="6423025"/>
            <a:ext cx="11736387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3749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3144F-B6DA-43DE-8986-0AB5D2CDA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1AD377-1350-4EFA-894B-5CEA5EA7AA4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6523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FB530B-ADC5-296E-3771-9D133CEC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8167" y="1709739"/>
            <a:ext cx="9169004" cy="2716926"/>
          </a:xfrm>
        </p:spPr>
        <p:txBody>
          <a:bodyPr lIns="0"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3C9928-F374-7955-2E4F-754072411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8167" y="4686174"/>
            <a:ext cx="9169004" cy="1403476"/>
          </a:xfrm>
        </p:spPr>
        <p:txBody>
          <a:bodyPr lIns="36000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D66805C3-D892-3607-B8CC-23926FEE54B6}"/>
              </a:ext>
            </a:extLst>
          </p:cNvPr>
          <p:cNvCxnSpPr/>
          <p:nvPr userDrawn="1"/>
        </p:nvCxnSpPr>
        <p:spPr>
          <a:xfrm>
            <a:off x="1528167" y="4556419"/>
            <a:ext cx="9169004" cy="0"/>
          </a:xfrm>
          <a:prstGeom prst="line">
            <a:avLst/>
          </a:prstGeom>
          <a:ln w="635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346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13A1B-49C8-0A79-02D9-C8B3020631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8167" y="1122363"/>
            <a:ext cx="9169004" cy="2387600"/>
          </a:xfrm>
        </p:spPr>
        <p:txBody>
          <a:bodyPr anchor="b">
            <a:normAutofit/>
          </a:bodyPr>
          <a:lstStyle>
            <a:lvl1pPr algn="ctr">
              <a:defRPr sz="5000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7D88765-9A65-F50E-D492-35343AF92B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8167" y="3602038"/>
            <a:ext cx="9169004" cy="1655762"/>
          </a:xfrm>
        </p:spPr>
        <p:txBody>
          <a:bodyPr>
            <a:normAutofit/>
          </a:bodyPr>
          <a:lstStyle>
            <a:lvl1pPr marL="0" indent="0" algn="ctr">
              <a:buNone/>
              <a:defRPr sz="2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898339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13A1B-49C8-0A79-02D9-C8B3020631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8167" y="3538559"/>
            <a:ext cx="9169004" cy="2387600"/>
          </a:xfrm>
        </p:spPr>
        <p:txBody>
          <a:bodyPr anchor="b">
            <a:normAutofit/>
          </a:bodyPr>
          <a:lstStyle>
            <a:lvl1pPr algn="ctr">
              <a:defRPr sz="4000" baseline="0">
                <a:solidFill>
                  <a:schemeClr val="bg1"/>
                </a:solidFill>
                <a:latin typeface="MarkOT-Light" panose="020B0504020101010102" pitchFamily="34" charset="77"/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pic>
        <p:nvPicPr>
          <p:cNvPr id="9" name="Grafik 8" descr="Ein Bild, das Grafiken, Schrift, Logo, Grafikdesign enthält.&#10;&#10;Automatisch generierte Beschreibung">
            <a:extLst>
              <a:ext uri="{FF2B5EF4-FFF2-40B4-BE49-F238E27FC236}">
                <a16:creationId xmlns:a16="http://schemas.microsoft.com/office/drawing/2014/main" id="{077B7FA1-9294-5A50-0244-74E8C186FD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11873" y="675269"/>
            <a:ext cx="5542313" cy="439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8494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13A1B-49C8-0A79-02D9-C8B3020631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8167" y="1122363"/>
            <a:ext cx="9169004" cy="2387600"/>
          </a:xfrm>
        </p:spPr>
        <p:txBody>
          <a:bodyPr anchor="b">
            <a:normAutofit/>
          </a:bodyPr>
          <a:lstStyle>
            <a:lvl1pPr algn="ctr">
              <a:defRPr sz="50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7D88765-9A65-F50E-D492-35343AF92B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8167" y="3602038"/>
            <a:ext cx="9169004" cy="1655762"/>
          </a:xfrm>
        </p:spPr>
        <p:txBody>
          <a:bodyPr>
            <a:normAutofit/>
          </a:bodyPr>
          <a:lstStyle>
            <a:lvl1pPr marL="0" indent="0" algn="ctr">
              <a:buNone/>
              <a:defRPr sz="2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1771D5C1-8291-16EE-0920-A54122530FE1}"/>
              </a:ext>
            </a:extLst>
          </p:cNvPr>
          <p:cNvCxnSpPr/>
          <p:nvPr userDrawn="1"/>
        </p:nvCxnSpPr>
        <p:spPr>
          <a:xfrm>
            <a:off x="1528167" y="3554654"/>
            <a:ext cx="9169004" cy="0"/>
          </a:xfrm>
          <a:prstGeom prst="line">
            <a:avLst/>
          </a:prstGeom>
          <a:ln w="635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fik 6">
            <a:extLst>
              <a:ext uri="{FF2B5EF4-FFF2-40B4-BE49-F238E27FC236}">
                <a16:creationId xmlns:a16="http://schemas.microsoft.com/office/drawing/2014/main" id="{61C5AC65-33CD-1C6C-2320-1230E3F98A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6017" y="202357"/>
            <a:ext cx="2633930" cy="123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607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F8A5F-9F94-4AF2-2221-8AEB45592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noProof="0"/>
              <a:t>Click </a:t>
            </a:r>
            <a:r>
              <a:rPr lang="de-AT" noProof="0" err="1"/>
              <a:t>to</a:t>
            </a:r>
            <a:r>
              <a:rPr lang="de-AT" noProof="0"/>
              <a:t> </a:t>
            </a:r>
            <a:r>
              <a:rPr lang="de-AT" noProof="0" err="1"/>
              <a:t>edit</a:t>
            </a:r>
            <a:r>
              <a:rPr lang="de-AT" noProof="0"/>
              <a:t> Master title style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D72C5811-EB0F-24A6-9D92-83A489BDA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0330" y="1645051"/>
            <a:ext cx="10024676" cy="4531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0C2DFAB6-AA00-812C-393D-76D04AFD6B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11205609" y="5728734"/>
            <a:ext cx="1681162" cy="35829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800" b="0" baseline="0">
                <a:solidFill>
                  <a:schemeClr val="accent5"/>
                </a:solidFill>
                <a:latin typeface="MarkOT" panose="020B0504020101010102" pitchFamily="34" charset="77"/>
              </a:defRPr>
            </a:lvl1pPr>
          </a:lstStyle>
          <a:p>
            <a:fld id="{F0E971E4-BF39-5C45-B587-6F0E9F24E52F}" type="slidenum">
              <a:rPr lang="de-DE" smtClean="0"/>
              <a:pPr/>
              <a:t>‹#›</a:t>
            </a:fld>
            <a:r>
              <a:rPr lang="en-AT"/>
              <a:t>   |    </a:t>
            </a:r>
            <a:fld id="{C39BE1A6-3665-4892-9614-FF086D38B345}" type="datetime1">
              <a:rPr lang="de-AT" smtClean="0"/>
              <a:pPr/>
              <a:t>16.04.25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93850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4C27A-233F-764C-6C88-3AB6A2BCB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noProof="0"/>
              <a:t>Click </a:t>
            </a:r>
            <a:r>
              <a:rPr lang="de-AT" noProof="0" err="1"/>
              <a:t>to</a:t>
            </a:r>
            <a:r>
              <a:rPr lang="de-AT" noProof="0"/>
              <a:t> </a:t>
            </a:r>
            <a:r>
              <a:rPr lang="de-AT" noProof="0" err="1"/>
              <a:t>edit</a:t>
            </a:r>
            <a:r>
              <a:rPr lang="de-AT" noProof="0"/>
              <a:t> Master title style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D231D06-08EC-68FF-BA97-6634B8BF47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1172" y="1644657"/>
            <a:ext cx="5377935" cy="45323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6" name="Gerade Verbindung 9">
            <a:extLst>
              <a:ext uri="{FF2B5EF4-FFF2-40B4-BE49-F238E27FC236}">
                <a16:creationId xmlns:a16="http://schemas.microsoft.com/office/drawing/2014/main" id="{713E0491-BF39-C1ED-3B50-C9F858765368}"/>
              </a:ext>
            </a:extLst>
          </p:cNvPr>
          <p:cNvCxnSpPr>
            <a:cxnSpLocks/>
          </p:cNvCxnSpPr>
          <p:nvPr userDrawn="1"/>
        </p:nvCxnSpPr>
        <p:spPr>
          <a:xfrm>
            <a:off x="6112669" y="1689101"/>
            <a:ext cx="0" cy="4468813"/>
          </a:xfrm>
          <a:prstGeom prst="line">
            <a:avLst/>
          </a:prstGeom>
          <a:ln w="635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3">
            <a:extLst>
              <a:ext uri="{FF2B5EF4-FFF2-40B4-BE49-F238E27FC236}">
                <a16:creationId xmlns:a16="http://schemas.microsoft.com/office/drawing/2014/main" id="{7D1BCBC1-7ACB-43FF-A5F0-FDB5096840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6233" y="1644657"/>
            <a:ext cx="5377928" cy="45323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38B8E812-21CE-ABEB-BBB7-1350B3FDEB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11205609" y="5728734"/>
            <a:ext cx="1681162" cy="35829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800" b="0" baseline="0">
                <a:solidFill>
                  <a:schemeClr val="accent5"/>
                </a:solidFill>
                <a:latin typeface="MarkOT" panose="020B0504020101010102" pitchFamily="34" charset="77"/>
              </a:defRPr>
            </a:lvl1pPr>
          </a:lstStyle>
          <a:p>
            <a:fld id="{F0E971E4-BF39-5C45-B587-6F0E9F24E52F}" type="slidenum">
              <a:rPr lang="de-DE" smtClean="0"/>
              <a:pPr/>
              <a:t>‹#›</a:t>
            </a:fld>
            <a:r>
              <a:rPr lang="en-AT"/>
              <a:t>   |      eodc.eu      </a:t>
            </a:r>
            <a:fld id="{C39BE1A6-3665-4892-9614-FF086D38B345}" type="datetime1">
              <a:rPr lang="de-AT" smtClean="0"/>
              <a:pPr/>
              <a:t>16.04.25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4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179E19F2-F57B-45DE-B862-DD01F0612E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3656F8C5-B6A5-414F-86D9-8C977E5C1BBD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60816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18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1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sv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8.xml"/><Relationship Id="rId19" Type="http://schemas.openxmlformats.org/officeDocument/2006/relationships/image" Target="../media/image5.svg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36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noProof="0"/>
              <a:t>Click to edit Master title style</a:t>
            </a:r>
            <a:endParaRPr lang="en-GB" noProof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/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294C493E-467F-427F-AD20-6EDFB99CC1EE}"/>
              </a:ext>
            </a:extLst>
          </p:cNvPr>
          <p:cNvPicPr>
            <a:picLocks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0" r:id="rId6"/>
    <p:sldLayoutId id="2147483931" r:id="rId7"/>
    <p:sldLayoutId id="2147483932" r:id="rId8"/>
    <p:sldLayoutId id="2147483933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6" r:id="rId15"/>
    <p:sldLayoutId id="2147483947" r:id="rId16"/>
    <p:sldLayoutId id="2147483977" r:id="rId1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09A9530-2671-487F-A9F5-FDB35D172B8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sp>
        <p:nvSpPr>
          <p:cNvPr id="3" name="Text Box 34">
            <a:extLst>
              <a:ext uri="{FF2B5EF4-FFF2-40B4-BE49-F238E27FC236}">
                <a16:creationId xmlns:a16="http://schemas.microsoft.com/office/drawing/2014/main" id="{174566EC-B884-414A-9831-F2C2C01CAF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8673324-7E47-2849-ABFE-CFCE924180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E905FD-56C1-4FF6-A433-C72EFE86E9E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95660-CE89-4345-8089-CAD36085B633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FE516291-A401-44B3-B7C0-494EEF7A0709}"/>
              </a:ext>
            </a:extLst>
          </p:cNvPr>
          <p:cNvPicPr>
            <a:picLocks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1" y="6455688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8" r:id="rId2"/>
    <p:sldLayoutId id="2147483979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72" r:id="rId9"/>
    <p:sldLayoutId id="2147483966" r:id="rId10"/>
    <p:sldLayoutId id="2147483967" r:id="rId11"/>
    <p:sldLayoutId id="2147483968" r:id="rId12"/>
    <p:sldLayoutId id="2147483969" r:id="rId13"/>
    <p:sldLayoutId id="2147483987" r:id="rId14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974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34" name="Straight Connector 64">
            <a:extLst>
              <a:ext uri="{FF2B5EF4-FFF2-40B4-BE49-F238E27FC236}">
                <a16:creationId xmlns:a16="http://schemas.microsoft.com/office/drawing/2014/main" id="{8F972EA9-1462-4B0E-A09A-25D9F39ABE44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11947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>
            <a:extLst>
              <a:ext uri="{FF2B5EF4-FFF2-40B4-BE49-F238E27FC236}">
                <a16:creationId xmlns:a16="http://schemas.microsoft.com/office/drawing/2014/main" id="{5217072E-26F2-4536-B7A4-4922A861EF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9" y="6578011"/>
            <a:ext cx="1641396" cy="113828"/>
          </a:xfrm>
          <a:prstGeom prst="rect">
            <a:avLst/>
          </a:prstGeom>
        </p:spPr>
      </p:pic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3DFCB740-7646-4EBC-AD20-3EBB6A01A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07ED2C1-0776-4663-8284-733C83AE373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F90349B-FF48-4A3E-8266-C6C8B77A2E91}"/>
              </a:ext>
            </a:extLst>
          </p:cNvPr>
          <p:cNvPicPr>
            <a:picLocks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900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bleu, Bleu électrique, capture d’écran, flou&#10;&#10;Description générée automatiquement">
            <a:extLst>
              <a:ext uri="{FF2B5EF4-FFF2-40B4-BE49-F238E27FC236}">
                <a16:creationId xmlns:a16="http://schemas.microsoft.com/office/drawing/2014/main" id="{78A8198B-C6B5-8C99-ABFE-DBFD2430FF6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" y="0"/>
            <a:ext cx="12225337" cy="1328466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377CAC9-77BD-E28A-0B4C-E878C1EED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202" y="239866"/>
            <a:ext cx="9159841" cy="831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D5AA3A-62D0-780F-9A15-5EFF54466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0330" y="1645051"/>
            <a:ext cx="10024676" cy="4531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CEECA1-83D8-8567-B2B1-D18034BCF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11205609" y="5728734"/>
            <a:ext cx="1681162" cy="35829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800" b="0" baseline="0">
                <a:solidFill>
                  <a:schemeClr val="accent5"/>
                </a:solidFill>
                <a:latin typeface="MarkOT" panose="020B0504020101010102" pitchFamily="34" charset="77"/>
              </a:defRPr>
            </a:lvl1pPr>
          </a:lstStyle>
          <a:p>
            <a:fld id="{F0E971E4-BF39-5C45-B587-6F0E9F24E52F}" type="slidenum">
              <a:rPr lang="de-DE" smtClean="0"/>
              <a:pPr/>
              <a:t>‹#›</a:t>
            </a:fld>
            <a:r>
              <a:rPr lang="en-AT"/>
              <a:t>   |   </a:t>
            </a:r>
            <a:fld id="{C39BE1A6-3665-4892-9614-FF086D38B345}" type="datetime1">
              <a:rPr lang="de-AT" smtClean="0"/>
              <a:pPr/>
              <a:t>16.04.25</a:t>
            </a:fld>
            <a:endParaRPr lang="de-DE"/>
          </a:p>
        </p:txBody>
      </p:sp>
      <p:pic>
        <p:nvPicPr>
          <p:cNvPr id="4" name="Image 2" descr="Une image contenant Police, Graphique, texte, logo&#10;&#10;Description générée automatiquement">
            <a:extLst>
              <a:ext uri="{FF2B5EF4-FFF2-40B4-BE49-F238E27FC236}">
                <a16:creationId xmlns:a16="http://schemas.microsoft.com/office/drawing/2014/main" id="{321A85B5-4382-F136-0195-F48D8AD88208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30539" y="354028"/>
            <a:ext cx="2021863" cy="62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7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baseline="0">
          <a:solidFill>
            <a:schemeClr val="bg1"/>
          </a:solidFill>
          <a:latin typeface="MarkOT-Light" panose="020B0504020101010102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MarkOT" panose="020B0504020101010102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MarkOT" panose="020B0504020101010102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MarkOT" panose="020B0504020101010102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MarkOT" panose="020B0504020101010102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MarkOT" panose="020B0504020101010102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12" Type="http://schemas.microsoft.com/office/2007/relationships/hdphoto" Target="../media/hdphoto5.wdp"/><Relationship Id="rId17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32.xml"/><Relationship Id="rId6" Type="http://schemas.microsoft.com/office/2007/relationships/hdphoto" Target="../media/hdphoto2.wdp"/><Relationship Id="rId11" Type="http://schemas.openxmlformats.org/officeDocument/2006/relationships/image" Target="../media/image40.png"/><Relationship Id="rId5" Type="http://schemas.openxmlformats.org/officeDocument/2006/relationships/image" Target="../media/image37.png"/><Relationship Id="rId15" Type="http://schemas.openxmlformats.org/officeDocument/2006/relationships/image" Target="../media/image4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39.png"/><Relationship Id="rId14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hyperlink" Target="https://eoframework.esa.int/display/SSR/STAC+Workshop+-+June+6%2C+202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126000" y="3562102"/>
            <a:ext cx="6431211" cy="564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02" tIns="44101" rIns="88202" bIns="44101" numCol="1" anchor="b" anchorCtr="0" compatLnSpc="1">
            <a:prstTxWarp prst="textNoShape">
              <a:avLst/>
            </a:prstTxWarp>
            <a:spAutoFit/>
          </a:bodyPr>
          <a:lstStyle/>
          <a:p>
            <a:pPr defTabSz="882030">
              <a:defRPr/>
            </a:pPr>
            <a:r>
              <a:rPr lang="en-GB" sz="3087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STAC &amp; </a:t>
            </a:r>
            <a:r>
              <a:rPr lang="en-GB" sz="3087" b="1" dirty="0" err="1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Zarr</a:t>
            </a:r>
            <a:r>
              <a:rPr lang="en-GB" sz="3087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Workshop</a:t>
            </a: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6915681" y="5885467"/>
            <a:ext cx="512372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16/04/2025</a:t>
            </a: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B06A49EE-0921-4A0E-99D9-29F5A2AC6E1F}"/>
              </a:ext>
            </a:extLst>
          </p:cNvPr>
          <p:cNvSpPr/>
          <p:nvPr/>
        </p:nvSpPr>
        <p:spPr>
          <a:xfrm>
            <a:off x="7288567" y="5590659"/>
            <a:ext cx="4750834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200">
                <a:latin typeface="Arial" panose="020B0604020202020204" pitchFamily="34" charset="0"/>
                <a:cs typeface="Arial" panose="020B0604020202020204" pitchFamily="34" charset="0"/>
              </a:rPr>
              <a:t>ESA ESRIN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uild="allAtOnce"/>
      <p:bldP spid="2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1">
            <a:extLst>
              <a:ext uri="{FF2B5EF4-FFF2-40B4-BE49-F238E27FC236}">
                <a16:creationId xmlns:a16="http://schemas.microsoft.com/office/drawing/2014/main" id="{1476986B-BED9-15FE-416B-53EB31E2BEA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55575"/>
            <a:ext cx="10109200" cy="565150"/>
          </a:xfrm>
        </p:spPr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Data Volumes to a new level…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58E5694-DD03-2123-83EA-FDFCA99D972A}"/>
              </a:ext>
            </a:extLst>
          </p:cNvPr>
          <p:cNvSpPr/>
          <p:nvPr/>
        </p:nvSpPr>
        <p:spPr>
          <a:xfrm>
            <a:off x="2894555" y="1410260"/>
            <a:ext cx="131697" cy="131697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CIMR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7FAC607-6C6E-5F82-7ECB-58FEAFB1DF56}"/>
              </a:ext>
            </a:extLst>
          </p:cNvPr>
          <p:cNvSpPr/>
          <p:nvPr/>
        </p:nvSpPr>
        <p:spPr>
          <a:xfrm>
            <a:off x="1780426" y="3521248"/>
            <a:ext cx="471478" cy="476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LSTM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C59491A-3597-415E-9F63-C17A5458835C}"/>
              </a:ext>
            </a:extLst>
          </p:cNvPr>
          <p:cNvSpPr/>
          <p:nvPr/>
        </p:nvSpPr>
        <p:spPr>
          <a:xfrm>
            <a:off x="2182659" y="1967832"/>
            <a:ext cx="339780" cy="34447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CRISTAL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93DE9F3-8C4C-B5AF-6551-FAF6D774EA35}"/>
              </a:ext>
            </a:extLst>
          </p:cNvPr>
          <p:cNvSpPr/>
          <p:nvPr/>
        </p:nvSpPr>
        <p:spPr>
          <a:xfrm>
            <a:off x="1774044" y="2696305"/>
            <a:ext cx="387191" cy="38719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CO2M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CC0E3A4-44F5-1972-1599-92AF507B5A04}"/>
              </a:ext>
            </a:extLst>
          </p:cNvPr>
          <p:cNvSpPr/>
          <p:nvPr/>
        </p:nvSpPr>
        <p:spPr>
          <a:xfrm>
            <a:off x="7786578" y="1137981"/>
            <a:ext cx="588688" cy="58868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CIMR (*)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DFC88EE-DDE1-21B5-CC3C-6036D4A6001D}"/>
              </a:ext>
            </a:extLst>
          </p:cNvPr>
          <p:cNvSpPr/>
          <p:nvPr/>
        </p:nvSpPr>
        <p:spPr>
          <a:xfrm>
            <a:off x="8820697" y="1502846"/>
            <a:ext cx="489915" cy="48991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CRISTAL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A6310A0-50B4-B177-47C4-4A5E25CB58E9}"/>
              </a:ext>
            </a:extLst>
          </p:cNvPr>
          <p:cNvSpPr/>
          <p:nvPr/>
        </p:nvSpPr>
        <p:spPr>
          <a:xfrm>
            <a:off x="9755058" y="1100805"/>
            <a:ext cx="2227005" cy="222700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LSTM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0C711A2-7829-0607-1ECF-4960B413213E}"/>
              </a:ext>
            </a:extLst>
          </p:cNvPr>
          <p:cNvSpPr/>
          <p:nvPr/>
        </p:nvSpPr>
        <p:spPr>
          <a:xfrm>
            <a:off x="8152919" y="2295662"/>
            <a:ext cx="387191" cy="38719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CO2M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A2FD441-42C2-0D96-330C-EB8D8D29F944}"/>
              </a:ext>
            </a:extLst>
          </p:cNvPr>
          <p:cNvSpPr/>
          <p:nvPr/>
        </p:nvSpPr>
        <p:spPr>
          <a:xfrm>
            <a:off x="2110362" y="4261568"/>
            <a:ext cx="547864" cy="54786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0" rIns="0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CHIME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CDCD05D8-DBAA-74BF-1BAC-7438EF67421C}"/>
              </a:ext>
            </a:extLst>
          </p:cNvPr>
          <p:cNvSpPr/>
          <p:nvPr/>
        </p:nvSpPr>
        <p:spPr>
          <a:xfrm>
            <a:off x="2234351" y="4467174"/>
            <a:ext cx="329586" cy="334136"/>
          </a:xfrm>
          <a:prstGeom prst="ellipse">
            <a:avLst/>
          </a:prstGeom>
          <a:noFill/>
          <a:ln w="9525">
            <a:solidFill>
              <a:schemeClr val="accent2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S2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87698D5-2B25-8E00-E9D9-C2B424BF9F37}"/>
              </a:ext>
            </a:extLst>
          </p:cNvPr>
          <p:cNvSpPr/>
          <p:nvPr/>
        </p:nvSpPr>
        <p:spPr>
          <a:xfrm>
            <a:off x="9221184" y="3584230"/>
            <a:ext cx="2308658" cy="230865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0" rIns="0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CHIME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93E0AB5-7A30-3C17-C00A-3A67A91499C1}"/>
              </a:ext>
            </a:extLst>
          </p:cNvPr>
          <p:cNvSpPr/>
          <p:nvPr/>
        </p:nvSpPr>
        <p:spPr>
          <a:xfrm>
            <a:off x="9579401" y="4287383"/>
            <a:ext cx="1592224" cy="1592224"/>
          </a:xfrm>
          <a:prstGeom prst="ellipse">
            <a:avLst/>
          </a:prstGeom>
          <a:noFill/>
          <a:ln w="9525">
            <a:solidFill>
              <a:schemeClr val="accent2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S2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E48B5C3F-B560-C268-0918-6B74D718CA83}"/>
              </a:ext>
            </a:extLst>
          </p:cNvPr>
          <p:cNvSpPr/>
          <p:nvPr/>
        </p:nvSpPr>
        <p:spPr>
          <a:xfrm>
            <a:off x="6947414" y="4010474"/>
            <a:ext cx="1935954" cy="193595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0" rIns="0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ROSE-L (*)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0B40BAD-4B7F-626B-4CA0-32C0B99497FF}"/>
              </a:ext>
            </a:extLst>
          </p:cNvPr>
          <p:cNvSpPr/>
          <p:nvPr/>
        </p:nvSpPr>
        <p:spPr>
          <a:xfrm>
            <a:off x="7608780" y="5306528"/>
            <a:ext cx="638865" cy="638865"/>
          </a:xfrm>
          <a:prstGeom prst="ellipse">
            <a:avLst/>
          </a:prstGeom>
          <a:noFill/>
          <a:ln w="9525">
            <a:solidFill>
              <a:schemeClr val="accent2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S1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98A3F72-26E0-8A20-953E-C28FDDCAC1B2}"/>
              </a:ext>
            </a:extLst>
          </p:cNvPr>
          <p:cNvSpPr/>
          <p:nvPr/>
        </p:nvSpPr>
        <p:spPr>
          <a:xfrm>
            <a:off x="2709450" y="4577050"/>
            <a:ext cx="1069384" cy="106938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0" rIns="0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ROSE-L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11031A6D-BD4F-371D-00E5-CD1DF8FFE152}"/>
              </a:ext>
            </a:extLst>
          </p:cNvPr>
          <p:cNvSpPr/>
          <p:nvPr/>
        </p:nvSpPr>
        <p:spPr>
          <a:xfrm>
            <a:off x="3086612" y="5329262"/>
            <a:ext cx="320815" cy="320815"/>
          </a:xfrm>
          <a:prstGeom prst="ellipse">
            <a:avLst/>
          </a:prstGeom>
          <a:noFill/>
          <a:ln w="9525">
            <a:solidFill>
              <a:schemeClr val="accent2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S1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45F4F5AB-0796-E6EE-2595-E437E9E0CC5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34" b="93046" l="4292" r="92275">
                        <a14:foregroundMark x1="15021" y1="25166" x2="15021" y2="25166"/>
                        <a14:foregroundMark x1="89700" y1="51325" x2="89700" y2="51325"/>
                        <a14:foregroundMark x1="92489" y1="54305" x2="92489" y2="54305"/>
                        <a14:foregroundMark x1="69528" y1="93046" x2="69528" y2="93046"/>
                        <a14:foregroundMark x1="11588" y1="9934" x2="11588" y2="9934"/>
                        <a14:backgroundMark x1="9442" y1="10265" x2="9442" y2="10265"/>
                        <a14:backgroundMark x1="9657" y1="10265" x2="9657" y2="11258"/>
                        <a14:backgroundMark x1="3863" y1="23510" x2="3648" y2="22185"/>
                        <a14:backgroundMark x1="3863" y1="20199" x2="4077" y2="23841"/>
                        <a14:backgroundMark x1="9871" y1="9272" x2="10086" y2="1026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144" y="3584230"/>
            <a:ext cx="996853" cy="64603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5E83B4E1-DFE1-E539-6580-82882AC4F14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73" b="92357" l="9028" r="93519">
                        <a14:foregroundMark x1="9259" y1="69745" x2="9259" y2="69745"/>
                        <a14:foregroundMark x1="24537" y1="92357" x2="24537" y2="92357"/>
                        <a14:foregroundMark x1="75926" y1="17834" x2="75926" y2="17834"/>
                        <a14:foregroundMark x1="73380" y1="12102" x2="73380" y2="12102"/>
                        <a14:foregroundMark x1="70833" y1="14331" x2="70833" y2="14331"/>
                        <a14:foregroundMark x1="68750" y1="15924" x2="86343" y2="14331"/>
                        <a14:foregroundMark x1="86343" y1="14331" x2="78704" y2="30255"/>
                        <a14:foregroundMark x1="93519" y1="21656" x2="93519" y2="21656"/>
                        <a14:foregroundMark x1="68287" y1="33439" x2="68287" y2="334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32682" y="4566621"/>
            <a:ext cx="697823" cy="507214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4576DF6A-89EB-301F-E120-CDE8CDE197AE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43" b="89764" l="4762" r="93723">
                        <a14:foregroundMark x1="10606" y1="50394" x2="10606" y2="50394"/>
                        <a14:foregroundMark x1="14719" y1="66535" x2="14719" y2="66535"/>
                        <a14:foregroundMark x1="17100" y1="70472" x2="17100" y2="70472"/>
                        <a14:foregroundMark x1="15368" y1="62992" x2="15368" y2="62992"/>
                        <a14:foregroundMark x1="4762" y1="51181" x2="4762" y2="51181"/>
                        <a14:foregroundMark x1="83333" y1="38583" x2="83333" y2="38583"/>
                        <a14:foregroundMark x1="91558" y1="21260" x2="91558" y2="21260"/>
                        <a14:foregroundMark x1="91558" y1="20472" x2="91558" y2="20472"/>
                        <a14:foregroundMark x1="93723" y1="20079" x2="93723" y2="2007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3973" y="2624822"/>
            <a:ext cx="923123" cy="507518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B624D187-CC5C-BEE1-B1C1-A9C9E75E796D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7381" r="92857">
                        <a14:foregroundMark x1="7381" y1="60435" x2="7381" y2="60435"/>
                        <a14:foregroundMark x1="82619" y1="24348" x2="82619" y2="24348"/>
                        <a14:foregroundMark x1="84762" y1="22174" x2="84762" y2="22174"/>
                        <a14:foregroundMark x1="87381" y1="21739" x2="87381" y2="21739"/>
                        <a14:foregroundMark x1="87857" y1="21304" x2="87857" y2="21304"/>
                        <a14:foregroundMark x1="89524" y1="30000" x2="89524" y2="30000"/>
                        <a14:foregroundMark x1="87143" y1="38261" x2="87143" y2="38261"/>
                        <a14:foregroundMark x1="92857" y1="54348" x2="92857" y2="543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5727" y="5158564"/>
            <a:ext cx="1055807" cy="5781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58565939-8E7A-A236-8EBD-95E385DB64E7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231" b="92821" l="5682" r="94318">
                        <a14:foregroundMark x1="5909" y1="30769" x2="5909" y2="30769"/>
                        <a14:foregroundMark x1="22727" y1="9231" x2="22727" y2="9231"/>
                        <a14:foregroundMark x1="81364" y1="92821" x2="81364" y2="92821"/>
                        <a14:foregroundMark x1="91591" y1="78718" x2="91591" y2="78718"/>
                        <a14:foregroundMark x1="94318" y1="78462" x2="94318" y2="7846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437937">
            <a:off x="1642776" y="906485"/>
            <a:ext cx="1068212" cy="946825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E7FA376A-C7C9-EB13-C2D3-45F8D34FA79B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174" b="89450" l="7813" r="90313">
                        <a14:foregroundMark x1="7813" y1="28440" x2="7813" y2="28440"/>
                        <a14:foregroundMark x1="90313" y1="65596" x2="90313" y2="6559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33155" y="1703757"/>
            <a:ext cx="797046" cy="542988"/>
          </a:xfrm>
          <a:prstGeom prst="rect">
            <a:avLst/>
          </a:prstGeom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10FEE4A2-20B1-FA97-9D63-78037429F82B}"/>
              </a:ext>
            </a:extLst>
          </p:cNvPr>
          <p:cNvCxnSpPr>
            <a:cxnSpLocks/>
          </p:cNvCxnSpPr>
          <p:nvPr/>
        </p:nvCxnSpPr>
        <p:spPr>
          <a:xfrm>
            <a:off x="3181179" y="1821972"/>
            <a:ext cx="339780" cy="34447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8D9EC10-7496-5BA7-4236-F8354EBF2A34}"/>
              </a:ext>
            </a:extLst>
          </p:cNvPr>
          <p:cNvCxnSpPr>
            <a:cxnSpLocks/>
          </p:cNvCxnSpPr>
          <p:nvPr/>
        </p:nvCxnSpPr>
        <p:spPr>
          <a:xfrm>
            <a:off x="2685191" y="2276879"/>
            <a:ext cx="495988" cy="253651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08D8F0F8-00C0-BC7B-6A3F-D47466AE676A}"/>
              </a:ext>
            </a:extLst>
          </p:cNvPr>
          <p:cNvCxnSpPr>
            <a:cxnSpLocks/>
          </p:cNvCxnSpPr>
          <p:nvPr/>
        </p:nvCxnSpPr>
        <p:spPr>
          <a:xfrm flipV="1">
            <a:off x="2299049" y="2867260"/>
            <a:ext cx="661227" cy="1600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F6F7489-C181-AF82-2171-66201F4D37F1}"/>
              </a:ext>
            </a:extLst>
          </p:cNvPr>
          <p:cNvCxnSpPr>
            <a:cxnSpLocks/>
          </p:cNvCxnSpPr>
          <p:nvPr/>
        </p:nvCxnSpPr>
        <p:spPr>
          <a:xfrm flipV="1">
            <a:off x="2394771" y="3265868"/>
            <a:ext cx="632542" cy="33879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CFBB065E-C84E-93F2-29D8-EC6A4D9F7E88}"/>
              </a:ext>
            </a:extLst>
          </p:cNvPr>
          <p:cNvCxnSpPr>
            <a:cxnSpLocks/>
          </p:cNvCxnSpPr>
          <p:nvPr/>
        </p:nvCxnSpPr>
        <p:spPr>
          <a:xfrm flipV="1">
            <a:off x="2619132" y="3557951"/>
            <a:ext cx="674782" cy="62822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C9F1F4A-5004-3C17-D81D-91036F8A50C7}"/>
              </a:ext>
            </a:extLst>
          </p:cNvPr>
          <p:cNvCxnSpPr>
            <a:cxnSpLocks/>
          </p:cNvCxnSpPr>
          <p:nvPr/>
        </p:nvCxnSpPr>
        <p:spPr>
          <a:xfrm flipV="1">
            <a:off x="3293914" y="4010474"/>
            <a:ext cx="254447" cy="45670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9" name="Cloud 88">
            <a:extLst>
              <a:ext uri="{FF2B5EF4-FFF2-40B4-BE49-F238E27FC236}">
                <a16:creationId xmlns:a16="http://schemas.microsoft.com/office/drawing/2014/main" id="{1219660E-D76E-D1B6-8CB8-042BC32AE0DC}"/>
              </a:ext>
            </a:extLst>
          </p:cNvPr>
          <p:cNvSpPr/>
          <p:nvPr/>
        </p:nvSpPr>
        <p:spPr>
          <a:xfrm>
            <a:off x="3498005" y="1853980"/>
            <a:ext cx="3272198" cy="237628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Copernicus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Operations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Framework</a:t>
            </a:r>
          </a:p>
        </p:txBody>
      </p:sp>
      <p:pic>
        <p:nvPicPr>
          <p:cNvPr id="90" name="Picture 2" descr="Ground Station, verysmallaperture Terminal, Parabolic antenna,  communications Satellite, Satellite dish, satellite Television, Aerials,  Satellite, Broadcasting, television | Anyrgb">
            <a:extLst>
              <a:ext uri="{FF2B5EF4-FFF2-40B4-BE49-F238E27FC236}">
                <a16:creationId xmlns:a16="http://schemas.microsoft.com/office/drawing/2014/main" id="{80FEF5F3-FDAE-44D3-CFA5-5E47BF9CA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3711" b="97656" l="9961" r="89844">
                        <a14:foregroundMark x1="43750" y1="3906" x2="43750" y2="3906"/>
                        <a14:foregroundMark x1="74219" y1="16406" x2="74219" y2="16406"/>
                        <a14:foregroundMark x1="10547" y1="97656" x2="10547" y2="97656"/>
                        <a14:foregroundMark x1="76367" y1="51367" x2="76367" y2="51367"/>
                        <a14:foregroundMark x1="41016" y1="62695" x2="41016" y2="62695"/>
                        <a14:foregroundMark x1="30273" y1="92969" x2="30273" y2="92969"/>
                        <a14:foregroundMark x1="75977" y1="28320" x2="71094" y2="34570"/>
                        <a14:foregroundMark x1="69141" y1="34570" x2="52148" y2="20703"/>
                        <a14:foregroundMark x1="60547" y1="19141" x2="50586" y2="46094"/>
                        <a14:foregroundMark x1="50586" y1="26172" x2="39648" y2="20703"/>
                        <a14:foregroundMark x1="32422" y1="6055" x2="43164" y2="33398"/>
                        <a14:foregroundMark x1="33984" y1="12891" x2="67773" y2="54297"/>
                        <a14:foregroundMark x1="67773" y1="54297" x2="75195" y2="40039"/>
                        <a14:foregroundMark x1="33594" y1="15820" x2="64648" y2="60156"/>
                        <a14:foregroundMark x1="64648" y1="60156" x2="83594" y2="56445"/>
                        <a14:foregroundMark x1="36719" y1="61133" x2="27148" y2="46094"/>
                        <a14:foregroundMark x1="25781" y1="41016" x2="46484" y2="65820"/>
                        <a14:foregroundMark x1="23828" y1="32227" x2="51758" y2="77539"/>
                        <a14:foregroundMark x1="51758" y1="77539" x2="53711" y2="76758"/>
                        <a14:foregroundMark x1="66992" y1="74219" x2="66992" y2="74219"/>
                        <a14:foregroundMark x1="62695" y1="70313" x2="62695" y2="70313"/>
                        <a14:foregroundMark x1="62305" y1="70313" x2="62305" y2="70313"/>
                        <a14:foregroundMark x1="64258" y1="71680" x2="46875" y2="69141"/>
                        <a14:foregroundMark x1="25781" y1="67773" x2="23828" y2="65820"/>
                        <a14:foregroundMark x1="30273" y1="75781" x2="30273" y2="75781"/>
                        <a14:foregroundMark x1="23828" y1="76758" x2="23828" y2="76758"/>
                        <a14:foregroundMark x1="26758" y1="90430" x2="26758" y2="90430"/>
                        <a14:foregroundMark x1="28711" y1="88867" x2="21484" y2="89648"/>
                        <a14:foregroundMark x1="34375" y1="85547" x2="21094" y2="87500"/>
                        <a14:backgroundMark x1="77539" y1="14063" x2="77539" y2="140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43684" y="2563223"/>
            <a:ext cx="832924" cy="80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2EC72364-0B76-C51E-25E3-6A9032BADF0C}"/>
              </a:ext>
            </a:extLst>
          </p:cNvPr>
          <p:cNvCxnSpPr>
            <a:cxnSpLocks/>
          </p:cNvCxnSpPr>
          <p:nvPr/>
        </p:nvCxnSpPr>
        <p:spPr>
          <a:xfrm flipV="1">
            <a:off x="6983918" y="1646459"/>
            <a:ext cx="818702" cy="266092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46A5DE75-4158-13DD-6219-8D1773DEE036}"/>
              </a:ext>
            </a:extLst>
          </p:cNvPr>
          <p:cNvCxnSpPr>
            <a:cxnSpLocks/>
          </p:cNvCxnSpPr>
          <p:nvPr/>
        </p:nvCxnSpPr>
        <p:spPr>
          <a:xfrm flipV="1">
            <a:off x="7136990" y="1915024"/>
            <a:ext cx="1530365" cy="420409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8F8FF80-AB48-CB54-FFCF-0B571075299A}"/>
              </a:ext>
            </a:extLst>
          </p:cNvPr>
          <p:cNvCxnSpPr>
            <a:cxnSpLocks/>
          </p:cNvCxnSpPr>
          <p:nvPr/>
        </p:nvCxnSpPr>
        <p:spPr>
          <a:xfrm flipV="1">
            <a:off x="7240895" y="2546762"/>
            <a:ext cx="922075" cy="157385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20DD6468-9621-93E6-B069-83C143F973B2}"/>
              </a:ext>
            </a:extLst>
          </p:cNvPr>
          <p:cNvCxnSpPr>
            <a:cxnSpLocks/>
          </p:cNvCxnSpPr>
          <p:nvPr/>
        </p:nvCxnSpPr>
        <p:spPr>
          <a:xfrm flipV="1">
            <a:off x="7240895" y="2917160"/>
            <a:ext cx="2627673" cy="219858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BEAAA5A7-C94B-23AE-F2AD-DFB69859C70D}"/>
              </a:ext>
            </a:extLst>
          </p:cNvPr>
          <p:cNvCxnSpPr>
            <a:cxnSpLocks/>
          </p:cNvCxnSpPr>
          <p:nvPr/>
        </p:nvCxnSpPr>
        <p:spPr>
          <a:xfrm>
            <a:off x="7136990" y="3564573"/>
            <a:ext cx="2173622" cy="23457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B6224DAA-C4F9-6F61-BBAD-EF8DAB402D69}"/>
              </a:ext>
            </a:extLst>
          </p:cNvPr>
          <p:cNvCxnSpPr>
            <a:cxnSpLocks/>
          </p:cNvCxnSpPr>
          <p:nvPr/>
        </p:nvCxnSpPr>
        <p:spPr>
          <a:xfrm>
            <a:off x="6770203" y="3907245"/>
            <a:ext cx="366787" cy="27893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9A979D27-C64E-3393-7E9F-51865FAC8DF0}"/>
              </a:ext>
            </a:extLst>
          </p:cNvPr>
          <p:cNvSpPr txBox="1"/>
          <p:nvPr/>
        </p:nvSpPr>
        <p:spPr>
          <a:xfrm>
            <a:off x="3576755" y="1052347"/>
            <a:ext cx="3520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daily budgets</a:t>
            </a:r>
            <a:r>
              <a:rPr kumimoji="0" lang="en-IT" sz="14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x 1 satellite unit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80DB4EA-CC82-8CA9-2E23-CD103D491862}"/>
              </a:ext>
            </a:extLst>
          </p:cNvPr>
          <p:cNvSpPr txBox="1"/>
          <p:nvPr/>
        </p:nvSpPr>
        <p:spPr>
          <a:xfrm rot="18984262">
            <a:off x="2447596" y="3725761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2.72 TiB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8582AF6-87D1-55BE-3E9E-01D7EE4E87E7}"/>
              </a:ext>
            </a:extLst>
          </p:cNvPr>
          <p:cNvSpPr txBox="1"/>
          <p:nvPr/>
        </p:nvSpPr>
        <p:spPr>
          <a:xfrm rot="2738944">
            <a:off x="3033049" y="1775504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0.16 TiB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FF63A7C-9921-1E66-BA9E-82B63BCDBE3A}"/>
              </a:ext>
            </a:extLst>
          </p:cNvPr>
          <p:cNvSpPr txBox="1"/>
          <p:nvPr/>
        </p:nvSpPr>
        <p:spPr>
          <a:xfrm rot="1707176">
            <a:off x="2607667" y="2200576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1.05 TiB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3309641-45D0-3974-E16B-42EC3BB379D3}"/>
              </a:ext>
            </a:extLst>
          </p:cNvPr>
          <p:cNvSpPr txBox="1"/>
          <p:nvPr/>
        </p:nvSpPr>
        <p:spPr>
          <a:xfrm>
            <a:off x="2263098" y="2658329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1.35 TiB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EA1513A-C93A-C424-7BFD-3F232787ED59}"/>
              </a:ext>
            </a:extLst>
          </p:cNvPr>
          <p:cNvSpPr txBox="1"/>
          <p:nvPr/>
        </p:nvSpPr>
        <p:spPr>
          <a:xfrm rot="19881254">
            <a:off x="2238259" y="3243863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2.01 TiB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AC40620-58FD-90D6-8E25-7499D82E9D07}"/>
              </a:ext>
            </a:extLst>
          </p:cNvPr>
          <p:cNvSpPr txBox="1"/>
          <p:nvPr/>
        </p:nvSpPr>
        <p:spPr>
          <a:xfrm rot="18074467">
            <a:off x="2873255" y="4101994"/>
            <a:ext cx="865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10.35 TiB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866A4F0-9579-F73C-5C83-317FB2854F4F}"/>
              </a:ext>
            </a:extLst>
          </p:cNvPr>
          <p:cNvSpPr txBox="1"/>
          <p:nvPr/>
        </p:nvSpPr>
        <p:spPr>
          <a:xfrm rot="20458416">
            <a:off x="6875958" y="1475317"/>
            <a:ext cx="7104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3.13 TiB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1898792-A8D2-C8C1-20C6-1696D01876B8}"/>
              </a:ext>
            </a:extLst>
          </p:cNvPr>
          <p:cNvSpPr txBox="1"/>
          <p:nvPr/>
        </p:nvSpPr>
        <p:spPr>
          <a:xfrm rot="20533604">
            <a:off x="7336139" y="1920978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2.17 TiB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F370967-E7EF-9CD7-5150-5A58F6324703}"/>
              </a:ext>
            </a:extLst>
          </p:cNvPr>
          <p:cNvSpPr txBox="1"/>
          <p:nvPr/>
        </p:nvSpPr>
        <p:spPr>
          <a:xfrm rot="21072595">
            <a:off x="7219545" y="2411522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1.35 TiB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898FDB0-ACC4-8C1F-058F-C6AE83CB8402}"/>
              </a:ext>
            </a:extLst>
          </p:cNvPr>
          <p:cNvSpPr txBox="1"/>
          <p:nvPr/>
        </p:nvSpPr>
        <p:spPr>
          <a:xfrm rot="21297578">
            <a:off x="7588688" y="2816051"/>
            <a:ext cx="865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44.82 TiB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7A76D51-1C41-60BD-A9FA-74524293C3A9}"/>
              </a:ext>
            </a:extLst>
          </p:cNvPr>
          <p:cNvSpPr txBox="1"/>
          <p:nvPr/>
        </p:nvSpPr>
        <p:spPr>
          <a:xfrm rot="311781">
            <a:off x="7654072" y="3416488"/>
            <a:ext cx="865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48.16 TiB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D352F86-5735-1E2E-F5A3-90DAA1783FD1}"/>
              </a:ext>
            </a:extLst>
          </p:cNvPr>
          <p:cNvSpPr txBox="1"/>
          <p:nvPr/>
        </p:nvSpPr>
        <p:spPr>
          <a:xfrm rot="2184513">
            <a:off x="6664858" y="3797757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33.9 TiB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EF0B771-A709-EDA1-30AF-350D420016E4}"/>
              </a:ext>
            </a:extLst>
          </p:cNvPr>
          <p:cNvSpPr txBox="1"/>
          <p:nvPr/>
        </p:nvSpPr>
        <p:spPr>
          <a:xfrm rot="16200000">
            <a:off x="10808451" y="4619580"/>
            <a:ext cx="22270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(*) no L2 yet estimated</a:t>
            </a:r>
          </a:p>
        </p:txBody>
      </p:sp>
      <p:pic>
        <p:nvPicPr>
          <p:cNvPr id="114" name="Picture 2" descr="Space4Water Portal">
            <a:extLst>
              <a:ext uri="{FF2B5EF4-FFF2-40B4-BE49-F238E27FC236}">
                <a16:creationId xmlns:a16="http://schemas.microsoft.com/office/drawing/2014/main" id="{A2458CFF-1153-F69B-1F8B-7DD44CBDE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252" y="2176038"/>
            <a:ext cx="560362" cy="5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7BCDD5B1-1589-C392-F9D0-DC9ACB87C6A4}"/>
              </a:ext>
            </a:extLst>
          </p:cNvPr>
          <p:cNvCxnSpPr>
            <a:cxnSpLocks/>
          </p:cNvCxnSpPr>
          <p:nvPr/>
        </p:nvCxnSpPr>
        <p:spPr>
          <a:xfrm flipV="1">
            <a:off x="8581692" y="2420316"/>
            <a:ext cx="425938" cy="67526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7865AA61-299D-F70A-5E74-F8BDCA5E9FF4}"/>
              </a:ext>
            </a:extLst>
          </p:cNvPr>
          <p:cNvSpPr txBox="1"/>
          <p:nvPr/>
        </p:nvSpPr>
        <p:spPr>
          <a:xfrm>
            <a:off x="3960930" y="6134824"/>
            <a:ext cx="3353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i="1"/>
              <a:t>Preliminary values under consolidation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E64D30-3752-9669-247B-353319F28A47}"/>
              </a:ext>
            </a:extLst>
          </p:cNvPr>
          <p:cNvSpPr txBox="1"/>
          <p:nvPr/>
        </p:nvSpPr>
        <p:spPr>
          <a:xfrm>
            <a:off x="8375266" y="6144462"/>
            <a:ext cx="26757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T" sz="110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*Based on decompressed data volumes</a:t>
            </a:r>
          </a:p>
        </p:txBody>
      </p:sp>
    </p:spTree>
    <p:extLst>
      <p:ext uri="{BB962C8B-B14F-4D97-AF65-F5344CB8AC3E}">
        <p14:creationId xmlns:p14="http://schemas.microsoft.com/office/powerpoint/2010/main" val="2350748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5C8701-1E3A-9EBF-2C6D-75B233F83D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D2DEF2F1-2E4B-1846-B288-5C405039B4EE}"/>
              </a:ext>
            </a:extLst>
          </p:cNvPr>
          <p:cNvSpPr/>
          <p:nvPr/>
        </p:nvSpPr>
        <p:spPr>
          <a:xfrm>
            <a:off x="10255857" y="1832233"/>
            <a:ext cx="1665658" cy="45631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EE1349-22A3-361C-494B-98AB41F8A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-24266"/>
            <a:ext cx="11050714" cy="923330"/>
          </a:xfrm>
        </p:spPr>
        <p:txBody>
          <a:bodyPr/>
          <a:lstStyle/>
          <a:p>
            <a:r>
              <a:rPr lang="en-IT" dirty="0"/>
              <a:t>Preparing the future</a:t>
            </a:r>
            <a:br>
              <a:rPr lang="en-IT" dirty="0"/>
            </a:br>
            <a:r>
              <a:rPr lang="en-IT" sz="2400" dirty="0"/>
              <a:t>From legacy data operations to new Zarr-based operations</a:t>
            </a:r>
            <a:endParaRPr lang="en-IT" dirty="0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8616AB30-BB37-4AE2-196B-47BAEF2D8765}"/>
              </a:ext>
            </a:extLst>
          </p:cNvPr>
          <p:cNvSpPr/>
          <p:nvPr/>
        </p:nvSpPr>
        <p:spPr>
          <a:xfrm>
            <a:off x="2898240" y="1576854"/>
            <a:ext cx="7248288" cy="16999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6308B4-8BE0-3475-E5D9-73E268B5662B}"/>
              </a:ext>
            </a:extLst>
          </p:cNvPr>
          <p:cNvSpPr txBox="1"/>
          <p:nvPr/>
        </p:nvSpPr>
        <p:spPr>
          <a:xfrm>
            <a:off x="2737215" y="956853"/>
            <a:ext cx="3126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On-going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legacy data processors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&amp; legacy data flow operations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574FB9-3551-E89F-23A1-57733542E482}"/>
              </a:ext>
            </a:extLst>
          </p:cNvPr>
          <p:cNvSpPr txBox="1"/>
          <p:nvPr/>
        </p:nvSpPr>
        <p:spPr>
          <a:xfrm>
            <a:off x="8245010" y="956584"/>
            <a:ext cx="3301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Start of new data processors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&amp; Zarr-EOPF data flow operations</a:t>
            </a: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10F4A3B5-DFC5-DAB6-0168-C6768568CCFA}"/>
              </a:ext>
            </a:extLst>
          </p:cNvPr>
          <p:cNvSpPr/>
          <p:nvPr/>
        </p:nvSpPr>
        <p:spPr>
          <a:xfrm>
            <a:off x="10255857" y="1589710"/>
            <a:ext cx="1682143" cy="25083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7B6BD08-0A02-0068-2E30-BBAA90A4A4F9}"/>
              </a:ext>
            </a:extLst>
          </p:cNvPr>
          <p:cNvSpPr/>
          <p:nvPr/>
        </p:nvSpPr>
        <p:spPr>
          <a:xfrm>
            <a:off x="3532145" y="1749522"/>
            <a:ext cx="3307191" cy="17417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100" b="0" i="0" u="none" strike="noStrike" kern="1200" cap="none" spc="0" normalizeH="0" baseline="0" noProof="0">
              <a:ln>
                <a:noFill/>
              </a:ln>
              <a:solidFill>
                <a:srgbClr val="003249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B29EB3D-0930-AEFA-E954-DD0A17E5E334}"/>
              </a:ext>
            </a:extLst>
          </p:cNvPr>
          <p:cNvSpPr txBox="1"/>
          <p:nvPr/>
        </p:nvSpPr>
        <p:spPr>
          <a:xfrm>
            <a:off x="4921045" y="1710313"/>
            <a:ext cx="5693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050" b="1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2025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4D50E2-D714-7D39-1437-8DC56253232E}"/>
              </a:ext>
            </a:extLst>
          </p:cNvPr>
          <p:cNvSpPr/>
          <p:nvPr/>
        </p:nvSpPr>
        <p:spPr>
          <a:xfrm>
            <a:off x="6839336" y="1749522"/>
            <a:ext cx="3307191" cy="17417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100" b="0" i="0" u="none" strike="noStrike" kern="1200" cap="none" spc="0" normalizeH="0" baseline="0" noProof="0">
              <a:ln>
                <a:noFill/>
              </a:ln>
              <a:solidFill>
                <a:srgbClr val="003249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2D6CE90-8673-679A-02EA-D7997B48F1C9}"/>
              </a:ext>
            </a:extLst>
          </p:cNvPr>
          <p:cNvSpPr txBox="1"/>
          <p:nvPr/>
        </p:nvSpPr>
        <p:spPr>
          <a:xfrm>
            <a:off x="8448174" y="1714990"/>
            <a:ext cx="5693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050" b="1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57" name="Triangle 56">
            <a:extLst>
              <a:ext uri="{FF2B5EF4-FFF2-40B4-BE49-F238E27FC236}">
                <a16:creationId xmlns:a16="http://schemas.microsoft.com/office/drawing/2014/main" id="{05402F1B-F641-078A-0458-AFCAF4C2CBAB}"/>
              </a:ext>
            </a:extLst>
          </p:cNvPr>
          <p:cNvSpPr/>
          <p:nvPr/>
        </p:nvSpPr>
        <p:spPr>
          <a:xfrm>
            <a:off x="9895771" y="1335685"/>
            <a:ext cx="250756" cy="195178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F91145D-480F-B560-FF91-FDC582E37EB3}"/>
              </a:ext>
            </a:extLst>
          </p:cNvPr>
          <p:cNvSpPr txBox="1"/>
          <p:nvPr/>
        </p:nvSpPr>
        <p:spPr>
          <a:xfrm>
            <a:off x="10333901" y="2501003"/>
            <a:ext cx="14993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>
                <a:ln>
                  <a:noFill/>
                </a:ln>
                <a:solidFill>
                  <a:srgbClr val="E7E8E3">
                    <a:lumMod val="50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Parallel availability of legacy and new data flow to support operational transition and risk management, before interruption of legacy processors and legacy data flow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2B0CF61-42AF-1FB7-264F-1860065B9484}"/>
              </a:ext>
            </a:extLst>
          </p:cNvPr>
          <p:cNvSpPr txBox="1"/>
          <p:nvPr/>
        </p:nvSpPr>
        <p:spPr>
          <a:xfrm>
            <a:off x="51512" y="1891556"/>
            <a:ext cx="226953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600" b="1" i="0" u="none" strike="noStrike" kern="1200" cap="none" spc="0" normalizeH="0" baseline="0" noProof="0">
                <a:ln>
                  <a:solidFill>
                    <a:srgbClr val="6DCFF6">
                      <a:lumMod val="75000"/>
                    </a:srgbClr>
                  </a:solidFill>
                </a:ln>
                <a:solidFill>
                  <a:srgbClr val="003249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Familiarisation activities: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>
                <a:ln>
                  <a:solidFill>
                    <a:srgbClr val="6DCFF6">
                      <a:lumMod val="75000"/>
                    </a:srgbClr>
                  </a:solidFill>
                </a:ln>
                <a:solidFill>
                  <a:srgbClr val="003249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Documentation, webinars, notebooks, sample data access….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A924ABF-C350-3FC2-4625-78DA0DF37D50}"/>
              </a:ext>
            </a:extLst>
          </p:cNvPr>
          <p:cNvSpPr txBox="1"/>
          <p:nvPr/>
        </p:nvSpPr>
        <p:spPr>
          <a:xfrm>
            <a:off x="31653" y="3327297"/>
            <a:ext cx="2515384" cy="16619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600" b="1" i="0" u="none" strike="noStrike" kern="1200" cap="none" spc="0" normalizeH="0" baseline="0" noProof="0">
                <a:ln>
                  <a:solidFill>
                    <a:srgbClr val="FFCC4D">
                      <a:lumMod val="75000"/>
                    </a:srgbClr>
                  </a:solidFill>
                </a:ln>
                <a:solidFill>
                  <a:srgbClr val="FFCC4D">
                    <a:lumMod val="7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Software, tools, plug-ins: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>
                <a:ln>
                  <a:solidFill>
                    <a:srgbClr val="FFCC4D">
                      <a:lumMod val="75000"/>
                    </a:srgbClr>
                  </a:solidFill>
                </a:ln>
                <a:solidFill>
                  <a:srgbClr val="003249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Open source software to support access, processing and integration of new data formats in user activities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0F5ED56-6106-6950-C17E-C2083A87037E}"/>
              </a:ext>
            </a:extLst>
          </p:cNvPr>
          <p:cNvSpPr txBox="1"/>
          <p:nvPr/>
        </p:nvSpPr>
        <p:spPr>
          <a:xfrm>
            <a:off x="76719" y="5395770"/>
            <a:ext cx="2802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600" b="1" i="0" u="none" strike="noStrike" kern="1200" cap="none" spc="0" normalizeH="0" baseline="0" noProof="0">
                <a:ln>
                  <a:solidFill>
                    <a:srgbClr val="F06669">
                      <a:lumMod val="60000"/>
                      <a:lumOff val="40000"/>
                    </a:srgbClr>
                  </a:solidFill>
                </a:ln>
                <a:solidFill>
                  <a:srgbClr val="003249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Key supporting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600" b="1" i="0" u="none" strike="noStrike" kern="1200" cap="none" spc="0" normalizeH="0" baseline="0" noProof="0">
                <a:ln>
                  <a:solidFill>
                    <a:srgbClr val="F06669">
                      <a:lumMod val="60000"/>
                      <a:lumOff val="40000"/>
                    </a:srgbClr>
                  </a:solidFill>
                </a:ln>
                <a:solidFill>
                  <a:srgbClr val="003249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industrial activities and teams </a:t>
            </a:r>
            <a:endParaRPr kumimoji="0" lang="en-IT" sz="1400" b="1" i="0" u="none" strike="noStrike" kern="1200" cap="none" spc="0" normalizeH="0" baseline="0" noProof="0">
              <a:ln>
                <a:solidFill>
                  <a:srgbClr val="F06669">
                    <a:lumMod val="60000"/>
                    <a:lumOff val="40000"/>
                  </a:srgbClr>
                </a:solidFill>
              </a:ln>
              <a:solidFill>
                <a:srgbClr val="003249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353790D-9832-11F5-E6D0-AECE9EDADBDB}"/>
              </a:ext>
            </a:extLst>
          </p:cNvPr>
          <p:cNvGrpSpPr/>
          <p:nvPr/>
        </p:nvGrpSpPr>
        <p:grpSpPr>
          <a:xfrm>
            <a:off x="2396611" y="1964229"/>
            <a:ext cx="7772257" cy="1288386"/>
            <a:chOff x="2396611" y="1964229"/>
            <a:chExt cx="7772257" cy="1288386"/>
          </a:xfrm>
        </p:grpSpPr>
        <p:sp>
          <p:nvSpPr>
            <p:cNvPr id="63" name="Triangle 62">
              <a:extLst>
                <a:ext uri="{FF2B5EF4-FFF2-40B4-BE49-F238E27FC236}">
                  <a16:creationId xmlns:a16="http://schemas.microsoft.com/office/drawing/2014/main" id="{5E4B9439-729A-E5BA-E035-14B75CC5E127}"/>
                </a:ext>
              </a:extLst>
            </p:cNvPr>
            <p:cNvSpPr/>
            <p:nvPr/>
          </p:nvSpPr>
          <p:spPr>
            <a:xfrm>
              <a:off x="2855759" y="1976431"/>
              <a:ext cx="250756" cy="195178"/>
            </a:xfrm>
            <a:prstGeom prst="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8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9AA1626-C810-1F62-8261-DE3AFAD4D46D}"/>
                </a:ext>
              </a:extLst>
            </p:cNvPr>
            <p:cNvSpPr txBox="1"/>
            <p:nvPr/>
          </p:nvSpPr>
          <p:spPr>
            <a:xfrm>
              <a:off x="2493306" y="2121210"/>
              <a:ext cx="11994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8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Initial format defintion and sample data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3196A3B-8DC6-8C49-ABE9-CB611BD275F7}"/>
                </a:ext>
              </a:extLst>
            </p:cNvPr>
            <p:cNvSpPr/>
            <p:nvPr/>
          </p:nvSpPr>
          <p:spPr>
            <a:xfrm>
              <a:off x="3562738" y="1970564"/>
              <a:ext cx="6583789" cy="219357"/>
            </a:xfrm>
            <a:prstGeom prst="rect">
              <a:avLst/>
            </a:prstGeom>
            <a:solidFill>
              <a:srgbClr val="9FDAF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Up to date documentation and sample data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818CC43-E802-FDB9-E3B6-1A2153669C7E}"/>
                </a:ext>
              </a:extLst>
            </p:cNvPr>
            <p:cNvSpPr/>
            <p:nvPr/>
          </p:nvSpPr>
          <p:spPr>
            <a:xfrm>
              <a:off x="3999401" y="2268425"/>
              <a:ext cx="4536988" cy="254836"/>
            </a:xfrm>
            <a:prstGeom prst="rect">
              <a:avLst/>
            </a:prstGeom>
            <a:solidFill>
              <a:srgbClr val="9FDAF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Access to a representative </a:t>
              </a:r>
              <a:r>
                <a:rPr kumimoji="0" lang="en-IT" sz="1100" b="1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live reformated sample data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687E309-2285-E5B3-8202-63C5AA353234}"/>
                </a:ext>
              </a:extLst>
            </p:cNvPr>
            <p:cNvSpPr txBox="1"/>
            <p:nvPr/>
          </p:nvSpPr>
          <p:spPr>
            <a:xfrm>
              <a:off x="8514048" y="2264120"/>
              <a:ext cx="1632479" cy="261610"/>
            </a:xfrm>
            <a:prstGeom prst="rect">
              <a:avLst/>
            </a:prstGeom>
            <a:pattFill prst="ltUpDiag">
              <a:fgClr>
                <a:schemeClr val="accent4">
                  <a:lumMod val="75000"/>
                </a:schemeClr>
              </a:fgClr>
              <a:bgClr>
                <a:schemeClr val="bg1"/>
              </a:bgClr>
            </a:pattFill>
            <a:ln w="19050"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1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6E4C4C0-FA12-AFB3-B000-34D324BCB38B}"/>
                </a:ext>
              </a:extLst>
            </p:cNvPr>
            <p:cNvSpPr/>
            <p:nvPr/>
          </p:nvSpPr>
          <p:spPr>
            <a:xfrm>
              <a:off x="4021742" y="2649183"/>
              <a:ext cx="4536988" cy="254836"/>
            </a:xfrm>
            <a:prstGeom prst="rect">
              <a:avLst/>
            </a:prstGeom>
            <a:solidFill>
              <a:srgbClr val="9FDAF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Webinars, notebooks, use cases, documentation, …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787C24B-46A6-A15E-1D3B-4DFF9105725E}"/>
                </a:ext>
              </a:extLst>
            </p:cNvPr>
            <p:cNvSpPr txBox="1"/>
            <p:nvPr/>
          </p:nvSpPr>
          <p:spPr>
            <a:xfrm>
              <a:off x="8536389" y="2644878"/>
              <a:ext cx="1632479" cy="261610"/>
            </a:xfrm>
            <a:prstGeom prst="rect">
              <a:avLst/>
            </a:prstGeom>
            <a:pattFill prst="ltUpDiag">
              <a:fgClr>
                <a:schemeClr val="accent4">
                  <a:lumMod val="75000"/>
                </a:schemeClr>
              </a:fgClr>
              <a:bgClr>
                <a:schemeClr val="bg1"/>
              </a:bgClr>
            </a:pattFill>
            <a:ln w="19050"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100" b="0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940B4B00-1A14-8A5E-3FBC-24066BAE9F38}"/>
                </a:ext>
              </a:extLst>
            </p:cNvPr>
            <p:cNvSpPr/>
            <p:nvPr/>
          </p:nvSpPr>
          <p:spPr>
            <a:xfrm>
              <a:off x="7020559" y="2976962"/>
              <a:ext cx="3121079" cy="254836"/>
            </a:xfrm>
            <a:prstGeom prst="rect">
              <a:avLst/>
            </a:prstGeom>
            <a:solidFill>
              <a:srgbClr val="9FDAF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Access to live </a:t>
              </a:r>
              <a:r>
                <a:rPr kumimoji="0" lang="en-IT" sz="1100" b="1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sample data new processors</a:t>
              </a:r>
            </a:p>
          </p:txBody>
        </p:sp>
        <p:sp>
          <p:nvSpPr>
            <p:cNvPr id="102" name="Left Brace 101">
              <a:extLst>
                <a:ext uri="{FF2B5EF4-FFF2-40B4-BE49-F238E27FC236}">
                  <a16:creationId xmlns:a16="http://schemas.microsoft.com/office/drawing/2014/main" id="{1FA724A2-16FE-C363-797E-60F513DBFCAA}"/>
                </a:ext>
              </a:extLst>
            </p:cNvPr>
            <p:cNvSpPr/>
            <p:nvPr/>
          </p:nvSpPr>
          <p:spPr>
            <a:xfrm>
              <a:off x="2396611" y="1964229"/>
              <a:ext cx="398293" cy="1288386"/>
            </a:xfrm>
            <a:prstGeom prst="leftBrace">
              <a:avLst>
                <a:gd name="adj1" fmla="val 33705"/>
                <a:gd name="adj2" fmla="val 50000"/>
              </a:avLst>
            </a:prstGeom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800" b="0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BE6D9D19-806B-0B60-9F59-D1E85A3829E1}"/>
              </a:ext>
            </a:extLst>
          </p:cNvPr>
          <p:cNvGrpSpPr/>
          <p:nvPr/>
        </p:nvGrpSpPr>
        <p:grpSpPr>
          <a:xfrm>
            <a:off x="2461651" y="3377424"/>
            <a:ext cx="7730298" cy="1744253"/>
            <a:chOff x="2461651" y="3377424"/>
            <a:chExt cx="7730298" cy="1744253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A5D948A-013E-3C93-8637-C2738C9F3FDB}"/>
                </a:ext>
              </a:extLst>
            </p:cNvPr>
            <p:cNvSpPr/>
            <p:nvPr/>
          </p:nvSpPr>
          <p:spPr>
            <a:xfrm>
              <a:off x="3562738" y="3377424"/>
              <a:ext cx="6583788" cy="25483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Up to date </a:t>
              </a:r>
              <a:r>
                <a:rPr kumimoji="0" lang="en-IT" sz="1100" b="1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format conversion </a:t>
              </a: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tools</a:t>
              </a:r>
            </a:p>
          </p:txBody>
        </p:sp>
        <p:sp>
          <p:nvSpPr>
            <p:cNvPr id="74" name="Triangle 73">
              <a:extLst>
                <a:ext uri="{FF2B5EF4-FFF2-40B4-BE49-F238E27FC236}">
                  <a16:creationId xmlns:a16="http://schemas.microsoft.com/office/drawing/2014/main" id="{7FA6AEF2-5D16-6A56-6FBA-A3F73889A7DF}"/>
                </a:ext>
              </a:extLst>
            </p:cNvPr>
            <p:cNvSpPr/>
            <p:nvPr/>
          </p:nvSpPr>
          <p:spPr>
            <a:xfrm>
              <a:off x="2908271" y="3398805"/>
              <a:ext cx="250756" cy="195178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8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4F86E44-1DB3-2485-616A-9B9E74B1B3A1}"/>
                </a:ext>
              </a:extLst>
            </p:cNvPr>
            <p:cNvSpPr txBox="1"/>
            <p:nvPr/>
          </p:nvSpPr>
          <p:spPr>
            <a:xfrm>
              <a:off x="2483054" y="3556059"/>
              <a:ext cx="11994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8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Initial format convertors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7DC5BA98-6993-011E-7748-286B76B52257}"/>
                </a:ext>
              </a:extLst>
            </p:cNvPr>
            <p:cNvSpPr/>
            <p:nvPr/>
          </p:nvSpPr>
          <p:spPr>
            <a:xfrm>
              <a:off x="4021742" y="3736821"/>
              <a:ext cx="4514647" cy="33424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Tools &amp; </a:t>
              </a:r>
              <a:r>
                <a:rPr kumimoji="0" lang="en-GB" sz="1100" b="1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interfaces for efficient access </a:t>
              </a:r>
              <a:r>
                <a:rPr kumimoji="0" lang="en-GB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&amp; processing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&amp; </a:t>
              </a:r>
              <a:r>
                <a:rPr kumimoji="0" lang="en-GB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Open-source </a:t>
              </a:r>
              <a:r>
                <a:rPr kumimoji="0" lang="en-GB" sz="1100" b="1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libraries &amp; plug-ins for EO community tools</a:t>
              </a:r>
              <a:endParaRPr kumimoji="0" lang="en-IT" sz="1100" b="1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42775F1-70BE-9A8F-A8E6-4C9081BAEA6A}"/>
                </a:ext>
              </a:extLst>
            </p:cNvPr>
            <p:cNvSpPr/>
            <p:nvPr/>
          </p:nvSpPr>
          <p:spPr>
            <a:xfrm>
              <a:off x="8536389" y="3739031"/>
              <a:ext cx="1655560" cy="324000"/>
            </a:xfrm>
            <a:prstGeom prst="rect">
              <a:avLst/>
            </a:prstGeom>
            <a:pattFill prst="ltUpDiag">
              <a:fgClr>
                <a:schemeClr val="accent3">
                  <a:lumMod val="75000"/>
                </a:schemeClr>
              </a:fgClr>
              <a:bgClr>
                <a:schemeClr val="bg1"/>
              </a:bgClr>
            </a:pattFill>
            <a:ln w="19050">
              <a:solidFill>
                <a:schemeClr val="accent3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Regular udates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157001E-0436-4950-4D2A-9DE575CD006E}"/>
                </a:ext>
              </a:extLst>
            </p:cNvPr>
            <p:cNvSpPr/>
            <p:nvPr/>
          </p:nvSpPr>
          <p:spPr>
            <a:xfrm>
              <a:off x="3562738" y="4198057"/>
              <a:ext cx="6583788" cy="25483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OS </a:t>
              </a:r>
              <a:r>
                <a:rPr kumimoji="0" lang="en-IT" sz="1100" b="1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procesisng worksflow management </a:t>
              </a: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software (Reference system) &amp; Regular updates 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42CF2155-B34D-F13B-DCB1-DF78FD1B42E1}"/>
                </a:ext>
              </a:extLst>
            </p:cNvPr>
            <p:cNvSpPr/>
            <p:nvPr/>
          </p:nvSpPr>
          <p:spPr>
            <a:xfrm>
              <a:off x="6410960" y="4542784"/>
              <a:ext cx="3757908" cy="25483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Open Source </a:t>
              </a:r>
              <a:r>
                <a:rPr kumimoji="0" lang="en-IT" sz="1100" b="1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data processors  </a:t>
              </a: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&amp; Regular updates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F6CCA84-34FD-693C-033B-E5D774E25FF5}"/>
                </a:ext>
              </a:extLst>
            </p:cNvPr>
            <p:cNvSpPr/>
            <p:nvPr/>
          </p:nvSpPr>
          <p:spPr>
            <a:xfrm>
              <a:off x="7020560" y="4881290"/>
              <a:ext cx="3125966" cy="216000"/>
            </a:xfrm>
            <a:prstGeom prst="rect">
              <a:avLst/>
            </a:prstGeom>
            <a:pattFill prst="ltUpDiag">
              <a:fgClr>
                <a:schemeClr val="accent3">
                  <a:lumMod val="75000"/>
                </a:schemeClr>
              </a:fgClr>
              <a:bgClr>
                <a:schemeClr val="bg1"/>
              </a:bgClr>
            </a:pattFill>
            <a:ln w="19050">
              <a:solidFill>
                <a:schemeClr val="accent3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Up to date evolutions availability 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5F98667-8F0F-C998-1117-2E3B9806318D}"/>
                </a:ext>
              </a:extLst>
            </p:cNvPr>
            <p:cNvSpPr/>
            <p:nvPr/>
          </p:nvSpPr>
          <p:spPr>
            <a:xfrm>
              <a:off x="3519837" y="4866841"/>
              <a:ext cx="3500723" cy="25483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OS common </a:t>
              </a:r>
              <a:r>
                <a:rPr kumimoji="0" lang="en-IT" sz="1100" b="1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processing framework tools</a:t>
              </a:r>
            </a:p>
          </p:txBody>
        </p:sp>
        <p:sp>
          <p:nvSpPr>
            <p:cNvPr id="103" name="Left Brace 102">
              <a:extLst>
                <a:ext uri="{FF2B5EF4-FFF2-40B4-BE49-F238E27FC236}">
                  <a16:creationId xmlns:a16="http://schemas.microsoft.com/office/drawing/2014/main" id="{C4DCF3D1-4A33-101D-0506-461B89EB41B2}"/>
                </a:ext>
              </a:extLst>
            </p:cNvPr>
            <p:cNvSpPr/>
            <p:nvPr/>
          </p:nvSpPr>
          <p:spPr>
            <a:xfrm>
              <a:off x="2461651" y="3417878"/>
              <a:ext cx="398293" cy="1505766"/>
            </a:xfrm>
            <a:prstGeom prst="leftBrace">
              <a:avLst>
                <a:gd name="adj1" fmla="val 33705"/>
                <a:gd name="adj2" fmla="val 50000"/>
              </a:avLst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800" b="0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0CEFDA4-DCBD-78EF-B4D3-E9BD7F398A11}"/>
              </a:ext>
            </a:extLst>
          </p:cNvPr>
          <p:cNvGrpSpPr/>
          <p:nvPr/>
        </p:nvGrpSpPr>
        <p:grpSpPr>
          <a:xfrm>
            <a:off x="2514778" y="5178659"/>
            <a:ext cx="7676431" cy="1265220"/>
            <a:chOff x="2514778" y="5178659"/>
            <a:chExt cx="7676431" cy="1265220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564DC78-CCAB-FBB0-633E-AE13E947C4E6}"/>
                </a:ext>
              </a:extLst>
            </p:cNvPr>
            <p:cNvSpPr/>
            <p:nvPr/>
          </p:nvSpPr>
          <p:spPr>
            <a:xfrm>
              <a:off x="3519837" y="5280551"/>
              <a:ext cx="6626689" cy="25483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Reference system workflow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CAD976D1-1D96-ABC9-F66B-F6FB7A8F6C79}"/>
                </a:ext>
              </a:extLst>
            </p:cNvPr>
            <p:cNvSpPr/>
            <p:nvPr/>
          </p:nvSpPr>
          <p:spPr>
            <a:xfrm>
              <a:off x="4021741" y="5583995"/>
              <a:ext cx="4536989" cy="25483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Sample Zarr Service &amp; Other supporting activities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B51B3335-B7FB-7F8A-A5C8-D2E2F3EF1963}"/>
                </a:ext>
              </a:extLst>
            </p:cNvPr>
            <p:cNvSpPr txBox="1"/>
            <p:nvPr/>
          </p:nvSpPr>
          <p:spPr>
            <a:xfrm>
              <a:off x="8558730" y="5583995"/>
              <a:ext cx="1632479" cy="261610"/>
            </a:xfrm>
            <a:prstGeom prst="rect">
              <a:avLst/>
            </a:prstGeom>
            <a:pattFill prst="ltUpDiag">
              <a:fgClr>
                <a:schemeClr val="accent2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9050">
              <a:solidFill>
                <a:schemeClr val="accent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100" b="0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637621E-E91D-A898-86F5-500F25799B09}"/>
                </a:ext>
              </a:extLst>
            </p:cNvPr>
            <p:cNvSpPr/>
            <p:nvPr/>
          </p:nvSpPr>
          <p:spPr>
            <a:xfrm>
              <a:off x="4300615" y="5886519"/>
              <a:ext cx="4833225" cy="25483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DDGS defintion, implementaiton; initial service in the frame of DestinE </a:t>
              </a:r>
              <a:endParaRPr kumimoji="0" lang="en-IT" sz="1100" b="0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highlight>
                  <a:srgbClr val="FFFF00"/>
                </a:highlight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C4E9CF01-9F8C-6D60-4406-F1A39B04E884}"/>
                </a:ext>
              </a:extLst>
            </p:cNvPr>
            <p:cNvSpPr/>
            <p:nvPr/>
          </p:nvSpPr>
          <p:spPr>
            <a:xfrm>
              <a:off x="3562738" y="6189043"/>
              <a:ext cx="6583788" cy="25483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100" b="0" i="0" u="none" strike="noStrike" kern="120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OS Data processors implementation, operational validation, maintenance</a:t>
              </a:r>
              <a:endParaRPr kumimoji="0" lang="en-IT" sz="1100" b="0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highlight>
                  <a:srgbClr val="FFFF00"/>
                </a:highlight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" name="Left Brace 103">
              <a:extLst>
                <a:ext uri="{FF2B5EF4-FFF2-40B4-BE49-F238E27FC236}">
                  <a16:creationId xmlns:a16="http://schemas.microsoft.com/office/drawing/2014/main" id="{B455179A-02CB-F98A-0F05-EF077B957D1B}"/>
                </a:ext>
              </a:extLst>
            </p:cNvPr>
            <p:cNvSpPr/>
            <p:nvPr/>
          </p:nvSpPr>
          <p:spPr>
            <a:xfrm>
              <a:off x="2514778" y="5178659"/>
              <a:ext cx="398293" cy="1265220"/>
            </a:xfrm>
            <a:prstGeom prst="leftBrace">
              <a:avLst>
                <a:gd name="adj1" fmla="val 33705"/>
                <a:gd name="adj2" fmla="val 50000"/>
              </a:avLst>
            </a:prstGeom>
            <a:ln w="190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800" b="0" i="0" u="none" strike="noStrike" kern="1200" cap="none" spc="0" normalizeH="0" baseline="0" noProof="0">
                <a:ln>
                  <a:noFill/>
                </a:ln>
                <a:solidFill>
                  <a:srgbClr val="003249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408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DB3F1FA2-AB22-F3E2-869E-7F0BA2DA1E6C}"/>
              </a:ext>
            </a:extLst>
          </p:cNvPr>
          <p:cNvSpPr/>
          <p:nvPr/>
        </p:nvSpPr>
        <p:spPr>
          <a:xfrm>
            <a:off x="3130603" y="4497389"/>
            <a:ext cx="2778886" cy="1897517"/>
          </a:xfrm>
          <a:prstGeom prst="ellipse">
            <a:avLst/>
          </a:prstGeom>
          <a:solidFill>
            <a:srgbClr val="8ECEC4"/>
          </a:solidFill>
          <a:ln>
            <a:solidFill>
              <a:srgbClr val="728FA2"/>
            </a:solidFill>
          </a:ln>
          <a:effectLst>
            <a:innerShdw blurRad="280768" dist="50800" dir="27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DDBFE85-3F0B-DE2B-833C-4FFD168B5FE6}"/>
              </a:ext>
            </a:extLst>
          </p:cNvPr>
          <p:cNvSpPr/>
          <p:nvPr/>
        </p:nvSpPr>
        <p:spPr>
          <a:xfrm>
            <a:off x="5385097" y="1550817"/>
            <a:ext cx="3223548" cy="1683293"/>
          </a:xfrm>
          <a:prstGeom prst="ellipse">
            <a:avLst/>
          </a:prstGeom>
          <a:solidFill>
            <a:srgbClr val="9CC4DE"/>
          </a:solidFill>
          <a:ln>
            <a:solidFill>
              <a:srgbClr val="728FA2"/>
            </a:solidFill>
          </a:ln>
          <a:effectLst>
            <a:innerShdw blurRad="280768" dist="50800" dir="27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AC6CAD0-EEA6-341F-23CE-211F494FA817}"/>
              </a:ext>
            </a:extLst>
          </p:cNvPr>
          <p:cNvSpPr/>
          <p:nvPr/>
        </p:nvSpPr>
        <p:spPr>
          <a:xfrm>
            <a:off x="8330214" y="2390376"/>
            <a:ext cx="3739270" cy="1897517"/>
          </a:xfrm>
          <a:prstGeom prst="ellipse">
            <a:avLst/>
          </a:prstGeom>
          <a:solidFill>
            <a:srgbClr val="9CC4DE"/>
          </a:solidFill>
          <a:ln>
            <a:solidFill>
              <a:srgbClr val="728FA2"/>
            </a:solidFill>
          </a:ln>
          <a:effectLst>
            <a:innerShdw blurRad="280768" dist="50800" dir="27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F7FCC2B-F7CA-BF3C-C21E-7D53EFE9A4A8}"/>
              </a:ext>
            </a:extLst>
          </p:cNvPr>
          <p:cNvSpPr/>
          <p:nvPr/>
        </p:nvSpPr>
        <p:spPr>
          <a:xfrm>
            <a:off x="6212241" y="4157048"/>
            <a:ext cx="3223549" cy="1897517"/>
          </a:xfrm>
          <a:prstGeom prst="ellipse">
            <a:avLst/>
          </a:prstGeom>
          <a:solidFill>
            <a:srgbClr val="8ECEC4"/>
          </a:solidFill>
          <a:ln>
            <a:solidFill>
              <a:srgbClr val="728FA2"/>
            </a:solidFill>
          </a:ln>
          <a:effectLst>
            <a:innerShdw blurRad="280768" dist="50800" dir="27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2784187-5D0B-A483-9380-974186581A7F}"/>
              </a:ext>
            </a:extLst>
          </p:cNvPr>
          <p:cNvSpPr/>
          <p:nvPr/>
        </p:nvSpPr>
        <p:spPr>
          <a:xfrm>
            <a:off x="2980728" y="2803640"/>
            <a:ext cx="2615914" cy="1515211"/>
          </a:xfrm>
          <a:prstGeom prst="ellipse">
            <a:avLst/>
          </a:prstGeom>
          <a:solidFill>
            <a:srgbClr val="9CC4DE"/>
          </a:solidFill>
          <a:ln>
            <a:solidFill>
              <a:srgbClr val="728FA2"/>
            </a:solidFill>
          </a:ln>
          <a:effectLst>
            <a:innerShdw blurRad="280768" dist="50800" dir="27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32EE0A2-AA1F-E3FF-AD38-292C4C523705}"/>
              </a:ext>
            </a:extLst>
          </p:cNvPr>
          <p:cNvSpPr/>
          <p:nvPr/>
        </p:nvSpPr>
        <p:spPr>
          <a:xfrm>
            <a:off x="392413" y="1848235"/>
            <a:ext cx="2602473" cy="1340136"/>
          </a:xfrm>
          <a:prstGeom prst="ellipse">
            <a:avLst/>
          </a:prstGeom>
          <a:solidFill>
            <a:srgbClr val="8ECEC4"/>
          </a:solidFill>
          <a:ln>
            <a:solidFill>
              <a:srgbClr val="728FA2"/>
            </a:solidFill>
          </a:ln>
          <a:effectLst>
            <a:innerShdw blurRad="280768" dist="50800" dir="27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F6ADA08-E137-0901-E536-AB3C306A65D2}"/>
              </a:ext>
            </a:extLst>
          </p:cNvPr>
          <p:cNvSpPr/>
          <p:nvPr/>
        </p:nvSpPr>
        <p:spPr>
          <a:xfrm>
            <a:off x="216000" y="3561246"/>
            <a:ext cx="2778886" cy="1897517"/>
          </a:xfrm>
          <a:prstGeom prst="ellipse">
            <a:avLst/>
          </a:prstGeom>
          <a:solidFill>
            <a:srgbClr val="9CC4DE"/>
          </a:solidFill>
          <a:ln>
            <a:solidFill>
              <a:srgbClr val="728FA2"/>
            </a:solidFill>
          </a:ln>
          <a:effectLst>
            <a:innerShdw blurRad="280768" dist="50800" dir="27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904B13-5B93-DE9C-E2C9-565DF283A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61" y="-70431"/>
            <a:ext cx="10224439" cy="1015663"/>
          </a:xfrm>
        </p:spPr>
        <p:txBody>
          <a:bodyPr/>
          <a:lstStyle/>
          <a:p>
            <a:r>
              <a:rPr lang="en-IT"/>
              <a:t>Supporting </a:t>
            </a:r>
            <a:r>
              <a:rPr lang="en-GB" err="1"/>
              <a:t>th</a:t>
            </a:r>
            <a:r>
              <a:rPr lang="en-IT"/>
              <a:t>e transition</a:t>
            </a:r>
            <a:br>
              <a:rPr lang="en-IT"/>
            </a:br>
            <a:r>
              <a:rPr lang="en-IT" sz="2800"/>
              <a:t>Key principles and action lines</a:t>
            </a:r>
            <a:endParaRPr lang="en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AB3C88-EEEB-8156-295F-21E5BC199728}"/>
              </a:ext>
            </a:extLst>
          </p:cNvPr>
          <p:cNvSpPr txBox="1"/>
          <p:nvPr/>
        </p:nvSpPr>
        <p:spPr>
          <a:xfrm>
            <a:off x="464302" y="3952139"/>
            <a:ext cx="2205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Early advance notice and information to support familiarisation and planning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495065-B697-D766-24D7-086BA8770DDE}"/>
              </a:ext>
            </a:extLst>
          </p:cNvPr>
          <p:cNvSpPr txBox="1"/>
          <p:nvPr/>
        </p:nvSpPr>
        <p:spPr>
          <a:xfrm>
            <a:off x="5543893" y="1954876"/>
            <a:ext cx="296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Availability of tools, libraries and plug-ins to support adaptation of user applications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96E984-BBB8-D413-8FFF-4D9F179B5936}"/>
              </a:ext>
            </a:extLst>
          </p:cNvPr>
          <p:cNvSpPr txBox="1"/>
          <p:nvPr/>
        </p:nvSpPr>
        <p:spPr>
          <a:xfrm>
            <a:off x="8529815" y="2822669"/>
            <a:ext cx="3340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Early availability of representative data flow, APIs, notebooks, AI worksflows… to demonstrate benefits and foster early adoption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8F707B-FA93-16EB-61B1-48843EE3D5B4}"/>
              </a:ext>
            </a:extLst>
          </p:cNvPr>
          <p:cNvSpPr txBox="1"/>
          <p:nvPr/>
        </p:nvSpPr>
        <p:spPr>
          <a:xfrm>
            <a:off x="682176" y="2052333"/>
            <a:ext cx="2181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Ensure backwards compatibility with format conversion tools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260F62-0609-94F5-B802-62360C987EF3}"/>
              </a:ext>
            </a:extLst>
          </p:cNvPr>
          <p:cNvSpPr txBox="1"/>
          <p:nvPr/>
        </p:nvSpPr>
        <p:spPr>
          <a:xfrm>
            <a:off x="2964880" y="3034647"/>
            <a:ext cx="2520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Allow for sufficient familiarisation time before start of new operational data flow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107635-D31F-98C3-4D21-42B4F4AD7CBA}"/>
              </a:ext>
            </a:extLst>
          </p:cNvPr>
          <p:cNvSpPr txBox="1"/>
          <p:nvPr/>
        </p:nvSpPr>
        <p:spPr>
          <a:xfrm>
            <a:off x="6434571" y="4628752"/>
            <a:ext cx="27788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Foresee a period of parallel availability of legacy and new data flow to support smooth user adaptation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450C0-40EF-782E-0B1A-74456B24C207}"/>
              </a:ext>
            </a:extLst>
          </p:cNvPr>
          <p:cNvSpPr txBox="1"/>
          <p:nvPr/>
        </p:nvSpPr>
        <p:spPr>
          <a:xfrm>
            <a:off x="3367607" y="4906246"/>
            <a:ext cx="2272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Foster coherence across Copernicus and DestinE/DTE technical data management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15161B-3F04-200D-8CDD-7F5C7E0B690F}"/>
              </a:ext>
            </a:extLst>
          </p:cNvPr>
          <p:cNvSpPr txBox="1"/>
          <p:nvPr/>
        </p:nvSpPr>
        <p:spPr>
          <a:xfrm>
            <a:off x="9794948" y="4888503"/>
            <a:ext cx="21585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Dedicated Collaborative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support activities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C7402B8-1E6F-B0B7-AA47-BD9DB31C0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3"/>
            <a:ext cx="11764800" cy="790490"/>
          </a:xfrm>
        </p:spPr>
        <p:txBody>
          <a:bodyPr/>
          <a:lstStyle/>
          <a:p>
            <a:pPr algn="ctr"/>
            <a:r>
              <a:rPr lang="en-IT">
                <a:solidFill>
                  <a:schemeClr val="tx1"/>
                </a:solidFill>
              </a:rPr>
              <a:t>Preparing and supporting the transition from the current CSC operations scenario to the target scenario (Zarr-EOPF based processing and data access) </a:t>
            </a:r>
          </a:p>
        </p:txBody>
      </p:sp>
    </p:spTree>
    <p:extLst>
      <p:ext uri="{BB962C8B-B14F-4D97-AF65-F5344CB8AC3E}">
        <p14:creationId xmlns:p14="http://schemas.microsoft.com/office/powerpoint/2010/main" val="458131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C8CC7C-72CD-3730-0D09-BEB3314D4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>
            <a:extLst>
              <a:ext uri="{FF2B5EF4-FFF2-40B4-BE49-F238E27FC236}">
                <a16:creationId xmlns:a16="http://schemas.microsoft.com/office/drawing/2014/main" id="{0D587A2B-AB02-8ED8-6B88-9928DE466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00" y="3562167"/>
            <a:ext cx="7690068" cy="56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02" tIns="44101" rIns="88202" bIns="44101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8820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87" b="1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8" name="Text Box 25">
            <a:extLst>
              <a:ext uri="{FF2B5EF4-FFF2-40B4-BE49-F238E27FC236}">
                <a16:creationId xmlns:a16="http://schemas.microsoft.com/office/drawing/2014/main" id="{3B1828CF-4A16-01CE-51E3-F2448EDAD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5681" y="5885467"/>
            <a:ext cx="512372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20/02/2025</a:t>
            </a: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437617D3-D2B8-63D2-453F-A2E5D933FEC8}"/>
              </a:ext>
            </a:extLst>
          </p:cNvPr>
          <p:cNvSpPr/>
          <p:nvPr/>
        </p:nvSpPr>
        <p:spPr>
          <a:xfrm>
            <a:off x="7288567" y="5590659"/>
            <a:ext cx="4750834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75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uild="allAtOnce"/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D3DAB-15FD-B707-6E6C-2835B4CE5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-70431"/>
            <a:ext cx="10108800" cy="1015663"/>
          </a:xfrm>
        </p:spPr>
        <p:txBody>
          <a:bodyPr/>
          <a:lstStyle/>
          <a:p>
            <a:r>
              <a:rPr lang="en-IT" dirty="0"/>
              <a:t>Welcome … to our spin off from the EOF workshop checkpoint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B3586-3113-4141-A853-EC17F86EA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B0FE06-395E-5398-99BA-E53794B0D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42997">
            <a:off x="517954" y="1925067"/>
            <a:ext cx="5473543" cy="30687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1B6B5D-4CA1-38A2-42E3-607D261FA0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46278">
            <a:off x="5867469" y="2256088"/>
            <a:ext cx="5598714" cy="311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9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5C8701-1E3A-9EBF-2C6D-75B233F83D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A628C84-5393-2D3D-9260-5B27F215BA4E}"/>
              </a:ext>
            </a:extLst>
          </p:cNvPr>
          <p:cNvCxnSpPr>
            <a:cxnSpLocks/>
          </p:cNvCxnSpPr>
          <p:nvPr/>
        </p:nvCxnSpPr>
        <p:spPr>
          <a:xfrm>
            <a:off x="216000" y="2412879"/>
            <a:ext cx="0" cy="90319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71DE639-BDD8-7FC2-CD73-879D69B00B2F}"/>
              </a:ext>
            </a:extLst>
          </p:cNvPr>
          <p:cNvCxnSpPr>
            <a:cxnSpLocks/>
          </p:cNvCxnSpPr>
          <p:nvPr/>
        </p:nvCxnSpPr>
        <p:spPr>
          <a:xfrm>
            <a:off x="4135663" y="2442475"/>
            <a:ext cx="0" cy="90319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11A78-8775-60BE-49D7-3C27F5114520}"/>
              </a:ext>
            </a:extLst>
          </p:cNvPr>
          <p:cNvCxnSpPr>
            <a:cxnSpLocks/>
          </p:cNvCxnSpPr>
          <p:nvPr/>
        </p:nvCxnSpPr>
        <p:spPr>
          <a:xfrm>
            <a:off x="5328054" y="2412879"/>
            <a:ext cx="0" cy="158298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A56BBB1-7D74-70A9-3E5D-977C47A24C2B}"/>
              </a:ext>
            </a:extLst>
          </p:cNvPr>
          <p:cNvCxnSpPr>
            <a:cxnSpLocks/>
          </p:cNvCxnSpPr>
          <p:nvPr/>
        </p:nvCxnSpPr>
        <p:spPr>
          <a:xfrm>
            <a:off x="1941269" y="2442475"/>
            <a:ext cx="0" cy="145872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60BF25B-9C21-C6C3-82E8-CCFB12E9262B}"/>
              </a:ext>
            </a:extLst>
          </p:cNvPr>
          <p:cNvCxnSpPr>
            <a:cxnSpLocks/>
          </p:cNvCxnSpPr>
          <p:nvPr/>
        </p:nvCxnSpPr>
        <p:spPr>
          <a:xfrm>
            <a:off x="9687340" y="2412879"/>
            <a:ext cx="0" cy="90319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9ED87C7-4709-2A91-6083-EA1057DCA813}"/>
              </a:ext>
            </a:extLst>
          </p:cNvPr>
          <p:cNvCxnSpPr>
            <a:cxnSpLocks/>
          </p:cNvCxnSpPr>
          <p:nvPr/>
        </p:nvCxnSpPr>
        <p:spPr>
          <a:xfrm>
            <a:off x="7601372" y="2442475"/>
            <a:ext cx="0" cy="158298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98FBEE-8E8B-FBD3-9BE8-E7FE79D41D49}"/>
              </a:ext>
            </a:extLst>
          </p:cNvPr>
          <p:cNvCxnSpPr>
            <a:cxnSpLocks/>
          </p:cNvCxnSpPr>
          <p:nvPr/>
        </p:nvCxnSpPr>
        <p:spPr>
          <a:xfrm>
            <a:off x="8427698" y="2416183"/>
            <a:ext cx="0" cy="253184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4EE1349-22A3-361C-494B-98AB41F8A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60400"/>
            <a:ext cx="11050714" cy="553998"/>
          </a:xfrm>
        </p:spPr>
        <p:txBody>
          <a:bodyPr/>
          <a:lstStyle/>
          <a:p>
            <a:r>
              <a:rPr lang="en-IT" dirty="0"/>
              <a:t>Key Timeline …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8616AB30-BB37-4AE2-196B-47BAEF2D8765}"/>
              </a:ext>
            </a:extLst>
          </p:cNvPr>
          <p:cNvSpPr/>
          <p:nvPr/>
        </p:nvSpPr>
        <p:spPr>
          <a:xfrm>
            <a:off x="122407" y="2344888"/>
            <a:ext cx="11980522" cy="13737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7B6BD08-0A02-0068-2E30-BBAA90A4A4F9}"/>
              </a:ext>
            </a:extLst>
          </p:cNvPr>
          <p:cNvSpPr/>
          <p:nvPr/>
        </p:nvSpPr>
        <p:spPr>
          <a:xfrm>
            <a:off x="3510112" y="2542737"/>
            <a:ext cx="3069364" cy="1699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100" b="0" i="0" u="none" strike="noStrike" kern="1200" cap="none" spc="0" normalizeH="0" baseline="0" noProof="0">
              <a:ln>
                <a:noFill/>
              </a:ln>
              <a:solidFill>
                <a:srgbClr val="003249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B29EB3D-0930-AEFA-E954-DD0A17E5E334}"/>
              </a:ext>
            </a:extLst>
          </p:cNvPr>
          <p:cNvSpPr txBox="1"/>
          <p:nvPr/>
        </p:nvSpPr>
        <p:spPr>
          <a:xfrm>
            <a:off x="4899011" y="2503528"/>
            <a:ext cx="5693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05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4D50E2-D714-7D39-1437-8DC56253232E}"/>
              </a:ext>
            </a:extLst>
          </p:cNvPr>
          <p:cNvSpPr/>
          <p:nvPr/>
        </p:nvSpPr>
        <p:spPr>
          <a:xfrm>
            <a:off x="6647051" y="2540648"/>
            <a:ext cx="3307191" cy="17417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100" b="0" i="0" u="none" strike="noStrike" kern="1200" cap="none" spc="0" normalizeH="0" baseline="0" noProof="0">
              <a:ln>
                <a:noFill/>
              </a:ln>
              <a:solidFill>
                <a:srgbClr val="003249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2D6CE90-8673-679A-02EA-D7997B48F1C9}"/>
              </a:ext>
            </a:extLst>
          </p:cNvPr>
          <p:cNvSpPr txBox="1"/>
          <p:nvPr/>
        </p:nvSpPr>
        <p:spPr>
          <a:xfrm>
            <a:off x="8143005" y="2500775"/>
            <a:ext cx="5693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05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2025</a:t>
            </a:r>
          </a:p>
        </p:txBody>
      </p:sp>
      <p:sp>
        <p:nvSpPr>
          <p:cNvPr id="57" name="Triangle 56">
            <a:extLst>
              <a:ext uri="{FF2B5EF4-FFF2-40B4-BE49-F238E27FC236}">
                <a16:creationId xmlns:a16="http://schemas.microsoft.com/office/drawing/2014/main" id="{05402F1B-F641-078A-0458-AFCAF4C2CBAB}"/>
              </a:ext>
            </a:extLst>
          </p:cNvPr>
          <p:cNvSpPr/>
          <p:nvPr/>
        </p:nvSpPr>
        <p:spPr>
          <a:xfrm>
            <a:off x="11852175" y="1973458"/>
            <a:ext cx="250756" cy="195178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6190A4-4736-9217-37FA-DD1CD073740D}"/>
              </a:ext>
            </a:extLst>
          </p:cNvPr>
          <p:cNvSpPr/>
          <p:nvPr/>
        </p:nvSpPr>
        <p:spPr>
          <a:xfrm>
            <a:off x="122407" y="2542737"/>
            <a:ext cx="3307191" cy="1699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100" b="0" i="0" u="none" strike="noStrike" kern="1200" cap="none" spc="0" normalizeH="0" baseline="0" noProof="0">
              <a:ln>
                <a:noFill/>
              </a:ln>
              <a:solidFill>
                <a:srgbClr val="003249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3506A4-7222-FD62-6968-822D71572555}"/>
              </a:ext>
            </a:extLst>
          </p:cNvPr>
          <p:cNvSpPr txBox="1"/>
          <p:nvPr/>
        </p:nvSpPr>
        <p:spPr>
          <a:xfrm>
            <a:off x="1371882" y="2506755"/>
            <a:ext cx="5693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05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65FAA3-6A3D-B4E3-33EB-F0B2BEF31BDA}"/>
              </a:ext>
            </a:extLst>
          </p:cNvPr>
          <p:cNvSpPr txBox="1"/>
          <p:nvPr/>
        </p:nvSpPr>
        <p:spPr>
          <a:xfrm>
            <a:off x="122408" y="3429000"/>
            <a:ext cx="1133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3rd EOF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Checkpoint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01A565-4191-C8FB-98C3-02350ADF8772}"/>
              </a:ext>
            </a:extLst>
          </p:cNvPr>
          <p:cNvSpPr txBox="1"/>
          <p:nvPr/>
        </p:nvSpPr>
        <p:spPr>
          <a:xfrm>
            <a:off x="3765495" y="3451275"/>
            <a:ext cx="1133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IT" sz="1200" dirty="0"/>
              <a:t>4th</a:t>
            </a:r>
            <a:r>
              <a:rPr kumimoji="0" lang="en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EOF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Checkpoint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7A2872-0EE8-870B-7F20-56AC9664BD91}"/>
              </a:ext>
            </a:extLst>
          </p:cNvPr>
          <p:cNvSpPr txBox="1"/>
          <p:nvPr/>
        </p:nvSpPr>
        <p:spPr>
          <a:xfrm>
            <a:off x="5092937" y="4033401"/>
            <a:ext cx="1133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IT" sz="1200" dirty="0"/>
              <a:t>1st</a:t>
            </a:r>
            <a:r>
              <a:rPr kumimoji="0" lang="en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STAC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Workshop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220DBB-8590-4654-0173-0D38F467D52E}"/>
              </a:ext>
            </a:extLst>
          </p:cNvPr>
          <p:cNvSpPr txBox="1"/>
          <p:nvPr/>
        </p:nvSpPr>
        <p:spPr>
          <a:xfrm>
            <a:off x="6988605" y="4033401"/>
            <a:ext cx="1133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IT" sz="1200" dirty="0"/>
              <a:t>2nd</a:t>
            </a:r>
            <a:r>
              <a:rPr kumimoji="0" lang="en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STAC &amp; Zarr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Workshop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981AD6-0DE7-AE85-1DF6-753DB6447250}"/>
              </a:ext>
            </a:extLst>
          </p:cNvPr>
          <p:cNvSpPr txBox="1"/>
          <p:nvPr/>
        </p:nvSpPr>
        <p:spPr>
          <a:xfrm>
            <a:off x="9383643" y="3488908"/>
            <a:ext cx="1133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IT" sz="1200" dirty="0"/>
              <a:t>5th</a:t>
            </a:r>
            <a:r>
              <a:rPr kumimoji="0" lang="en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EOF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Checkpoint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2E6F4C-6E05-C8D8-16F2-0245F4412A18}"/>
              </a:ext>
            </a:extLst>
          </p:cNvPr>
          <p:cNvSpPr txBox="1"/>
          <p:nvPr/>
        </p:nvSpPr>
        <p:spPr>
          <a:xfrm>
            <a:off x="8250127" y="5019325"/>
            <a:ext cx="1133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IT" sz="1200" dirty="0"/>
              <a:t>Living Planet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IT" sz="1200" dirty="0"/>
              <a:t>Symposium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C137CF-9F22-FAB4-4CF3-D0BE363CBA8F}"/>
              </a:ext>
            </a:extLst>
          </p:cNvPr>
          <p:cNvSpPr txBox="1"/>
          <p:nvPr/>
        </p:nvSpPr>
        <p:spPr>
          <a:xfrm>
            <a:off x="1714977" y="3980125"/>
            <a:ext cx="1133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IT" sz="1200" dirty="0"/>
              <a:t>CDSE Full</a:t>
            </a:r>
            <a:br>
              <a:rPr lang="en-IT" sz="1200" dirty="0"/>
            </a:br>
            <a:r>
              <a:rPr lang="en-IT" sz="1200" dirty="0"/>
              <a:t>Operations</a:t>
            </a:r>
            <a:endParaRPr kumimoji="0" lang="en-IT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5A4330E-5505-EBA7-F502-5929E795C1BF}"/>
              </a:ext>
            </a:extLst>
          </p:cNvPr>
          <p:cNvSpPr/>
          <p:nvPr/>
        </p:nvSpPr>
        <p:spPr>
          <a:xfrm>
            <a:off x="10021817" y="2548077"/>
            <a:ext cx="2081114" cy="16465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T" sz="1100" b="0" i="0" u="none" strike="noStrike" kern="1200" cap="none" spc="0" normalizeH="0" baseline="0" noProof="0">
              <a:ln>
                <a:noFill/>
              </a:ln>
              <a:solidFill>
                <a:srgbClr val="003249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3A5D5F6-9347-4106-F645-B87332066F32}"/>
              </a:ext>
            </a:extLst>
          </p:cNvPr>
          <p:cNvSpPr txBox="1"/>
          <p:nvPr/>
        </p:nvSpPr>
        <p:spPr>
          <a:xfrm>
            <a:off x="10806108" y="2482265"/>
            <a:ext cx="5693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05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5" name="Sun 24">
            <a:extLst>
              <a:ext uri="{FF2B5EF4-FFF2-40B4-BE49-F238E27FC236}">
                <a16:creationId xmlns:a16="http://schemas.microsoft.com/office/drawing/2014/main" id="{7ED53D73-9C19-E744-95BE-99B2CD77348D}"/>
              </a:ext>
            </a:extLst>
          </p:cNvPr>
          <p:cNvSpPr/>
          <p:nvPr/>
        </p:nvSpPr>
        <p:spPr>
          <a:xfrm>
            <a:off x="7450543" y="2032980"/>
            <a:ext cx="250757" cy="27420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08079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35175-3C6C-16B8-FD4B-EF51CAE9C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STAC Workshop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64410E-FA3F-8E2A-96AC-8F3A247A5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>
                <a:solidFill>
                  <a:schemeClr val="tx1"/>
                </a:solidFill>
              </a:rPr>
              <a:t>A first STAC Workshop was held in ESA/ESRIN &amp; hybrid format on 6 June 2024 to take stock of the status of STAC across Copernicus and within the larger landscape</a:t>
            </a:r>
            <a:r>
              <a:rPr lang="en-GB" altLang="en-US" sz="2400">
                <a:solidFill>
                  <a:schemeClr val="tx1"/>
                </a:solidFill>
              </a:rPr>
              <a:t>.</a:t>
            </a:r>
          </a:p>
          <a:p>
            <a:endParaRPr lang="en-GB" altLang="en-US" sz="2400">
              <a:solidFill>
                <a:schemeClr val="tx1"/>
              </a:solidFill>
            </a:endParaRPr>
          </a:p>
          <a:p>
            <a:r>
              <a:rPr lang="en-GB" altLang="en-US" sz="2400">
                <a:solidFill>
                  <a:schemeClr val="tx1"/>
                </a:solidFill>
              </a:rPr>
              <a:t>20 presentations from diverse organisations (institutional &amp; industry) provided the opportunity </a:t>
            </a:r>
            <a:r>
              <a:rPr lang="en-US" sz="2400">
                <a:solidFill>
                  <a:schemeClr val="tx1"/>
                </a:solidFill>
              </a:rPr>
              <a:t>share status of current implementations and plans, benefits and perspectives.</a:t>
            </a:r>
          </a:p>
          <a:p>
            <a:endParaRPr lang="en-US" altLang="en-US" sz="2400">
              <a:solidFill>
                <a:schemeClr val="tx1"/>
              </a:solidFill>
            </a:endParaRPr>
          </a:p>
          <a:p>
            <a:r>
              <a:rPr lang="en-US" altLang="en-US" sz="2400">
                <a:solidFill>
                  <a:schemeClr val="tx1"/>
                </a:solidFill>
              </a:rPr>
              <a:t>Active interest from ~200 online attendees</a:t>
            </a:r>
            <a:endParaRPr lang="en-GB" altLang="en-US" sz="2400">
              <a:solidFill>
                <a:schemeClr val="tx1"/>
              </a:solidFill>
            </a:endParaRPr>
          </a:p>
          <a:p>
            <a:endParaRPr lang="en-GB" altLang="en-US" sz="2400">
              <a:solidFill>
                <a:schemeClr val="tx1"/>
              </a:solidFill>
            </a:endParaRPr>
          </a:p>
          <a:p>
            <a:r>
              <a:rPr lang="en-GB" altLang="en-US" sz="2400">
                <a:solidFill>
                  <a:schemeClr val="tx1"/>
                </a:solidFill>
              </a:rPr>
              <a:t>Useful discussion on the current experiences and need for fostering further development and adoption.</a:t>
            </a:r>
          </a:p>
          <a:p>
            <a:endParaRPr lang="en-GB" altLang="en-US" sz="2400">
              <a:solidFill>
                <a:schemeClr val="tx1"/>
              </a:solidFill>
            </a:endParaRPr>
          </a:p>
          <a:p>
            <a:r>
              <a:rPr lang="en-GB" altLang="en-US" sz="2400">
                <a:solidFill>
                  <a:schemeClr val="tx1"/>
                </a:solidFill>
              </a:rPr>
              <a:t>  </a:t>
            </a:r>
            <a:r>
              <a:rPr lang="en-GB" sz="2400">
                <a:effectLst/>
                <a:latin typeface="Helvetica" pitchFamily="2" charset="0"/>
              </a:rPr>
              <a:t> </a:t>
            </a:r>
            <a:endParaRPr lang="en-US" sz="2400">
              <a:solidFill>
                <a:schemeClr val="tx1"/>
              </a:solidFill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33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B2AA5-1AFE-032B-31FC-8CBB19DDF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A wealth of experience in diverse domains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7EA041-9A51-1AB7-BA25-ED3F46273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88845">
            <a:off x="146603" y="1129364"/>
            <a:ext cx="4495800" cy="1778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D2B5919-A92B-24E3-34B7-934FFAAD52B3}"/>
              </a:ext>
            </a:extLst>
          </p:cNvPr>
          <p:cNvGrpSpPr/>
          <p:nvPr/>
        </p:nvGrpSpPr>
        <p:grpSpPr>
          <a:xfrm rot="20565923">
            <a:off x="6395977" y="624409"/>
            <a:ext cx="2789492" cy="4392141"/>
            <a:chOff x="4804569" y="3098800"/>
            <a:chExt cx="2789492" cy="42164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7624F1F-D6BA-ECED-11F7-B6601E776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04569" y="3600695"/>
              <a:ext cx="2789492" cy="371450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E1BF24C-049A-B969-1E57-A369245DE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04569" y="3098800"/>
              <a:ext cx="2616200" cy="6604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6ED710-FA85-23A9-146C-F1748421DAA3}"/>
              </a:ext>
            </a:extLst>
          </p:cNvPr>
          <p:cNvGrpSpPr/>
          <p:nvPr/>
        </p:nvGrpSpPr>
        <p:grpSpPr>
          <a:xfrm rot="304250">
            <a:off x="2818509" y="1745790"/>
            <a:ext cx="4066354" cy="2336800"/>
            <a:chOff x="3269728" y="3166352"/>
            <a:chExt cx="4066354" cy="23368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D6F1130-A97C-811A-1CC3-43382D838F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51482" y="3953752"/>
              <a:ext cx="3784600" cy="154940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264348-C428-4716-9F51-2372AE959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69728" y="3166352"/>
              <a:ext cx="2349500" cy="7874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945ECAA-B04E-F7DF-7D15-896D8FF7993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19228" y="3282728"/>
              <a:ext cx="1564161" cy="56520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834A9C6-2A76-44F8-2968-3971D9136C7C}"/>
              </a:ext>
            </a:extLst>
          </p:cNvPr>
          <p:cNvGrpSpPr/>
          <p:nvPr/>
        </p:nvGrpSpPr>
        <p:grpSpPr>
          <a:xfrm>
            <a:off x="15412" y="2913965"/>
            <a:ext cx="3905682" cy="2294016"/>
            <a:chOff x="727448" y="3341175"/>
            <a:chExt cx="3905682" cy="229401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DBF6601-C516-7E19-5C32-0C54624EF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780359">
              <a:off x="727448" y="3341175"/>
              <a:ext cx="3750535" cy="22940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D591DDF-8F06-BDA4-8DBC-A01BEE678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786780">
              <a:off x="3896530" y="3701830"/>
              <a:ext cx="736600" cy="3429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DA5C1B-5A0D-F726-C87D-E11C84BCAFC2}"/>
              </a:ext>
            </a:extLst>
          </p:cNvPr>
          <p:cNvGrpSpPr/>
          <p:nvPr/>
        </p:nvGrpSpPr>
        <p:grpSpPr>
          <a:xfrm>
            <a:off x="1799574" y="4359795"/>
            <a:ext cx="3209248" cy="2095027"/>
            <a:chOff x="4469423" y="3910905"/>
            <a:chExt cx="3209248" cy="209502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046A6FA-0673-AC7E-AC06-4BFA7B5B95B8}"/>
                </a:ext>
              </a:extLst>
            </p:cNvPr>
            <p:cNvGrpSpPr/>
            <p:nvPr/>
          </p:nvGrpSpPr>
          <p:grpSpPr>
            <a:xfrm rot="20557539">
              <a:off x="4613504" y="3934250"/>
              <a:ext cx="3022768" cy="1967278"/>
              <a:chOff x="4713252" y="3659446"/>
              <a:chExt cx="4080004" cy="252730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58FCA8B-D912-7EBA-BA51-F8ABC01A71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856256" y="3659446"/>
                <a:ext cx="3937000" cy="2527300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9559D31-6690-7E27-6094-E18A6337FD8D}"/>
                  </a:ext>
                </a:extLst>
              </p:cNvPr>
              <p:cNvSpPr/>
              <p:nvPr/>
            </p:nvSpPr>
            <p:spPr>
              <a:xfrm>
                <a:off x="4801443" y="5056056"/>
                <a:ext cx="1082427" cy="6450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9576527-2025-E5BA-FFB7-2A898A00C663}"/>
                  </a:ext>
                </a:extLst>
              </p:cNvPr>
              <p:cNvSpPr/>
              <p:nvPr/>
            </p:nvSpPr>
            <p:spPr>
              <a:xfrm>
                <a:off x="4742827" y="5743064"/>
                <a:ext cx="2271927" cy="4267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CCD5EB6-FF16-7529-8C92-A5311037F7F4}"/>
                  </a:ext>
                </a:extLst>
              </p:cNvPr>
              <p:cNvSpPr/>
              <p:nvPr/>
            </p:nvSpPr>
            <p:spPr>
              <a:xfrm>
                <a:off x="4713252" y="3754085"/>
                <a:ext cx="2271927" cy="4267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C9626AA3-68BF-BD9F-0051-0FEB85927C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856256" y="3833351"/>
                <a:ext cx="1674792" cy="464099"/>
              </a:xfrm>
              <a:prstGeom prst="rect">
                <a:avLst/>
              </a:prstGeom>
            </p:spPr>
          </p:pic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ECB028B-019A-FD10-6F65-BBC87305F103}"/>
                </a:ext>
              </a:extLst>
            </p:cNvPr>
            <p:cNvSpPr/>
            <p:nvPr/>
          </p:nvSpPr>
          <p:spPr>
            <a:xfrm rot="20486274">
              <a:off x="4469423" y="3910905"/>
              <a:ext cx="3209248" cy="2095027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0FD1D6BC-2AEF-0D93-B680-721D7A21475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681254">
            <a:off x="4822297" y="3949256"/>
            <a:ext cx="4256493" cy="240551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96152CA-3603-8410-8D0C-DAFA0299E35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1256546">
            <a:off x="7922642" y="1414712"/>
            <a:ext cx="4208658" cy="2250717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A0F4F2-3126-9788-31BC-732B1F56C60C}"/>
              </a:ext>
            </a:extLst>
          </p:cNvPr>
          <p:cNvSpPr txBox="1"/>
          <p:nvPr/>
        </p:nvSpPr>
        <p:spPr>
          <a:xfrm>
            <a:off x="9273930" y="5266690"/>
            <a:ext cx="2821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dirty="0"/>
              <a:t>Workshop resources at: </a:t>
            </a:r>
            <a:r>
              <a:rPr lang="en-GB" sz="1400" dirty="0">
                <a:hlinkClick r:id="rId14"/>
              </a:rPr>
              <a:t>https://eoframework.esa.int/display/SSR/STAC+Workshop+-+June+6%2C+2024</a:t>
            </a:r>
            <a:r>
              <a:rPr lang="en-GB" sz="1400" dirty="0"/>
              <a:t> </a:t>
            </a:r>
            <a:endParaRPr lang="en-IT" sz="1400" dirty="0"/>
          </a:p>
        </p:txBody>
      </p:sp>
    </p:spTree>
    <p:extLst>
      <p:ext uri="{BB962C8B-B14F-4D97-AF65-F5344CB8AC3E}">
        <p14:creationId xmlns:p14="http://schemas.microsoft.com/office/powerpoint/2010/main" val="1954874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2BE4E-C3A4-1529-3068-120F17C24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Some key messages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3A5B296-E5F2-7642-9D76-F14F4858E2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0162072">
            <a:off x="7991923" y="1446984"/>
            <a:ext cx="3615248" cy="2043956"/>
          </a:xfrm>
          <a:prstGeom prst="rect">
            <a:avLst/>
          </a:prstGeom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81A162A0-0F43-497D-CDAB-6137ADFB4085}"/>
              </a:ext>
            </a:extLst>
          </p:cNvPr>
          <p:cNvSpPr txBox="1">
            <a:spLocks/>
          </p:cNvSpPr>
          <p:nvPr/>
        </p:nvSpPr>
        <p:spPr bwMode="auto">
          <a:xfrm>
            <a:off x="219599" y="882193"/>
            <a:ext cx="7513044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buNone/>
              <a:defRPr lang="en-US" altLang="en-US" sz="180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1pPr>
            <a:lvl2pPr marL="781326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US" altLang="en-US" sz="180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2pPr>
            <a:lvl3pPr marL="1357771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US" altLang="en-US" sz="180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3pPr>
            <a:lvl4pPr marL="1934216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US" altLang="en-US"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510661" indent="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altLang="en-US" sz="1800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356615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6pPr>
            <a:lvl7pPr marL="3797630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7pPr>
            <a:lvl8pPr marL="4238645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8pPr>
            <a:lvl9pPr marL="4679660" indent="-404264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543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sz="2000" kern="0">
                <a:solidFill>
                  <a:schemeClr val="tx1"/>
                </a:solidFill>
              </a:rPr>
              <a:t>STAC has very useful and powerful extension mechanisms to tailor the specification to support diverse data sets and use cases (well beyond legacy lowest common denominator interoperability approaches). </a:t>
            </a:r>
          </a:p>
          <a:p>
            <a:endParaRPr lang="en-GB" sz="2000" kern="0">
              <a:solidFill>
                <a:schemeClr val="tx1"/>
              </a:solidFill>
            </a:endParaRPr>
          </a:p>
          <a:p>
            <a:r>
              <a:rPr lang="en-GB" sz="2000" kern="0">
                <a:solidFill>
                  <a:schemeClr val="tx1"/>
                </a:solidFill>
              </a:rPr>
              <a:t>Rich set of Open Source resources and libraries provides low barrier for implementations</a:t>
            </a:r>
          </a:p>
          <a:p>
            <a:endParaRPr lang="en-GB" sz="2000" kern="0">
              <a:solidFill>
                <a:schemeClr val="tx1"/>
              </a:solidFill>
            </a:endParaRPr>
          </a:p>
          <a:p>
            <a:r>
              <a:rPr lang="en-GB" sz="2000" kern="0">
                <a:solidFill>
                  <a:schemeClr val="tx1"/>
                </a:solidFill>
              </a:rPr>
              <a:t>STAC goes beyond data discovery and matches well to providing interoperable data access for cloud native datasets</a:t>
            </a:r>
          </a:p>
          <a:p>
            <a:endParaRPr lang="en-GB" sz="2000" kern="0">
              <a:solidFill>
                <a:schemeClr val="tx1"/>
              </a:solidFill>
            </a:endParaRPr>
          </a:p>
          <a:p>
            <a:r>
              <a:rPr lang="en-GB" sz="2000" kern="0">
                <a:solidFill>
                  <a:schemeClr val="tx1"/>
                </a:solidFill>
              </a:rPr>
              <a:t>There is an active community shaping the evolution of the standard, ready to contribute to the implementation.</a:t>
            </a:r>
          </a:p>
          <a:p>
            <a:endParaRPr lang="en-GB" sz="2000" kern="0">
              <a:solidFill>
                <a:schemeClr val="tx1"/>
              </a:solidFill>
            </a:endParaRPr>
          </a:p>
          <a:p>
            <a:endParaRPr lang="en-GB" sz="2000" kern="0">
              <a:solidFill>
                <a:schemeClr val="tx1"/>
              </a:solidFill>
            </a:endParaRPr>
          </a:p>
          <a:p>
            <a:endParaRPr lang="en-GB" sz="2000" kern="0">
              <a:solidFill>
                <a:schemeClr val="tx1"/>
              </a:solidFill>
            </a:endParaRPr>
          </a:p>
          <a:p>
            <a:endParaRPr lang="en-GB" sz="2000" kern="0">
              <a:solidFill>
                <a:schemeClr val="tx1"/>
              </a:solidFill>
            </a:endParaRPr>
          </a:p>
          <a:p>
            <a:r>
              <a:rPr lang="en-GB" sz="2000" kern="0">
                <a:solidFill>
                  <a:schemeClr val="tx1"/>
                </a:solidFill>
              </a:rPr>
              <a:t>  </a:t>
            </a:r>
            <a:r>
              <a:rPr lang="en-GB" sz="2000" kern="0">
                <a:latin typeface="Helvetica" pitchFamily="2" charset="0"/>
              </a:rPr>
              <a:t> </a:t>
            </a:r>
            <a:endParaRPr lang="en-GB" sz="2000" kern="0">
              <a:solidFill>
                <a:schemeClr val="tx1"/>
              </a:solidFill>
            </a:endParaRPr>
          </a:p>
          <a:p>
            <a:endParaRPr lang="en-GB" sz="1600" kern="0"/>
          </a:p>
        </p:txBody>
      </p:sp>
    </p:spTree>
    <p:extLst>
      <p:ext uri="{BB962C8B-B14F-4D97-AF65-F5344CB8AC3E}">
        <p14:creationId xmlns:p14="http://schemas.microsoft.com/office/powerpoint/2010/main" val="295160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BF67A-7DB9-C19B-190D-41E536824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- Morning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CA022-791B-4861-08A5-2CBF78CED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269" y="1124081"/>
            <a:ext cx="11764800" cy="4213752"/>
          </a:xfrm>
        </p:spPr>
        <p:txBody>
          <a:bodyPr/>
          <a:lstStyle/>
          <a:p>
            <a:pPr defTabSz="882030">
              <a:lnSpc>
                <a:spcPct val="100000"/>
              </a:lnSpc>
              <a:spcBef>
                <a:spcPts val="1272"/>
              </a:spcBef>
              <a:spcAft>
                <a:spcPts val="1200"/>
              </a:spcAft>
              <a:defRPr/>
            </a:pPr>
            <a:r>
              <a:rPr lang="en-US" dirty="0"/>
              <a:t>10:00 – 10:10 - Introduction - ESA</a:t>
            </a:r>
          </a:p>
          <a:p>
            <a:pPr defTabSz="882030">
              <a:lnSpc>
                <a:spcPct val="100000"/>
              </a:lnSpc>
              <a:spcBef>
                <a:spcPts val="1272"/>
              </a:spcBef>
              <a:spcAft>
                <a:spcPts val="1200"/>
              </a:spcAft>
              <a:defRPr/>
            </a:pPr>
            <a:r>
              <a:rPr lang="en-US" dirty="0"/>
              <a:t>10:10 – 10:25 – STAC in the Copernicus Data Space Ecosystem - CF</a:t>
            </a:r>
          </a:p>
          <a:p>
            <a:pPr defTabSz="882030">
              <a:lnSpc>
                <a:spcPct val="100000"/>
              </a:lnSpc>
              <a:spcBef>
                <a:spcPts val="1272"/>
              </a:spcBef>
              <a:spcAft>
                <a:spcPts val="1200"/>
              </a:spcAft>
              <a:defRPr/>
            </a:pPr>
            <a:r>
              <a:rPr lang="en-US" dirty="0"/>
              <a:t>10:25 – 10:40 - </a:t>
            </a:r>
            <a:r>
              <a:rPr lang="en-US" dirty="0" err="1"/>
              <a:t>openEO</a:t>
            </a:r>
            <a:r>
              <a:rPr lang="en-US" dirty="0"/>
              <a:t> interface using PG STAC - </a:t>
            </a:r>
            <a:r>
              <a:rPr lang="en-US" dirty="0" err="1"/>
              <a:t>Sinergise</a:t>
            </a:r>
            <a:endParaRPr lang="en-US" dirty="0"/>
          </a:p>
          <a:p>
            <a:pPr defTabSz="882030">
              <a:lnSpc>
                <a:spcPct val="100000"/>
              </a:lnSpc>
              <a:spcBef>
                <a:spcPts val="1272"/>
              </a:spcBef>
              <a:spcAft>
                <a:spcPts val="1200"/>
              </a:spcAft>
              <a:defRPr/>
            </a:pPr>
            <a:r>
              <a:rPr lang="en-US" dirty="0"/>
              <a:t>10:40 – 10:55 - Context of </a:t>
            </a:r>
            <a:r>
              <a:rPr lang="en-US" dirty="0" err="1"/>
              <a:t>Zarr</a:t>
            </a:r>
            <a:r>
              <a:rPr lang="en-US" dirty="0"/>
              <a:t> in EOPF re-engineering - ESA</a:t>
            </a:r>
          </a:p>
          <a:p>
            <a:pPr defTabSz="882030">
              <a:lnSpc>
                <a:spcPct val="100000"/>
              </a:lnSpc>
              <a:spcBef>
                <a:spcPts val="1272"/>
              </a:spcBef>
              <a:spcAft>
                <a:spcPts val="1200"/>
              </a:spcAft>
              <a:defRPr/>
            </a:pPr>
            <a:r>
              <a:rPr lang="en-US" dirty="0"/>
              <a:t>10:55 – 11:05 - STAC in ESA EOPF </a:t>
            </a:r>
            <a:r>
              <a:rPr lang="en-US" dirty="0" err="1"/>
              <a:t>Zarr</a:t>
            </a:r>
            <a:r>
              <a:rPr lang="en-US" dirty="0"/>
              <a:t> - CS</a:t>
            </a:r>
          </a:p>
          <a:p>
            <a:pPr defTabSz="882030">
              <a:lnSpc>
                <a:spcPct val="100000"/>
              </a:lnSpc>
              <a:spcBef>
                <a:spcPts val="1272"/>
              </a:spcBef>
              <a:spcAft>
                <a:spcPts val="1200"/>
              </a:spcAft>
              <a:defRPr/>
            </a:pPr>
            <a:r>
              <a:rPr lang="en-US" dirty="0"/>
              <a:t>11:05 – 11:20 - EOPF Sample Service  - EODC</a:t>
            </a:r>
          </a:p>
          <a:p>
            <a:pPr defTabSz="882030">
              <a:lnSpc>
                <a:spcPct val="100000"/>
              </a:lnSpc>
              <a:spcBef>
                <a:spcPts val="1272"/>
              </a:spcBef>
              <a:spcAft>
                <a:spcPts val="1200"/>
              </a:spcAft>
              <a:defRPr/>
            </a:pPr>
            <a:r>
              <a:rPr lang="en-US" dirty="0"/>
              <a:t>11:20 – 11:30 - STAC Assets for EOPF </a:t>
            </a:r>
            <a:r>
              <a:rPr lang="en-US" dirty="0" err="1"/>
              <a:t>Zarr</a:t>
            </a:r>
            <a:r>
              <a:rPr lang="en-US" dirty="0"/>
              <a:t> - DLR</a:t>
            </a:r>
          </a:p>
          <a:p>
            <a:pPr defTabSz="882030">
              <a:lnSpc>
                <a:spcPct val="100000"/>
              </a:lnSpc>
              <a:spcBef>
                <a:spcPts val="1272"/>
              </a:spcBef>
              <a:spcAft>
                <a:spcPts val="1200"/>
              </a:spcAft>
              <a:defRPr/>
            </a:pPr>
            <a:r>
              <a:rPr lang="en-US" dirty="0"/>
              <a:t>11:30 – 11:40 - STAC for EOPF orchestration – Airbus</a:t>
            </a:r>
          </a:p>
          <a:p>
            <a:pPr defTabSz="882030">
              <a:lnSpc>
                <a:spcPct val="100000"/>
              </a:lnSpc>
              <a:spcBef>
                <a:spcPts val="1272"/>
              </a:spcBef>
              <a:spcAft>
                <a:spcPts val="1200"/>
              </a:spcAft>
              <a:defRPr/>
            </a:pPr>
            <a:r>
              <a:rPr lang="en-US" dirty="0"/>
              <a:t>11:40 – 12:00 – Open Discussion</a:t>
            </a:r>
          </a:p>
          <a:p>
            <a:pPr defTabSz="882030">
              <a:lnSpc>
                <a:spcPct val="100000"/>
              </a:lnSpc>
              <a:spcBef>
                <a:spcPts val="1272"/>
              </a:spcBef>
              <a:spcAft>
                <a:spcPts val="120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068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BF67A-7DB9-C19B-190D-41E536824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– Afternoon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CA022-791B-4861-08A5-2CBF78CED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269" y="1124081"/>
            <a:ext cx="11764800" cy="4213752"/>
          </a:xfrm>
        </p:spPr>
        <p:txBody>
          <a:bodyPr/>
          <a:lstStyle/>
          <a:p>
            <a:pPr defTabSz="882030">
              <a:spcBef>
                <a:spcPts val="1272"/>
              </a:spcBef>
              <a:spcAft>
                <a:spcPts val="1200"/>
              </a:spcAft>
              <a:defRPr/>
            </a:pPr>
            <a:endParaRPr lang="en-US" dirty="0"/>
          </a:p>
          <a:p>
            <a:pPr defTabSz="882030">
              <a:spcBef>
                <a:spcPts val="1272"/>
              </a:spcBef>
              <a:spcAft>
                <a:spcPts val="1200"/>
              </a:spcAft>
              <a:defRPr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749726-2991-BECF-2FFA-9CA1B8786BD4}"/>
              </a:ext>
            </a:extLst>
          </p:cNvPr>
          <p:cNvSpPr txBox="1"/>
          <p:nvPr/>
        </p:nvSpPr>
        <p:spPr>
          <a:xfrm>
            <a:off x="230269" y="1124081"/>
            <a:ext cx="11114690" cy="5106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82030" eaLnBrk="0" hangingPunct="0">
              <a:spcBef>
                <a:spcPts val="1272"/>
              </a:spcBef>
              <a:spcAft>
                <a:spcPts val="1200"/>
              </a:spcAft>
              <a:buClr>
                <a:srgbClr val="8197A6"/>
              </a:buClr>
              <a:defRPr/>
            </a:pP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14:00 – 14:15 – STAC at ECMWF - ECMWF</a:t>
            </a:r>
            <a:endParaRPr lang="en-IT" altLang="en-US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defTabSz="882030" eaLnBrk="0" hangingPunct="0">
              <a:spcBef>
                <a:spcPts val="1272"/>
              </a:spcBef>
              <a:spcAft>
                <a:spcPts val="1200"/>
              </a:spcAft>
              <a:buClr>
                <a:srgbClr val="8197A6"/>
              </a:buClr>
              <a:defRPr/>
            </a:pP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14:15 – 14:30  -  </a:t>
            </a:r>
            <a:r>
              <a:rPr lang="en-IT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Zarr for Sen</a:t>
            </a:r>
            <a:r>
              <a:rPr lang="en-US" altLang="en-US" dirty="0" err="1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ti</a:t>
            </a:r>
            <a:r>
              <a:rPr lang="en-IT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nel-3 Marine Data </a:t>
            </a:r>
            <a:r>
              <a:rPr lang="en-US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- EUMETSAT</a:t>
            </a:r>
            <a:endParaRPr lang="en-IT" altLang="en-US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defTabSz="882030" eaLnBrk="0" hangingPunct="0">
              <a:spcBef>
                <a:spcPts val="1272"/>
              </a:spcBef>
              <a:spcAft>
                <a:spcPts val="1200"/>
              </a:spcAft>
              <a:buClr>
                <a:srgbClr val="8197A6"/>
              </a:buClr>
              <a:defRPr/>
            </a:pP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14:30 – 14:45  -  Transforming research and operational pipelines: STAC at BEYOND - </a:t>
            </a:r>
            <a:r>
              <a:rPr lang="en-GB" altLang="en-US" dirty="0" err="1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Νational</a:t>
            </a: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</a:t>
            </a:r>
            <a:r>
              <a:rPr lang="en-GB" altLang="en-US" dirty="0" err="1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Οbservatory</a:t>
            </a: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of </a:t>
            </a:r>
            <a:r>
              <a:rPr lang="en-GB" altLang="en-US" dirty="0" err="1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Αthens</a:t>
            </a:r>
            <a:endParaRPr lang="en-IT" altLang="en-US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defTabSz="882030" eaLnBrk="0" hangingPunct="0">
              <a:spcBef>
                <a:spcPts val="1272"/>
              </a:spcBef>
              <a:spcAft>
                <a:spcPts val="1200"/>
              </a:spcAft>
              <a:buClr>
                <a:srgbClr val="8197A6"/>
              </a:buClr>
              <a:defRPr/>
            </a:pP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14:45 – 15:00  -  </a:t>
            </a:r>
            <a:r>
              <a:rPr lang="en-IT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Earth Data Hub service: changing the paradigm from download to on-demand data access with STAC and Zarr </a:t>
            </a: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– B-Open</a:t>
            </a:r>
            <a:endParaRPr lang="en-IT" altLang="en-US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defTabSz="882030" eaLnBrk="0" hangingPunct="0">
              <a:spcBef>
                <a:spcPts val="1272"/>
              </a:spcBef>
              <a:spcAft>
                <a:spcPts val="1200"/>
              </a:spcAft>
              <a:buClr>
                <a:srgbClr val="8197A6"/>
              </a:buClr>
              <a:defRPr/>
            </a:pP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15:00 – 15:15 - </a:t>
            </a:r>
            <a:r>
              <a:rPr lang="en-GB" altLang="en-US" dirty="0" err="1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GeoZarr</a:t>
            </a: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– Development Seed</a:t>
            </a:r>
            <a:endParaRPr lang="en-IT" altLang="en-US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defTabSz="882030" eaLnBrk="0" hangingPunct="0">
              <a:spcBef>
                <a:spcPts val="1272"/>
              </a:spcBef>
              <a:spcAft>
                <a:spcPts val="1200"/>
              </a:spcAft>
              <a:buClr>
                <a:srgbClr val="8197A6"/>
              </a:buClr>
              <a:defRPr/>
            </a:pP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15:15 – 15:25 - </a:t>
            </a:r>
            <a:r>
              <a:rPr lang="en-IT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STAC in OGC Application Package Best Practices</a:t>
            </a:r>
            <a:r>
              <a:rPr lang="en-US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- EURAC</a:t>
            </a:r>
            <a:endParaRPr lang="en-IT" altLang="en-US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defTabSz="882030" eaLnBrk="0" hangingPunct="0">
              <a:spcBef>
                <a:spcPts val="1272"/>
              </a:spcBef>
              <a:spcAft>
                <a:spcPts val="1200"/>
              </a:spcAft>
              <a:buClr>
                <a:srgbClr val="8197A6"/>
              </a:buClr>
              <a:defRPr/>
            </a:pP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15:25 – 15:40 - </a:t>
            </a:r>
            <a:r>
              <a:rPr lang="en-IT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STAC in ESA Common Services </a:t>
            </a:r>
            <a:r>
              <a:rPr lang="en-US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- </a:t>
            </a:r>
            <a:r>
              <a:rPr lang="en-US" altLang="en-US" dirty="0" err="1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Spacebel</a:t>
            </a:r>
            <a:endParaRPr lang="en-IT" altLang="en-US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defTabSz="882030" eaLnBrk="0" hangingPunct="0">
              <a:spcBef>
                <a:spcPts val="1272"/>
              </a:spcBef>
              <a:spcAft>
                <a:spcPts val="1200"/>
              </a:spcAft>
              <a:buClr>
                <a:srgbClr val="8197A6"/>
              </a:buClr>
              <a:defRPr/>
            </a:pPr>
            <a:r>
              <a:rPr lang="en-GB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15:40 – 16:00 – Open Discussion and Conclusion</a:t>
            </a:r>
            <a:r>
              <a:rPr lang="en-IT" alt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7559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2818589-8560-01FF-5E65-BAF70AFFE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69" y="720725"/>
            <a:ext cx="11511628" cy="574245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92F725F-037A-AAD8-AC34-37E7EE9E83B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55575"/>
            <a:ext cx="10109200" cy="565150"/>
          </a:xfrm>
        </p:spPr>
        <p:txBody>
          <a:bodyPr/>
          <a:lstStyle/>
          <a:p>
            <a:r>
              <a:rPr lang="en-IT"/>
              <a:t>Evolution </a:t>
            </a:r>
            <a:r>
              <a:rPr lang="en-GB"/>
              <a:t>of the operations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47630807"/>
      </p:ext>
    </p:extLst>
  </p:cSld>
  <p:clrMapOvr>
    <a:masterClrMapping/>
  </p:clrMapOvr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9097DF0-382D-424A-9165-E801FB7EB7C7}" vid="{BDE7B75B-A53E-4A0C-A018-324417FC5F25}"/>
    </a:ext>
  </a:extLst>
</a:theme>
</file>

<file path=ppt/theme/theme2.xml><?xml version="1.0" encoding="utf-8"?>
<a:theme xmlns:a="http://schemas.openxmlformats.org/drawingml/2006/main" name="ESA_Presentation_DARK_BG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9097DF0-382D-424A-9165-E801FB7EB7C7}" vid="{CE9BA172-12AB-4CF2-A84F-4D49500C4126}"/>
    </a:ext>
  </a:extLst>
</a:theme>
</file>

<file path=ppt/theme/theme3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9097DF0-382D-424A-9165-E801FB7EB7C7}" vid="{F1C9DDF4-71DE-46CA-8709-804BCB73C9ED}"/>
    </a:ext>
  </a:extLst>
</a:theme>
</file>

<file path=ppt/theme/theme4.xml><?xml version="1.0" encoding="utf-8"?>
<a:theme xmlns:a="http://schemas.openxmlformats.org/drawingml/2006/main" name="ESA_Presentation_CLEAR_BG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9097DF0-382D-424A-9165-E801FB7EB7C7}" vid="{4D975B86-B99F-4C9E-B7A0-BB545EB3B9BC}"/>
    </a:ext>
  </a:extLst>
</a:theme>
</file>

<file path=ppt/theme/theme5.xml><?xml version="1.0" encoding="utf-8"?>
<a:theme xmlns:a="http://schemas.openxmlformats.org/drawingml/2006/main" name="1_eodc neu">
  <a:themeElements>
    <a:clrScheme name="eodc">
      <a:dk1>
        <a:srgbClr val="083A59"/>
      </a:dk1>
      <a:lt1>
        <a:srgbClr val="FFFFFF"/>
      </a:lt1>
      <a:dk2>
        <a:srgbClr val="45505D"/>
      </a:dk2>
      <a:lt2>
        <a:srgbClr val="BAE3FA"/>
      </a:lt2>
      <a:accent1>
        <a:srgbClr val="40BEE0"/>
      </a:accent1>
      <a:accent2>
        <a:srgbClr val="169EB0"/>
      </a:accent2>
      <a:accent3>
        <a:srgbClr val="A89154"/>
      </a:accent3>
      <a:accent4>
        <a:srgbClr val="D9C991"/>
      </a:accent4>
      <a:accent5>
        <a:srgbClr val="737B8D"/>
      </a:accent5>
      <a:accent6>
        <a:srgbClr val="DBD5D2"/>
      </a:accent6>
      <a:hlink>
        <a:srgbClr val="40BEE0"/>
      </a:hlink>
      <a:folHlink>
        <a:srgbClr val="A3A3AA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8C452679C094D8C131642C5FD0C54" ma:contentTypeVersion="19" ma:contentTypeDescription="Create a new document." ma:contentTypeScope="" ma:versionID="e2bfa0dd66d4ffc186dbca8bd76b2273">
  <xsd:schema xmlns:xsd="http://www.w3.org/2001/XMLSchema" xmlns:xs="http://www.w3.org/2001/XMLSchema" xmlns:p="http://schemas.microsoft.com/office/2006/metadata/properties" xmlns:ns1="http://schemas.microsoft.com/sharepoint/v3" xmlns:ns2="5228053f-9b65-44f3-b3b5-99bcaed594d0" xmlns:ns3="9daaf0c2-eb36-4337-b7c7-6f2b2ab0726f" targetNamespace="http://schemas.microsoft.com/office/2006/metadata/properties" ma:root="true" ma:fieldsID="41e68ef4905da7d374b91f7f5d4082c9" ns1:_="" ns2:_="" ns3:_="">
    <xsd:import namespace="http://schemas.microsoft.com/sharepoint/v3"/>
    <xsd:import namespace="5228053f-9b65-44f3-b3b5-99bcaed594d0"/>
    <xsd:import namespace="9daaf0c2-eb36-4337-b7c7-6f2b2ab072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TOPIC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Comments" minOccurs="0"/>
                <xsd:element ref="ns2:Bookcaptain" minOccurs="0"/>
                <xsd:element ref="ns2: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8053f-9b65-44f3-b3b5-99bcaed594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88d343-e684-46db-b94f-a4cae8ed19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TOPIC" ma:index="19" nillable="true" ma:displayName="TOPIC" ma:format="Dropdown" ma:internalName="TOPIC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COPEX"/>
                        <xsd:enumeration value="RUNNING OPS"/>
                        <xsd:enumeration value="SERVICES"/>
                        <xsd:enumeration value="OTHER"/>
                        <xsd:enumeration value="COLLABORATIVE"/>
                        <xsd:enumeration value="DATA ACCESS"/>
                        <xsd:enumeration value="Choice 7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Comments" ma:index="23" nillable="true" ma:displayName="Comments" ma:description="Add complementary information, references, emails, ..." ma:format="Dropdown" ma:internalName="Comments">
      <xsd:simpleType>
        <xsd:restriction base="dms:Note">
          <xsd:maxLength value="255"/>
        </xsd:restriction>
      </xsd:simpleType>
    </xsd:element>
    <xsd:element name="Bookcaptain" ma:index="24" nillable="true" ma:displayName="Bookcaptain" ma:description="The book captain for the presentation, may be the person or the section" ma:format="Dropdown" ma:list="UserInfo" ma:SharePointGroup="0" ma:internalName="Bookcaptain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ference" ma:index="25" nillable="true" ma:displayName="Reference" ma:description="ESA Reference Number" ma:format="Dropdown" ma:internalName="Reference">
      <xsd:simpleType>
        <xsd:restriction base="dms:Text">
          <xsd:maxLength value="255"/>
        </xsd:restriction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f0c2-eb36-4337-b7c7-6f2b2ab0726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77cd8c4-39ce-4e83-8736-402247d98c0f}" ma:internalName="TaxCatchAll" ma:showField="CatchAllData" ma:web="9daaf0c2-eb36-4337-b7c7-6f2b2ab072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ference xmlns="5228053f-9b65-44f3-b3b5-99bcaed594d0" xsi:nil="true"/>
    <TOPIC xmlns="5228053f-9b65-44f3-b3b5-99bcaed594d0" xsi:nil="true"/>
    <_ip_UnifiedCompliancePolicyUIAction xmlns="http://schemas.microsoft.com/sharepoint/v3" xsi:nil="true"/>
    <TaxCatchAll xmlns="9daaf0c2-eb36-4337-b7c7-6f2b2ab0726f" xsi:nil="true"/>
    <Comments xmlns="5228053f-9b65-44f3-b3b5-99bcaed594d0" xsi:nil="true"/>
    <_ip_UnifiedCompliancePolicyProperties xmlns="http://schemas.microsoft.com/sharepoint/v3" xsi:nil="true"/>
    <Bookcaptain xmlns="5228053f-9b65-44f3-b3b5-99bcaed594d0">
      <UserInfo>
        <DisplayName/>
        <AccountId xsi:nil="true"/>
        <AccountType/>
      </UserInfo>
    </Bookcaptain>
    <lcf76f155ced4ddcb4097134ff3c332f xmlns="5228053f-9b65-44f3-b3b5-99bcaed594d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FB80C6-36C5-4886-B4F3-526754646B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28053f-9b65-44f3-b3b5-99bcaed594d0"/>
    <ds:schemaRef ds:uri="9daaf0c2-eb36-4337-b7c7-6f2b2ab0726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22279E-2C4C-4C93-8498-455A58D1433E}">
  <ds:schemaRefs>
    <ds:schemaRef ds:uri="http://schemas.microsoft.com/office/infopath/2007/PartnerControls"/>
    <ds:schemaRef ds:uri="http://purl.org/dc/elements/1.1/"/>
    <ds:schemaRef ds:uri="http://purl.org/dc/terms/"/>
    <ds:schemaRef ds:uri="http://www.w3.org/XML/1998/namespace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5228053f-9b65-44f3-b3b5-99bcaed594d0"/>
    <ds:schemaRef ds:uri="9daaf0c2-eb36-4337-b7c7-6f2b2ab0726f"/>
    <ds:schemaRef ds:uri="http://schemas.microsoft.com/office/2006/metadata/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ESA_Presentation_DARK</Template>
  <TotalTime>3073</TotalTime>
  <Words>975</Words>
  <Application>Microsoft Macintosh PowerPoint</Application>
  <PresentationFormat>Custom</PresentationFormat>
  <Paragraphs>161</Paragraphs>
  <Slides>13</Slides>
  <Notes>8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Calibri</vt:lpstr>
      <vt:lpstr>Helvetica</vt:lpstr>
      <vt:lpstr>MarkOT</vt:lpstr>
      <vt:lpstr>MarkOT-Light</vt:lpstr>
      <vt:lpstr>Verdana</vt:lpstr>
      <vt:lpstr>ESA_Presentation_DARK</vt:lpstr>
      <vt:lpstr>ESA_Presentation_DARK_BG</vt:lpstr>
      <vt:lpstr>ESA_Presentation_CLEAR</vt:lpstr>
      <vt:lpstr>ESA_Presentation_CLEAR_BG</vt:lpstr>
      <vt:lpstr>1_eodc neu</vt:lpstr>
      <vt:lpstr>PowerPoint Presentation</vt:lpstr>
      <vt:lpstr>Welcome … to our spin off from the EOF workshop checkpoint</vt:lpstr>
      <vt:lpstr>Key Timeline …</vt:lpstr>
      <vt:lpstr>1st STAC Workshop</vt:lpstr>
      <vt:lpstr>A wealth of experience in diverse domains </vt:lpstr>
      <vt:lpstr>Some key messages</vt:lpstr>
      <vt:lpstr>Agenda - Morning</vt:lpstr>
      <vt:lpstr>Agenda – Afternoon </vt:lpstr>
      <vt:lpstr>Evolution of the operations</vt:lpstr>
      <vt:lpstr>Data Volumes to a new level…</vt:lpstr>
      <vt:lpstr>Preparing the future From legacy data operations to new Zarr-based operations</vt:lpstr>
      <vt:lpstr>Supporting the transition Key principles and action lines</vt:lpstr>
      <vt:lpstr>PowerPoint Presentation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subject>TITLE OF PRESENTATION</dc:subject>
  <dc:creator>Vincent Dumoulin</dc:creator>
  <cp:keywords/>
  <dc:description/>
  <cp:lastModifiedBy>Jolyon Martin</cp:lastModifiedBy>
  <cp:revision>2</cp:revision>
  <cp:lastPrinted>2008-08-26T16:26:23Z</cp:lastPrinted>
  <dcterms:created xsi:type="dcterms:W3CDTF">2025-02-18T16:08:51Z</dcterms:created>
  <dcterms:modified xsi:type="dcterms:W3CDTF">2025-04-16T13:49:13Z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Vincent Dumoulin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0x010100C928C452679C094D8C131642C5FD0C54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Draft</vt:lpwstr>
  </property>
  <property fmtid="{D5CDD505-2E9C-101B-9397-08002B2CF9AE}" pid="20" name="bmsSiteName">
    <vt:lpwstr>ESA ESRIN</vt:lpwstr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>ESA ESRIN</vt:lpwstr>
  </property>
  <property fmtid="{D5CDD505-2E9C-101B-9397-08002B2CF9AE}" pid="24" name="bmsAddress">
    <vt:lpwstr>Largo Galileo Galilei 1 - 00044 Frascati - Italy</vt:lpwstr>
  </property>
  <property fmtid="{D5CDD505-2E9C-101B-9397-08002B2CF9AE}" pid="25" name="bmsPlace">
    <vt:lpwstr>Frascati</vt:lpwstr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2025-02-17T23:00:00Z</vt:filetime>
  </property>
  <property fmtid="{D5CDD505-2E9C-101B-9397-08002B2CF9AE}" pid="30" name="Organisational_x0020_entity">
    <vt:lpwstr/>
  </property>
  <property fmtid="{D5CDD505-2E9C-101B-9397-08002B2CF9AE}" pid="31" name="_dlc_DocIdItemGuid">
    <vt:lpwstr>8efe0189-68e5-46b3-80c8-078d88a4045d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PKKMWAM5UKCP-1108600927-1287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2020-09-30T12:03:24Z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12cffb5a-e4fd-4993-a937-3b8906224a24</vt:lpwstr>
  </property>
  <property fmtid="{D5CDD505-2E9C-101B-9397-08002B2CF9AE}" pid="41" name="MSIP_Label_3976fa30-1907-4356-8241-62ea5e1c0256_ContentBits">
    <vt:lpwstr>0</vt:lpwstr>
  </property>
  <property fmtid="{D5CDD505-2E9C-101B-9397-08002B2CF9AE}" pid="42" name="MediaServiceImageTags">
    <vt:lpwstr/>
  </property>
</Properties>
</file>