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omments/modernComment_149_7EC71E9F.xml" ContentType="application/vnd.ms-powerpoint.comments+xml"/>
  <Override PartName="/ppt/comments/modernComment_17B_9DEFFAE2.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7" r:id="rId4"/>
    <p:sldMasterId id="2147483717" r:id="rId5"/>
    <p:sldMasterId id="2147483724" r:id="rId6"/>
  </p:sldMasterIdLst>
  <p:notesMasterIdLst>
    <p:notesMasterId r:id="rId15"/>
  </p:notesMasterIdLst>
  <p:sldIdLst>
    <p:sldId id="329" r:id="rId7"/>
    <p:sldId id="378" r:id="rId8"/>
    <p:sldId id="375" r:id="rId9"/>
    <p:sldId id="379" r:id="rId10"/>
    <p:sldId id="380" r:id="rId11"/>
    <p:sldId id="386" r:id="rId12"/>
    <p:sldId id="381" r:id="rId13"/>
    <p:sldId id="38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960" userDrawn="1">
          <p15:clr>
            <a:srgbClr val="A4A3A4"/>
          </p15:clr>
        </p15:guide>
        <p15:guide id="4" pos="7296" userDrawn="1">
          <p15:clr>
            <a:srgbClr val="A4A3A4"/>
          </p15:clr>
        </p15:guide>
        <p15:guide id="5" pos="600" userDrawn="1">
          <p15:clr>
            <a:srgbClr val="A4A3A4"/>
          </p15:clr>
        </p15:guide>
        <p15:guide id="6" pos="7080" userDrawn="1">
          <p15:clr>
            <a:srgbClr val="A4A3A4"/>
          </p15:clr>
        </p15:guide>
        <p15:guide id="7" orient="horz" pos="1008" userDrawn="1">
          <p15:clr>
            <a:srgbClr val="A4A3A4"/>
          </p15:clr>
        </p15:guide>
        <p15:guide id="8" orient="horz" pos="1416" userDrawn="1">
          <p15:clr>
            <a:srgbClr val="A4A3A4"/>
          </p15:clr>
        </p15:guide>
        <p15:guide id="9" pos="6720" userDrawn="1">
          <p15:clr>
            <a:srgbClr val="A4A3A4"/>
          </p15:clr>
        </p15:guide>
        <p15:guide id="10" orient="horz" pos="3888" userDrawn="1">
          <p15:clr>
            <a:srgbClr val="A4A3A4"/>
          </p15:clr>
        </p15:guide>
        <p15:guide id="11" orient="horz" pos="2156">
          <p15:clr>
            <a:srgbClr val="A4A3A4"/>
          </p15:clr>
        </p15:guide>
        <p15:guide id="12" orient="horz" pos="1438">
          <p15:clr>
            <a:srgbClr val="A4A3A4"/>
          </p15:clr>
        </p15:guide>
        <p15:guide id="13" orient="horz" pos="2814">
          <p15:clr>
            <a:srgbClr val="A4A3A4"/>
          </p15:clr>
        </p15:guide>
        <p15:guide id="14" pos="6911">
          <p15:clr>
            <a:srgbClr val="A4A3A4"/>
          </p15:clr>
        </p15:guide>
        <p15:guide id="15" orient="horz" pos="2346">
          <p15:clr>
            <a:srgbClr val="A4A3A4"/>
          </p15:clr>
        </p15:guide>
        <p15:guide id="16" orient="horz" pos="1571">
          <p15:clr>
            <a:srgbClr val="A4A3A4"/>
          </p15:clr>
        </p15:guide>
        <p15:guide id="17" orient="horz" pos="2140">
          <p15:clr>
            <a:srgbClr val="A4A3A4"/>
          </p15:clr>
        </p15:guide>
        <p15:guide id="18" orient="horz" pos="1954">
          <p15:clr>
            <a:srgbClr val="A4A3A4"/>
          </p15:clr>
        </p15:guide>
        <p15:guide id="19" pos="3844">
          <p15:clr>
            <a:srgbClr val="A4A3A4"/>
          </p15:clr>
        </p15:guide>
        <p15:guide id="20" pos="614">
          <p15:clr>
            <a:srgbClr val="A4A3A4"/>
          </p15:clr>
        </p15:guide>
        <p15:guide id="21" pos="7086">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F27A646-43E5-1156-5A25-5A598EFCB9FD}" name="Zvolenský Juraj" initials="JZ" userId="S::jzvolensky@eurac.edu::d6ae5890-6dd2-4694-970b-9e7265ee96d0" providerId="AD"/>
  <p188:author id="{701E46ED-B616-BB46-D34A-988E4F7A2C2C}" name="Jacob Alexander" initials="JA" userId="S::ajacob@eurac.edu::be237302-88b9-4021-9f06-7e83470048d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egata Amy" initials="SA" lastIdx="18" clrIdx="0">
    <p:extLst>
      <p:ext uri="{19B8F6BF-5375-455C-9EA6-DF929625EA0E}">
        <p15:presenceInfo xmlns:p15="http://schemas.microsoft.com/office/powerpoint/2012/main" userId="S::asegata@eurac.edu::88b1605c-63c6-404b-b6ca-9d179f0568a6" providerId="AD"/>
      </p:ext>
    </p:extLst>
  </p:cmAuthor>
  <p:cmAuthor id="2" name="Forlin Lorenzo" initials="FL" lastIdx="3" clrIdx="1">
    <p:extLst>
      <p:ext uri="{19B8F6BF-5375-455C-9EA6-DF929625EA0E}">
        <p15:presenceInfo xmlns:p15="http://schemas.microsoft.com/office/powerpoint/2012/main" userId="S::lforlin@eurac.edu::c5c6e9dc-4dc5-4941-8e74-687cc9286a36" providerId="AD"/>
      </p:ext>
    </p:extLst>
  </p:cmAuthor>
  <p:cmAuthor id="3" name="Barbieri Alessandra" initials="BA" lastIdx="1" clrIdx="2">
    <p:extLst>
      <p:ext uri="{19B8F6BF-5375-455C-9EA6-DF929625EA0E}">
        <p15:presenceInfo xmlns:p15="http://schemas.microsoft.com/office/powerpoint/2012/main" userId="S::abarbieri@eurac.edu::b9b093c3-b5ed-403e-880c-8e4eade98b1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1B12"/>
    <a:srgbClr val="404648"/>
    <a:srgbClr val="DFE8ED"/>
    <a:srgbClr val="E02A14"/>
    <a:srgbClr val="43A2A2"/>
    <a:srgbClr val="93C778"/>
    <a:srgbClr val="7F7F7F"/>
    <a:srgbClr val="FFFFFF"/>
    <a:srgbClr val="99C96F"/>
    <a:srgbClr val="C4DEAA"/>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9B1FE4-5939-48DF-F4D9-D2A66B8253F7}" v="53" dt="2025-04-16T09:54:23.505"/>
    <p1510:client id="{1FAF03AF-3570-430E-8F3E-8A7093F28C2E}" v="51" dt="2025-04-16T08:09:39.593"/>
    <p1510:client id="{F4A1BC56-67F6-4897-AF30-31D2DB179BC6}" v="468" dt="2025-04-16T10:06:22.181"/>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1" autoAdjust="0"/>
    <p:restoredTop sz="96327" autoAdjust="0"/>
  </p:normalViewPr>
  <p:slideViewPr>
    <p:cSldViewPr snapToGrid="0">
      <p:cViewPr varScale="1">
        <p:scale>
          <a:sx n="155" d="100"/>
          <a:sy n="155" d="100"/>
        </p:scale>
        <p:origin x="390" y="150"/>
      </p:cViewPr>
      <p:guideLst>
        <p:guide orient="horz" pos="2160"/>
        <p:guide pos="3840"/>
        <p:guide pos="960"/>
        <p:guide pos="7296"/>
        <p:guide pos="600"/>
        <p:guide pos="7080"/>
        <p:guide orient="horz" pos="1008"/>
        <p:guide orient="horz" pos="1416"/>
        <p:guide pos="6720"/>
        <p:guide orient="horz" pos="3888"/>
        <p:guide orient="horz" pos="2156"/>
        <p:guide orient="horz" pos="1438"/>
        <p:guide orient="horz" pos="2814"/>
        <p:guide pos="6911"/>
        <p:guide orient="horz" pos="2346"/>
        <p:guide orient="horz" pos="1571"/>
        <p:guide orient="horz" pos="2140"/>
        <p:guide orient="horz" pos="1954"/>
        <p:guide pos="3844"/>
        <p:guide pos="614"/>
        <p:guide pos="7086"/>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notesMaster" Target="notesMasters/notesMaster1.xml"/><Relationship Id="rId23" Type="http://schemas.microsoft.com/office/2018/10/relationships/authors" Target="authors.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ob Alexander" userId="S::ajacob@eurac.edu::be237302-88b9-4021-9f06-7e83470048d7" providerId="AD" clId="Web-{199B1FE4-5939-48DF-F4D9-D2A66B8253F7}"/>
    <pc:docChg chg="mod modSld">
      <pc:chgData name="Jacob Alexander" userId="S::ajacob@eurac.edu::be237302-88b9-4021-9f06-7e83470048d7" providerId="AD" clId="Web-{199B1FE4-5939-48DF-F4D9-D2A66B8253F7}" dt="2025-04-16T08:26:43.794" v="49"/>
      <pc:docMkLst>
        <pc:docMk/>
      </pc:docMkLst>
      <pc:sldChg chg="modSp">
        <pc:chgData name="Jacob Alexander" userId="S::ajacob@eurac.edu::be237302-88b9-4021-9f06-7e83470048d7" providerId="AD" clId="Web-{199B1FE4-5939-48DF-F4D9-D2A66B8253F7}" dt="2025-04-16T08:25:46.854" v="48" actId="20577"/>
        <pc:sldMkLst>
          <pc:docMk/>
          <pc:sldMk cId="2649750242" sldId="379"/>
        </pc:sldMkLst>
        <pc:spChg chg="mod">
          <ac:chgData name="Jacob Alexander" userId="S::ajacob@eurac.edu::be237302-88b9-4021-9f06-7e83470048d7" providerId="AD" clId="Web-{199B1FE4-5939-48DF-F4D9-D2A66B8253F7}" dt="2025-04-16T08:25:46.854" v="48" actId="20577"/>
          <ac:spMkLst>
            <pc:docMk/>
            <pc:sldMk cId="2649750242" sldId="379"/>
            <ac:spMk id="3" creationId="{95EB2FC6-50DA-5F71-47AD-ED578B1DD162}"/>
          </ac:spMkLst>
        </pc:spChg>
      </pc:sldChg>
    </pc:docChg>
  </pc:docChgLst>
  <pc:docChgLst>
    <pc:chgData name="Zvolenský Juraj" userId="d6ae5890-6dd2-4694-970b-9e7265ee96d0" providerId="ADAL" clId="{F4A1BC56-67F6-4897-AF30-31D2DB179BC6}"/>
    <pc:docChg chg="undo custSel modSld">
      <pc:chgData name="Zvolenský Juraj" userId="d6ae5890-6dd2-4694-970b-9e7265ee96d0" providerId="ADAL" clId="{F4A1BC56-67F6-4897-AF30-31D2DB179BC6}" dt="2025-04-16T13:13:16.842" v="491" actId="20577"/>
      <pc:docMkLst>
        <pc:docMk/>
      </pc:docMkLst>
      <pc:sldChg chg="modSp mod modCm">
        <pc:chgData name="Zvolenský Juraj" userId="d6ae5890-6dd2-4694-970b-9e7265ee96d0" providerId="ADAL" clId="{F4A1BC56-67F6-4897-AF30-31D2DB179BC6}" dt="2025-04-16T12:08:33.369" v="476" actId="20577"/>
        <pc:sldMkLst>
          <pc:docMk/>
          <pc:sldMk cId="2126978719" sldId="329"/>
        </pc:sldMkLst>
        <pc:spChg chg="mod">
          <ac:chgData name="Zvolenský Juraj" userId="d6ae5890-6dd2-4694-970b-9e7265ee96d0" providerId="ADAL" clId="{F4A1BC56-67F6-4897-AF30-31D2DB179BC6}" dt="2025-04-16T10:03:52.730" v="374" actId="20577"/>
          <ac:spMkLst>
            <pc:docMk/>
            <pc:sldMk cId="2126978719" sldId="329"/>
            <ac:spMk id="2" creationId="{740FF83A-4956-0D40-8334-6E23207092C0}"/>
          </ac:spMkLst>
        </pc:spChg>
        <pc:spChg chg="mod">
          <ac:chgData name="Zvolenský Juraj" userId="d6ae5890-6dd2-4694-970b-9e7265ee96d0" providerId="ADAL" clId="{F4A1BC56-67F6-4897-AF30-31D2DB179BC6}" dt="2025-04-16T12:08:33.369" v="476" actId="20577"/>
          <ac:spMkLst>
            <pc:docMk/>
            <pc:sldMk cId="2126978719" sldId="329"/>
            <ac:spMk id="5" creationId="{8160C8B3-7189-E842-AF40-ACF2419802DA}"/>
          </ac:spMkLst>
        </pc:spChg>
        <pc:extLst>
          <p:ext xmlns:p="http://schemas.openxmlformats.org/presentationml/2006/main" uri="{D6D511B9-2390-475A-947B-AFAB55BFBCF1}">
            <pc226:cmChg xmlns:pc226="http://schemas.microsoft.com/office/powerpoint/2022/06/main/command" chg="mod">
              <pc226:chgData name="Zvolenský Juraj" userId="d6ae5890-6dd2-4694-970b-9e7265ee96d0" providerId="ADAL" clId="{F4A1BC56-67F6-4897-AF30-31D2DB179BC6}" dt="2025-04-16T12:08:33.369" v="476" actId="20577"/>
              <pc2:cmMkLst xmlns:pc2="http://schemas.microsoft.com/office/powerpoint/2019/9/main/command">
                <pc:docMk/>
                <pc:sldMk cId="2126978719" sldId="329"/>
                <pc2:cmMk id="{ED7AC818-69AF-467C-B3EA-7651DE1B8C4F}"/>
              </pc2:cmMkLst>
            </pc226:cmChg>
          </p:ext>
        </pc:extLst>
      </pc:sldChg>
      <pc:sldChg chg="modSp mod">
        <pc:chgData name="Zvolenský Juraj" userId="d6ae5890-6dd2-4694-970b-9e7265ee96d0" providerId="ADAL" clId="{F4A1BC56-67F6-4897-AF30-31D2DB179BC6}" dt="2025-04-16T12:04:57.276" v="461" actId="208"/>
        <pc:sldMkLst>
          <pc:docMk/>
          <pc:sldMk cId="904871499" sldId="375"/>
        </pc:sldMkLst>
        <pc:spChg chg="mod">
          <ac:chgData name="Zvolenský Juraj" userId="d6ae5890-6dd2-4694-970b-9e7265ee96d0" providerId="ADAL" clId="{F4A1BC56-67F6-4897-AF30-31D2DB179BC6}" dt="2025-04-16T12:04:57.276" v="461" actId="208"/>
          <ac:spMkLst>
            <pc:docMk/>
            <pc:sldMk cId="904871499" sldId="375"/>
            <ac:spMk id="8" creationId="{6A230E27-7056-AD6E-4468-3F058975D9F6}"/>
          </ac:spMkLst>
        </pc:spChg>
      </pc:sldChg>
      <pc:sldChg chg="modSp mod">
        <pc:chgData name="Zvolenský Juraj" userId="d6ae5890-6dd2-4694-970b-9e7265ee96d0" providerId="ADAL" clId="{F4A1BC56-67F6-4897-AF30-31D2DB179BC6}" dt="2025-04-16T13:13:16.842" v="491" actId="20577"/>
        <pc:sldMkLst>
          <pc:docMk/>
          <pc:sldMk cId="3013217188" sldId="378"/>
        </pc:sldMkLst>
        <pc:spChg chg="mod">
          <ac:chgData name="Zvolenský Juraj" userId="d6ae5890-6dd2-4694-970b-9e7265ee96d0" providerId="ADAL" clId="{F4A1BC56-67F6-4897-AF30-31D2DB179BC6}" dt="2025-04-16T13:13:16.842" v="491" actId="20577"/>
          <ac:spMkLst>
            <pc:docMk/>
            <pc:sldMk cId="3013217188" sldId="378"/>
            <ac:spMk id="2" creationId="{E7F32CE1-2354-48BF-6984-4E2C980BED29}"/>
          </ac:spMkLst>
        </pc:spChg>
      </pc:sldChg>
      <pc:sldChg chg="modSp mod">
        <pc:chgData name="Zvolenský Juraj" userId="d6ae5890-6dd2-4694-970b-9e7265ee96d0" providerId="ADAL" clId="{F4A1BC56-67F6-4897-AF30-31D2DB179BC6}" dt="2025-04-16T12:58:59.853" v="490" actId="20577"/>
        <pc:sldMkLst>
          <pc:docMk/>
          <pc:sldMk cId="2514138968" sldId="381"/>
        </pc:sldMkLst>
        <pc:spChg chg="mod">
          <ac:chgData name="Zvolenský Juraj" userId="d6ae5890-6dd2-4694-970b-9e7265ee96d0" providerId="ADAL" clId="{F4A1BC56-67F6-4897-AF30-31D2DB179BC6}" dt="2025-04-16T12:58:59.853" v="490" actId="20577"/>
          <ac:spMkLst>
            <pc:docMk/>
            <pc:sldMk cId="2514138968" sldId="381"/>
            <ac:spMk id="3" creationId="{CE179175-B7BE-48B1-67FD-532778F97825}"/>
          </ac:spMkLst>
        </pc:spChg>
      </pc:sldChg>
      <pc:sldChg chg="modSp mod">
        <pc:chgData name="Zvolenský Juraj" userId="d6ae5890-6dd2-4694-970b-9e7265ee96d0" providerId="ADAL" clId="{F4A1BC56-67F6-4897-AF30-31D2DB179BC6}" dt="2025-04-16T09:57:32.350" v="258" actId="14734"/>
        <pc:sldMkLst>
          <pc:docMk/>
          <pc:sldMk cId="3777091208" sldId="386"/>
        </pc:sldMkLst>
        <pc:graphicFrameChg chg="mod modGraphic">
          <ac:chgData name="Zvolenský Juraj" userId="d6ae5890-6dd2-4694-970b-9e7265ee96d0" providerId="ADAL" clId="{F4A1BC56-67F6-4897-AF30-31D2DB179BC6}" dt="2025-04-16T09:57:32.350" v="258" actId="14734"/>
          <ac:graphicFrameMkLst>
            <pc:docMk/>
            <pc:sldMk cId="3777091208" sldId="386"/>
            <ac:graphicFrameMk id="4" creationId="{EF9D1621-2CED-63F7-9F2C-2EE7243AE160}"/>
          </ac:graphicFrameMkLst>
        </pc:graphicFrameChg>
      </pc:sldChg>
    </pc:docChg>
  </pc:docChgLst>
</pc:chgInfo>
</file>

<file path=ppt/comments/modernComment_149_7EC71E9F.xml><?xml version="1.0" encoding="utf-8"?>
<p188:cmLst xmlns:a="http://schemas.openxmlformats.org/drawingml/2006/main" xmlns:r="http://schemas.openxmlformats.org/officeDocument/2006/relationships" xmlns:p188="http://schemas.microsoft.com/office/powerpoint/2018/8/main">
  <p188:cm id="{ED7AC818-69AF-467C-B3EA-7651DE1B8C4F}" authorId="{4F27A646-43E5-1156-5A25-5A598EFCB9FD}" status="resolved" created="2025-04-16T08:49:45.529" complete="100000">
    <ac:txMkLst xmlns:ac="http://schemas.microsoft.com/office/drawing/2013/main/command">
      <pc:docMk xmlns:pc="http://schemas.microsoft.com/office/powerpoint/2013/main/command"/>
      <pc:sldMk xmlns:pc="http://schemas.microsoft.com/office/powerpoint/2013/main/command" cId="2126978719" sldId="329"/>
      <ac:spMk id="5" creationId="{8160C8B3-7189-E842-AF40-ACF2419802DA}"/>
      <ac:txMk cp="0" len="7">
        <ac:context len="89" hash="2448893502"/>
      </ac:txMk>
    </ac:txMkLst>
    <p188:pos x="9259412" y="202576"/>
    <p188:replyLst>
      <p188:reply id="{1A90D749-82DE-4E25-A204-4890D2F41A33}" authorId="{701E46ED-B616-BB46-D34A-988E4F7A2C2C}" created="2025-04-16T09:54:23.505">
        <p188:txBody>
          <a:bodyPr/>
          <a:lstStyle/>
          <a:p>
            <a:r>
              <a:rPr lang="en-US"/>
              <a:t>I would mention the whole consoritum, including terradue, dlr, eox, working on the geodatacubes part</a:t>
            </a:r>
          </a:p>
        </p188:txBody>
      </p188:reply>
    </p188:replyLst>
    <p188:txBody>
      <a:bodyPr/>
      <a:lstStyle/>
      <a:p>
        <a:r>
          <a:rPr lang="en-US"/>
          <a:t>[@Jacob Alexander]  I was not sure whether to have the Datacube BB partners (DLR,Terradue,EOX) here or just the project. I would like to avoid missing someone out or someone getting pissed etc. 😃 
Any suggestion?</a:t>
        </a:r>
      </a:p>
    </p188:txBody>
    <p188:extLst>
      <p:ext xmlns:p="http://schemas.openxmlformats.org/presentationml/2006/main" uri="{57CB4572-C831-44C2-8A1C-0ADB6CCDFE69}">
        <p223:reactions xmlns:p223="http://schemas.microsoft.com/office/powerpoint/2022/03/main">
          <p223:rxn type="👍">
            <p223:instance time="2025-04-16T10:04:00.867" authorId="{4F27A646-43E5-1156-5A25-5A598EFCB9FD}"/>
          </p223:rxn>
        </p223:reactions>
      </p:ext>
    </p188:extLst>
  </p188:cm>
</p188:cmLst>
</file>

<file path=ppt/comments/modernComment_17B_9DEFFAE2.xml><?xml version="1.0" encoding="utf-8"?>
<p188:cmLst xmlns:a="http://schemas.openxmlformats.org/drawingml/2006/main" xmlns:r="http://schemas.openxmlformats.org/officeDocument/2006/relationships" xmlns:p188="http://schemas.microsoft.com/office/powerpoint/2018/8/main">
  <p188:cm id="{0AE8F0CD-627E-4EBD-8279-D1005082C447}" authorId="{701E46ED-B616-BB46-D34A-988E4F7A2C2C}" status="resolved" created="2025-04-16T08:26:43.794" complete="100000">
    <ac:txMkLst xmlns:ac="http://schemas.microsoft.com/office/drawing/2013/main/command">
      <pc:docMk xmlns:pc="http://schemas.microsoft.com/office/powerpoint/2013/main/command"/>
      <pc:sldMk xmlns:pc="http://schemas.microsoft.com/office/powerpoint/2013/main/command" cId="2649750242" sldId="379"/>
      <ac:spMk id="3" creationId="{95EB2FC6-50DA-5F71-47AD-ED578B1DD162}"/>
      <ac:txMk cp="206" len="57">
        <ac:context len="265" hash="2129718858"/>
      </ac:txMk>
    </ac:txMkLst>
    <p188:pos x="8967439" y="3354658"/>
    <p188:txBody>
      <a:bodyPr/>
      <a:lstStyle/>
      <a:p>
        <a:r>
          <a:rPr lang="en-US"/>
          <a:t>I added this point, just to make sure that we are not only focussing on copernicus sentinel data but also on climate data and higher level data products as defined e.g. in CEOS</a:t>
        </a:r>
      </a:p>
    </p188:txBody>
    <p188:extLst>
      <p:ext xmlns:p="http://schemas.openxmlformats.org/presentationml/2006/main" uri="{57CB4572-C831-44C2-8A1C-0ADB6CCDFE69}">
        <p223:reactions xmlns:p223="http://schemas.microsoft.com/office/powerpoint/2022/03/main">
          <p223:rxn type="👍">
            <p223:instance time="2025-04-16T08:36:11.045" authorId="{4F27A646-43E5-1156-5A25-5A598EFCB9FD}"/>
          </p223:rxn>
        </p223:reactions>
      </p:ext>
    </p188:extLst>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D290C9-C857-DA40-BC90-D1B83876DBA2}" type="datetimeFigureOut">
              <a:rPr lang="en-US" smtClean="0"/>
              <a:t>4/16/2025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D5BFB8-AAEF-9846-B079-971A2147A234}" type="slidenum">
              <a:rPr lang="en-US" smtClean="0"/>
              <a:t>‹#›</a:t>
            </a:fld>
            <a:endParaRPr lang="en-US"/>
          </a:p>
        </p:txBody>
      </p:sp>
    </p:spTree>
    <p:extLst>
      <p:ext uri="{BB962C8B-B14F-4D97-AF65-F5344CB8AC3E}">
        <p14:creationId xmlns:p14="http://schemas.microsoft.com/office/powerpoint/2010/main" val="1568225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hite Cover Title">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78489662-1A79-2A4F-AB57-C5005B7474C7}"/>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IT" dirty="0"/>
          </a:p>
        </p:txBody>
      </p:sp>
      <p:pic>
        <p:nvPicPr>
          <p:cNvPr id="7" name="Immagine 6">
            <a:extLst>
              <a:ext uri="{FF2B5EF4-FFF2-40B4-BE49-F238E27FC236}">
                <a16:creationId xmlns:a16="http://schemas.microsoft.com/office/drawing/2014/main" id="{214E83DD-6A78-8549-A950-0D9A4933B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6172" y="1021136"/>
            <a:ext cx="1801059" cy="648000"/>
          </a:xfrm>
          <a:prstGeom prst="rect">
            <a:avLst/>
          </a:prstGeom>
        </p:spPr>
      </p:pic>
      <p:sp>
        <p:nvSpPr>
          <p:cNvPr id="11" name="Text Placeholder 4">
            <a:extLst>
              <a:ext uri="{FF2B5EF4-FFF2-40B4-BE49-F238E27FC236}">
                <a16:creationId xmlns:a16="http://schemas.microsoft.com/office/drawing/2014/main" id="{00F29800-C65D-BF41-AA04-9926A7446CDA}"/>
              </a:ext>
            </a:extLst>
          </p:cNvPr>
          <p:cNvSpPr>
            <a:spLocks noGrp="1"/>
          </p:cNvSpPr>
          <p:nvPr>
            <p:ph type="body" sz="quarter" idx="15" hasCustomPrompt="1"/>
          </p:nvPr>
        </p:nvSpPr>
        <p:spPr>
          <a:xfrm>
            <a:off x="5462393" y="5588647"/>
            <a:ext cx="6228885" cy="424302"/>
          </a:xfrm>
          <a:prstGeom prst="rect">
            <a:avLst/>
          </a:prstGeom>
          <a:noFill/>
        </p:spPr>
        <p:txBody>
          <a:bodyPr wrap="square" anchor="t">
            <a:noAutofit/>
          </a:bodyPr>
          <a:lstStyle>
            <a:lvl1pPr marL="0" marR="0" indent="0" algn="r" defTabSz="914400" rtl="0" eaLnBrk="1" fontAlgn="auto" latinLnBrk="0" hangingPunct="1">
              <a:lnSpc>
                <a:spcPct val="100000"/>
              </a:lnSpc>
              <a:spcBef>
                <a:spcPts val="600"/>
              </a:spcBef>
              <a:spcAft>
                <a:spcPts val="0"/>
              </a:spcAft>
              <a:buClrTx/>
              <a:buSzTx/>
              <a:buFont typeface="Arial" panose="020B0604020202020204" pitchFamily="34" charset="0"/>
              <a:buNone/>
              <a:tabLst/>
              <a:defRPr sz="2000" b="0" i="0">
                <a:solidFill>
                  <a:srgbClr val="404648"/>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Author Name</a:t>
            </a:r>
          </a:p>
        </p:txBody>
      </p:sp>
      <p:sp>
        <p:nvSpPr>
          <p:cNvPr id="12" name="Text Placeholder 4">
            <a:extLst>
              <a:ext uri="{FF2B5EF4-FFF2-40B4-BE49-F238E27FC236}">
                <a16:creationId xmlns:a16="http://schemas.microsoft.com/office/drawing/2014/main" id="{81DB71F6-6D82-8D4C-AD38-19AB39CCCA74}"/>
              </a:ext>
            </a:extLst>
          </p:cNvPr>
          <p:cNvSpPr>
            <a:spLocks noGrp="1"/>
          </p:cNvSpPr>
          <p:nvPr>
            <p:ph type="body" sz="quarter" idx="16" hasCustomPrompt="1"/>
          </p:nvPr>
        </p:nvSpPr>
        <p:spPr>
          <a:xfrm>
            <a:off x="5462392" y="5972757"/>
            <a:ext cx="6228885" cy="424303"/>
          </a:xfrm>
          <a:prstGeom prst="rect">
            <a:avLst/>
          </a:prstGeom>
          <a:noFill/>
        </p:spPr>
        <p:txBody>
          <a:bodyPr wrap="square" anchor="b">
            <a:noAutofit/>
          </a:bodyPr>
          <a:lstStyle>
            <a:lvl1pPr marL="0" marR="0" indent="0" algn="r" defTabSz="914400" rtl="0" eaLnBrk="1" fontAlgn="auto" latinLnBrk="0" hangingPunct="1">
              <a:lnSpc>
                <a:spcPct val="100000"/>
              </a:lnSpc>
              <a:spcBef>
                <a:spcPts val="600"/>
              </a:spcBef>
              <a:spcAft>
                <a:spcPts val="0"/>
              </a:spcAft>
              <a:buClrTx/>
              <a:buSzTx/>
              <a:buFont typeface="Arial" panose="020B0604020202020204" pitchFamily="34" charset="0"/>
              <a:buNone/>
              <a:tabLst/>
              <a:defRPr sz="2000" b="0" i="0">
                <a:solidFill>
                  <a:srgbClr val="DF1B12"/>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10.10.22</a:t>
            </a:r>
          </a:p>
        </p:txBody>
      </p:sp>
      <p:sp>
        <p:nvSpPr>
          <p:cNvPr id="8" name="Text Placeholder 4">
            <a:extLst>
              <a:ext uri="{FF2B5EF4-FFF2-40B4-BE49-F238E27FC236}">
                <a16:creationId xmlns:a16="http://schemas.microsoft.com/office/drawing/2014/main" id="{B1A87567-B055-2E4E-A4B7-4E02EFB8EE72}"/>
              </a:ext>
            </a:extLst>
          </p:cNvPr>
          <p:cNvSpPr>
            <a:spLocks noGrp="1"/>
          </p:cNvSpPr>
          <p:nvPr>
            <p:ph type="body" sz="quarter" idx="10" hasCustomPrompt="1"/>
          </p:nvPr>
        </p:nvSpPr>
        <p:spPr>
          <a:xfrm>
            <a:off x="2443543" y="2306338"/>
            <a:ext cx="9247735" cy="1751767"/>
          </a:xfrm>
          <a:prstGeom prst="rect">
            <a:avLst/>
          </a:prstGeom>
        </p:spPr>
        <p:txBody>
          <a:bodyPr anchor="b"/>
          <a:lstStyle>
            <a:lvl1pPr marL="0" indent="0" algn="r">
              <a:lnSpc>
                <a:spcPts val="6600"/>
              </a:lnSpc>
              <a:spcBef>
                <a:spcPts val="0"/>
              </a:spcBef>
              <a:buNone/>
              <a:defRPr sz="6000" b="1" i="0" u="sng">
                <a:solidFill>
                  <a:srgbClr val="DF1B12"/>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Title Lorem</a:t>
            </a:r>
          </a:p>
        </p:txBody>
      </p:sp>
      <p:sp>
        <p:nvSpPr>
          <p:cNvPr id="10" name="Text Placeholder 4">
            <a:extLst>
              <a:ext uri="{FF2B5EF4-FFF2-40B4-BE49-F238E27FC236}">
                <a16:creationId xmlns:a16="http://schemas.microsoft.com/office/drawing/2014/main" id="{81B2BC62-411C-1543-9486-CE8D0DD7EEFE}"/>
              </a:ext>
            </a:extLst>
          </p:cNvPr>
          <p:cNvSpPr>
            <a:spLocks noGrp="1"/>
          </p:cNvSpPr>
          <p:nvPr>
            <p:ph type="body" sz="quarter" idx="13" hasCustomPrompt="1"/>
          </p:nvPr>
        </p:nvSpPr>
        <p:spPr>
          <a:xfrm>
            <a:off x="2443543" y="4069173"/>
            <a:ext cx="9247735" cy="882272"/>
          </a:xfrm>
          <a:prstGeom prst="rect">
            <a:avLst/>
          </a:prstGeom>
          <a:noFill/>
        </p:spPr>
        <p:txBody>
          <a:bodyPr wrap="square" anchor="t">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lang="it-IT" sz="2800" b="0" i="0" kern="1200" smtClean="0">
                <a:solidFill>
                  <a:srgbClr val="DF1B12"/>
                </a:solidFill>
                <a:effectLst/>
                <a:latin typeface="Calibri" panose="020F0502020204030204" pitchFamily="34" charset="0"/>
                <a:ea typeface="Inter" panose="020B05020300000000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Subtitle Cum sociis </a:t>
            </a:r>
            <a:r>
              <a:rPr lang="en-US" dirty="0" err="1"/>
              <a:t>natoque</a:t>
            </a:r>
            <a:r>
              <a:rPr lang="en-US" dirty="0"/>
              <a:t> </a:t>
            </a:r>
            <a:r>
              <a:rPr lang="en-US" dirty="0" err="1"/>
              <a:t>penatibus</a:t>
            </a:r>
            <a:r>
              <a:rPr lang="en-US" dirty="0"/>
              <a:t> </a:t>
            </a:r>
            <a:br>
              <a:rPr lang="en-US" dirty="0"/>
            </a:br>
            <a:r>
              <a:rPr lang="en-US" dirty="0"/>
              <a:t>et </a:t>
            </a:r>
            <a:r>
              <a:rPr lang="en-US" dirty="0" err="1"/>
              <a:t>magnis</a:t>
            </a:r>
            <a:r>
              <a:rPr lang="en-US" dirty="0"/>
              <a:t> dis </a:t>
            </a:r>
            <a:r>
              <a:rPr lang="en-US" dirty="0" err="1"/>
              <a:t>parturiente</a:t>
            </a:r>
            <a:r>
              <a:rPr lang="en-US" dirty="0"/>
              <a:t> </a:t>
            </a:r>
            <a:r>
              <a:rPr lang="en-US" dirty="0" err="1"/>
              <a:t>montes</a:t>
            </a:r>
            <a:endParaRPr lang="en-US" dirty="0"/>
          </a:p>
        </p:txBody>
      </p:sp>
    </p:spTree>
    <p:extLst>
      <p:ext uri="{BB962C8B-B14F-4D97-AF65-F5344CB8AC3E}">
        <p14:creationId xmlns:p14="http://schemas.microsoft.com/office/powerpoint/2010/main" val="3519884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White Image Cover Title ">
    <p:spTree>
      <p:nvGrpSpPr>
        <p:cNvPr id="1" name=""/>
        <p:cNvGrpSpPr/>
        <p:nvPr/>
      </p:nvGrpSpPr>
      <p:grpSpPr>
        <a:xfrm>
          <a:off x="0" y="0"/>
          <a:ext cx="0" cy="0"/>
          <a:chOff x="0" y="0"/>
          <a:chExt cx="0" cy="0"/>
        </a:xfrm>
      </p:grpSpPr>
      <p:pic>
        <p:nvPicPr>
          <p:cNvPr id="9" name="Immagine 8">
            <a:extLst>
              <a:ext uri="{FF2B5EF4-FFF2-40B4-BE49-F238E27FC236}">
                <a16:creationId xmlns:a16="http://schemas.microsoft.com/office/drawing/2014/main" id="{0C698A80-66AF-2A4E-8EC3-FC8F814D7E7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62392" y="1021136"/>
            <a:ext cx="1801059" cy="648000"/>
          </a:xfrm>
          <a:prstGeom prst="rect">
            <a:avLst/>
          </a:prstGeom>
        </p:spPr>
      </p:pic>
      <p:sp>
        <p:nvSpPr>
          <p:cNvPr id="10" name="Text Placeholder 4">
            <a:extLst>
              <a:ext uri="{FF2B5EF4-FFF2-40B4-BE49-F238E27FC236}">
                <a16:creationId xmlns:a16="http://schemas.microsoft.com/office/drawing/2014/main" id="{E661B63A-13C2-1647-B400-A0B2C532E95D}"/>
              </a:ext>
            </a:extLst>
          </p:cNvPr>
          <p:cNvSpPr>
            <a:spLocks noGrp="1"/>
          </p:cNvSpPr>
          <p:nvPr>
            <p:ph type="body" sz="quarter" idx="10" hasCustomPrompt="1"/>
          </p:nvPr>
        </p:nvSpPr>
        <p:spPr>
          <a:xfrm>
            <a:off x="5462394" y="2554378"/>
            <a:ext cx="6228884" cy="1639797"/>
          </a:xfrm>
          <a:prstGeom prst="rect">
            <a:avLst/>
          </a:prstGeom>
        </p:spPr>
        <p:txBody>
          <a:bodyPr anchor="b"/>
          <a:lstStyle>
            <a:lvl1pPr marL="0" indent="0" algn="r">
              <a:lnSpc>
                <a:spcPts val="5600"/>
              </a:lnSpc>
              <a:spcBef>
                <a:spcPts val="0"/>
              </a:spcBef>
              <a:buNone/>
              <a:defRPr sz="5000" b="1" i="0" u="sng">
                <a:solidFill>
                  <a:srgbClr val="DF1B12"/>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Title Lorem</a:t>
            </a:r>
          </a:p>
        </p:txBody>
      </p:sp>
      <p:sp>
        <p:nvSpPr>
          <p:cNvPr id="11" name="Text Placeholder 4">
            <a:extLst>
              <a:ext uri="{FF2B5EF4-FFF2-40B4-BE49-F238E27FC236}">
                <a16:creationId xmlns:a16="http://schemas.microsoft.com/office/drawing/2014/main" id="{76C0574E-534E-0841-BCB5-F0DCBF137F1C}"/>
              </a:ext>
            </a:extLst>
          </p:cNvPr>
          <p:cNvSpPr>
            <a:spLocks noGrp="1"/>
          </p:cNvSpPr>
          <p:nvPr>
            <p:ph type="body" sz="quarter" idx="13" hasCustomPrompt="1"/>
          </p:nvPr>
        </p:nvSpPr>
        <p:spPr>
          <a:xfrm>
            <a:off x="5462393" y="4205243"/>
            <a:ext cx="6228885" cy="882272"/>
          </a:xfrm>
          <a:prstGeom prst="rect">
            <a:avLst/>
          </a:prstGeom>
          <a:noFill/>
        </p:spPr>
        <p:txBody>
          <a:bodyPr wrap="square" anchor="t">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lang="it-IT" sz="2400" b="0" i="0" kern="1200" smtClean="0">
                <a:solidFill>
                  <a:srgbClr val="DF1B12"/>
                </a:solidFill>
                <a:effectLst/>
                <a:latin typeface="Calibri" panose="020F0502020204030204" pitchFamily="34" charset="0"/>
                <a:ea typeface="Inter" panose="020B05020300000000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Subtitle Cum sociis </a:t>
            </a:r>
            <a:r>
              <a:rPr lang="en-US" dirty="0" err="1"/>
              <a:t>natoque</a:t>
            </a:r>
            <a:r>
              <a:rPr lang="en-US" dirty="0"/>
              <a:t> </a:t>
            </a:r>
            <a:r>
              <a:rPr lang="en-US" dirty="0" err="1"/>
              <a:t>penatibus</a:t>
            </a:r>
            <a:r>
              <a:rPr lang="en-US" dirty="0"/>
              <a:t> </a:t>
            </a:r>
            <a:br>
              <a:rPr lang="en-US" dirty="0"/>
            </a:br>
            <a:r>
              <a:rPr lang="en-US" dirty="0"/>
              <a:t>et </a:t>
            </a:r>
            <a:r>
              <a:rPr lang="en-US" dirty="0" err="1"/>
              <a:t>magnis</a:t>
            </a:r>
            <a:r>
              <a:rPr lang="en-US" dirty="0"/>
              <a:t> dis </a:t>
            </a:r>
            <a:r>
              <a:rPr lang="en-US" dirty="0" err="1"/>
              <a:t>parturiente</a:t>
            </a:r>
            <a:r>
              <a:rPr lang="en-US" dirty="0"/>
              <a:t> </a:t>
            </a:r>
            <a:r>
              <a:rPr lang="en-US" dirty="0" err="1"/>
              <a:t>montes</a:t>
            </a:r>
            <a:endParaRPr lang="en-US" dirty="0"/>
          </a:p>
        </p:txBody>
      </p:sp>
      <p:sp>
        <p:nvSpPr>
          <p:cNvPr id="12" name="Text Placeholder 4">
            <a:extLst>
              <a:ext uri="{FF2B5EF4-FFF2-40B4-BE49-F238E27FC236}">
                <a16:creationId xmlns:a16="http://schemas.microsoft.com/office/drawing/2014/main" id="{DE999179-7388-1342-80DA-D110931765D8}"/>
              </a:ext>
            </a:extLst>
          </p:cNvPr>
          <p:cNvSpPr>
            <a:spLocks noGrp="1"/>
          </p:cNvSpPr>
          <p:nvPr>
            <p:ph type="body" sz="quarter" idx="15" hasCustomPrompt="1"/>
          </p:nvPr>
        </p:nvSpPr>
        <p:spPr>
          <a:xfrm>
            <a:off x="5462393" y="5588647"/>
            <a:ext cx="6228885" cy="424302"/>
          </a:xfrm>
          <a:prstGeom prst="rect">
            <a:avLst/>
          </a:prstGeom>
          <a:noFill/>
        </p:spPr>
        <p:txBody>
          <a:bodyPr wrap="square" anchor="t">
            <a:noAutofit/>
          </a:bodyPr>
          <a:lstStyle>
            <a:lvl1pPr marL="0" marR="0" indent="0" algn="r" defTabSz="914400" rtl="0" eaLnBrk="1" fontAlgn="auto" latinLnBrk="0" hangingPunct="1">
              <a:lnSpc>
                <a:spcPct val="100000"/>
              </a:lnSpc>
              <a:spcBef>
                <a:spcPts val="600"/>
              </a:spcBef>
              <a:spcAft>
                <a:spcPts val="0"/>
              </a:spcAft>
              <a:buClrTx/>
              <a:buSzTx/>
              <a:buFont typeface="Arial" panose="020B0604020202020204" pitchFamily="34" charset="0"/>
              <a:buNone/>
              <a:tabLst/>
              <a:defRPr sz="2000" b="0" i="0">
                <a:solidFill>
                  <a:srgbClr val="404648"/>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Author Name</a:t>
            </a:r>
          </a:p>
        </p:txBody>
      </p:sp>
      <p:sp>
        <p:nvSpPr>
          <p:cNvPr id="13" name="Text Placeholder 4">
            <a:extLst>
              <a:ext uri="{FF2B5EF4-FFF2-40B4-BE49-F238E27FC236}">
                <a16:creationId xmlns:a16="http://schemas.microsoft.com/office/drawing/2014/main" id="{DC33C235-D510-E440-A7E8-ADAACA41AB6A}"/>
              </a:ext>
            </a:extLst>
          </p:cNvPr>
          <p:cNvSpPr>
            <a:spLocks noGrp="1"/>
          </p:cNvSpPr>
          <p:nvPr>
            <p:ph type="body" sz="quarter" idx="16" hasCustomPrompt="1"/>
          </p:nvPr>
        </p:nvSpPr>
        <p:spPr>
          <a:xfrm>
            <a:off x="5462392" y="5972757"/>
            <a:ext cx="6228885" cy="424303"/>
          </a:xfrm>
          <a:prstGeom prst="rect">
            <a:avLst/>
          </a:prstGeom>
          <a:noFill/>
        </p:spPr>
        <p:txBody>
          <a:bodyPr wrap="square" anchor="b">
            <a:noAutofit/>
          </a:bodyPr>
          <a:lstStyle>
            <a:lvl1pPr marL="0" marR="0" indent="0" algn="r" defTabSz="914400" rtl="0" eaLnBrk="1" fontAlgn="auto" latinLnBrk="0" hangingPunct="1">
              <a:lnSpc>
                <a:spcPct val="100000"/>
              </a:lnSpc>
              <a:spcBef>
                <a:spcPts val="600"/>
              </a:spcBef>
              <a:spcAft>
                <a:spcPts val="0"/>
              </a:spcAft>
              <a:buClrTx/>
              <a:buSzTx/>
              <a:buFont typeface="Arial" panose="020B0604020202020204" pitchFamily="34" charset="0"/>
              <a:buNone/>
              <a:tabLst/>
              <a:defRPr sz="2000" b="0" i="0">
                <a:solidFill>
                  <a:srgbClr val="DF1B12"/>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10.10.22</a:t>
            </a:r>
          </a:p>
        </p:txBody>
      </p:sp>
      <p:sp>
        <p:nvSpPr>
          <p:cNvPr id="14" name="Picture Placeholder 7">
            <a:extLst>
              <a:ext uri="{FF2B5EF4-FFF2-40B4-BE49-F238E27FC236}">
                <a16:creationId xmlns:a16="http://schemas.microsoft.com/office/drawing/2014/main" id="{078EC6D8-A894-C54E-8156-1FCC250D08AC}"/>
              </a:ext>
            </a:extLst>
          </p:cNvPr>
          <p:cNvSpPr>
            <a:spLocks noGrp="1"/>
          </p:cNvSpPr>
          <p:nvPr>
            <p:ph type="pic" sz="quarter" idx="17"/>
          </p:nvPr>
        </p:nvSpPr>
        <p:spPr>
          <a:xfrm>
            <a:off x="0" y="0"/>
            <a:ext cx="4849200" cy="6858000"/>
          </a:xfrm>
          <a:prstGeom prst="rect">
            <a:avLst/>
          </a:prstGeom>
          <a:solidFill>
            <a:schemeClr val="bg1">
              <a:lumMod val="85000"/>
            </a:schemeClr>
          </a:solidFill>
        </p:spPr>
        <p:txBody>
          <a:bodyPr/>
          <a:lstStyle>
            <a:lvl1pPr marL="0" indent="0">
              <a:buFontTx/>
              <a:buNone/>
              <a:defRPr sz="1400"/>
            </a:lvl1pPr>
          </a:lstStyle>
          <a:p>
            <a:r>
              <a:rPr lang="it-IT" dirty="0"/>
              <a:t>Fare clic sull'icona per inserire un'immagine</a:t>
            </a:r>
            <a:endParaRPr lang="en-US" dirty="0"/>
          </a:p>
        </p:txBody>
      </p:sp>
    </p:spTree>
    <p:extLst>
      <p:ext uri="{BB962C8B-B14F-4D97-AF65-F5344CB8AC3E}">
        <p14:creationId xmlns:p14="http://schemas.microsoft.com/office/powerpoint/2010/main" val="2689480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Red Cover Title">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78489662-1A79-2A4F-AB57-C5005B7474C7}"/>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IT" dirty="0">
              <a:solidFill>
                <a:schemeClr val="accent1"/>
              </a:solidFill>
            </a:endParaRPr>
          </a:p>
        </p:txBody>
      </p:sp>
      <p:pic>
        <p:nvPicPr>
          <p:cNvPr id="11" name="Grafik 7" descr="Ein Bild, das Text, Geschirr, ClipArt, Teller enthält.&#10;&#10;Automatisch generierte Beschreibung">
            <a:extLst>
              <a:ext uri="{FF2B5EF4-FFF2-40B4-BE49-F238E27FC236}">
                <a16:creationId xmlns:a16="http://schemas.microsoft.com/office/drawing/2014/main" id="{CCD78E8B-05B7-CF4A-BFD8-19EC64A675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62392" y="1021136"/>
            <a:ext cx="1777371" cy="648000"/>
          </a:xfrm>
          <a:prstGeom prst="rect">
            <a:avLst/>
          </a:prstGeom>
        </p:spPr>
      </p:pic>
      <p:sp>
        <p:nvSpPr>
          <p:cNvPr id="13" name="Text Placeholder 4">
            <a:extLst>
              <a:ext uri="{FF2B5EF4-FFF2-40B4-BE49-F238E27FC236}">
                <a16:creationId xmlns:a16="http://schemas.microsoft.com/office/drawing/2014/main" id="{7B07D0DE-C7DD-9A48-962F-2C34E24DFC5C}"/>
              </a:ext>
            </a:extLst>
          </p:cNvPr>
          <p:cNvSpPr>
            <a:spLocks noGrp="1"/>
          </p:cNvSpPr>
          <p:nvPr>
            <p:ph type="body" sz="quarter" idx="10" hasCustomPrompt="1"/>
          </p:nvPr>
        </p:nvSpPr>
        <p:spPr>
          <a:xfrm>
            <a:off x="5462394" y="2554378"/>
            <a:ext cx="6228884" cy="1639797"/>
          </a:xfrm>
          <a:prstGeom prst="rect">
            <a:avLst/>
          </a:prstGeom>
        </p:spPr>
        <p:txBody>
          <a:bodyPr anchor="b"/>
          <a:lstStyle>
            <a:lvl1pPr marL="0" indent="0" algn="r">
              <a:lnSpc>
                <a:spcPts val="5600"/>
              </a:lnSpc>
              <a:spcBef>
                <a:spcPts val="0"/>
              </a:spcBef>
              <a:buNone/>
              <a:defRPr sz="5000" b="1" i="0" u="sng">
                <a:solidFill>
                  <a:schemeClr val="bg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Title Lorem</a:t>
            </a:r>
          </a:p>
        </p:txBody>
      </p:sp>
      <p:sp>
        <p:nvSpPr>
          <p:cNvPr id="14" name="Text Placeholder 4">
            <a:extLst>
              <a:ext uri="{FF2B5EF4-FFF2-40B4-BE49-F238E27FC236}">
                <a16:creationId xmlns:a16="http://schemas.microsoft.com/office/drawing/2014/main" id="{A2E1A3CE-DA6B-2345-A64C-EE95FD4B981B}"/>
              </a:ext>
            </a:extLst>
          </p:cNvPr>
          <p:cNvSpPr>
            <a:spLocks noGrp="1"/>
          </p:cNvSpPr>
          <p:nvPr>
            <p:ph type="body" sz="quarter" idx="13" hasCustomPrompt="1"/>
          </p:nvPr>
        </p:nvSpPr>
        <p:spPr>
          <a:xfrm>
            <a:off x="5462393" y="4205243"/>
            <a:ext cx="6228885" cy="882272"/>
          </a:xfrm>
          <a:prstGeom prst="rect">
            <a:avLst/>
          </a:prstGeom>
          <a:noFill/>
        </p:spPr>
        <p:txBody>
          <a:bodyPr wrap="square" anchor="t">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lang="it-IT" sz="2400" b="0" i="0" kern="1200" smtClean="0">
                <a:solidFill>
                  <a:schemeClr val="bg1"/>
                </a:solidFill>
                <a:effectLst/>
                <a:latin typeface="+mn-lt"/>
                <a:ea typeface="Inter" panose="020B0502030000000004" pitchFamily="34" charset="0"/>
                <a:cs typeface="Inter" panose="020B05020300000000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Subtitle Cum sociis </a:t>
            </a:r>
            <a:r>
              <a:rPr lang="en-US" dirty="0" err="1"/>
              <a:t>natoque</a:t>
            </a:r>
            <a:r>
              <a:rPr lang="en-US" dirty="0"/>
              <a:t> </a:t>
            </a:r>
            <a:r>
              <a:rPr lang="en-US" dirty="0" err="1"/>
              <a:t>penatibus</a:t>
            </a:r>
            <a:r>
              <a:rPr lang="en-US" dirty="0"/>
              <a:t> </a:t>
            </a:r>
            <a:br>
              <a:rPr lang="en-US" dirty="0"/>
            </a:br>
            <a:r>
              <a:rPr lang="en-US" dirty="0"/>
              <a:t>et </a:t>
            </a:r>
            <a:r>
              <a:rPr lang="en-US" dirty="0" err="1"/>
              <a:t>magnis</a:t>
            </a:r>
            <a:r>
              <a:rPr lang="en-US" dirty="0"/>
              <a:t> dis </a:t>
            </a:r>
            <a:r>
              <a:rPr lang="en-US" dirty="0" err="1"/>
              <a:t>parturiente</a:t>
            </a:r>
            <a:r>
              <a:rPr lang="en-US" dirty="0"/>
              <a:t> </a:t>
            </a:r>
            <a:r>
              <a:rPr lang="en-US" dirty="0" err="1"/>
              <a:t>montes</a:t>
            </a:r>
            <a:endParaRPr lang="en-US" dirty="0"/>
          </a:p>
        </p:txBody>
      </p:sp>
      <p:sp>
        <p:nvSpPr>
          <p:cNvPr id="15" name="Text Placeholder 4">
            <a:extLst>
              <a:ext uri="{FF2B5EF4-FFF2-40B4-BE49-F238E27FC236}">
                <a16:creationId xmlns:a16="http://schemas.microsoft.com/office/drawing/2014/main" id="{1FB8854F-485C-1D4D-95D1-C1455848EBBA}"/>
              </a:ext>
            </a:extLst>
          </p:cNvPr>
          <p:cNvSpPr>
            <a:spLocks noGrp="1"/>
          </p:cNvSpPr>
          <p:nvPr>
            <p:ph type="body" sz="quarter" idx="15" hasCustomPrompt="1"/>
          </p:nvPr>
        </p:nvSpPr>
        <p:spPr>
          <a:xfrm>
            <a:off x="5462393" y="5588647"/>
            <a:ext cx="6228885" cy="424302"/>
          </a:xfrm>
          <a:prstGeom prst="rect">
            <a:avLst/>
          </a:prstGeom>
          <a:noFill/>
        </p:spPr>
        <p:txBody>
          <a:bodyPr wrap="square" anchor="t">
            <a:noAutofit/>
          </a:bodyPr>
          <a:lstStyle>
            <a:lvl1pPr marL="0" marR="0" indent="0" algn="r" defTabSz="914400" rtl="0" eaLnBrk="1" fontAlgn="auto" latinLnBrk="0" hangingPunct="1">
              <a:lnSpc>
                <a:spcPct val="100000"/>
              </a:lnSpc>
              <a:spcBef>
                <a:spcPts val="600"/>
              </a:spcBef>
              <a:spcAft>
                <a:spcPts val="0"/>
              </a:spcAft>
              <a:buClrTx/>
              <a:buSzTx/>
              <a:buFont typeface="Arial" panose="020B0604020202020204" pitchFamily="34" charset="0"/>
              <a:buNone/>
              <a:tabLst/>
              <a:defRPr sz="2000" b="0">
                <a:solidFill>
                  <a:srgbClr val="404648"/>
                </a:solidFill>
                <a:latin typeface="+mn-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Author Name</a:t>
            </a:r>
          </a:p>
        </p:txBody>
      </p:sp>
      <p:sp>
        <p:nvSpPr>
          <p:cNvPr id="16" name="Text Placeholder 4">
            <a:extLst>
              <a:ext uri="{FF2B5EF4-FFF2-40B4-BE49-F238E27FC236}">
                <a16:creationId xmlns:a16="http://schemas.microsoft.com/office/drawing/2014/main" id="{BF935293-5F03-9648-9F34-3494C692B1BD}"/>
              </a:ext>
            </a:extLst>
          </p:cNvPr>
          <p:cNvSpPr>
            <a:spLocks noGrp="1"/>
          </p:cNvSpPr>
          <p:nvPr>
            <p:ph type="body" sz="quarter" idx="16" hasCustomPrompt="1"/>
          </p:nvPr>
        </p:nvSpPr>
        <p:spPr>
          <a:xfrm>
            <a:off x="5462392" y="5972757"/>
            <a:ext cx="6228885" cy="424303"/>
          </a:xfrm>
          <a:prstGeom prst="rect">
            <a:avLst/>
          </a:prstGeom>
          <a:noFill/>
        </p:spPr>
        <p:txBody>
          <a:bodyPr wrap="square" anchor="b">
            <a:noAutofit/>
          </a:bodyPr>
          <a:lstStyle>
            <a:lvl1pPr marL="0" marR="0" indent="0" algn="r" defTabSz="914400" rtl="0" eaLnBrk="1" fontAlgn="auto" latinLnBrk="0" hangingPunct="1">
              <a:lnSpc>
                <a:spcPct val="100000"/>
              </a:lnSpc>
              <a:spcBef>
                <a:spcPts val="600"/>
              </a:spcBef>
              <a:spcAft>
                <a:spcPts val="0"/>
              </a:spcAft>
              <a:buClrTx/>
              <a:buSzTx/>
              <a:buFont typeface="Arial" panose="020B0604020202020204" pitchFamily="34" charset="0"/>
              <a:buNone/>
              <a:tabLst/>
              <a:defRPr sz="2000" b="0">
                <a:solidFill>
                  <a:schemeClr val="bg1"/>
                </a:solidFill>
                <a:latin typeface="+mn-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10.10.22</a:t>
            </a:r>
          </a:p>
        </p:txBody>
      </p:sp>
      <p:sp>
        <p:nvSpPr>
          <p:cNvPr id="20" name="Picture Placeholder 7">
            <a:extLst>
              <a:ext uri="{FF2B5EF4-FFF2-40B4-BE49-F238E27FC236}">
                <a16:creationId xmlns:a16="http://schemas.microsoft.com/office/drawing/2014/main" id="{B6459ED3-2FF5-0548-A1DB-E4AA83208509}"/>
              </a:ext>
            </a:extLst>
          </p:cNvPr>
          <p:cNvSpPr>
            <a:spLocks noGrp="1"/>
          </p:cNvSpPr>
          <p:nvPr>
            <p:ph type="pic" sz="quarter" idx="17"/>
          </p:nvPr>
        </p:nvSpPr>
        <p:spPr>
          <a:xfrm>
            <a:off x="0" y="0"/>
            <a:ext cx="4849200" cy="6858000"/>
          </a:xfrm>
          <a:prstGeom prst="rect">
            <a:avLst/>
          </a:prstGeom>
          <a:solidFill>
            <a:schemeClr val="bg1">
              <a:lumMod val="85000"/>
            </a:schemeClr>
          </a:solidFill>
        </p:spPr>
        <p:txBody>
          <a:bodyPr/>
          <a:lstStyle>
            <a:lvl1pPr marL="0" indent="0">
              <a:buFontTx/>
              <a:buNone/>
              <a:defRPr sz="1400"/>
            </a:lvl1pPr>
          </a:lstStyle>
          <a:p>
            <a:r>
              <a:rPr lang="it-IT" dirty="0"/>
              <a:t>Fare clic sull'icona per inserire un'immagine</a:t>
            </a:r>
            <a:endParaRPr lang="en-US" dirty="0"/>
          </a:p>
        </p:txBody>
      </p:sp>
    </p:spTree>
    <p:extLst>
      <p:ext uri="{BB962C8B-B14F-4D97-AF65-F5344CB8AC3E}">
        <p14:creationId xmlns:p14="http://schemas.microsoft.com/office/powerpoint/2010/main" val="2285717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rey Image Cover Title ">
    <p:spTree>
      <p:nvGrpSpPr>
        <p:cNvPr id="1" name=""/>
        <p:cNvGrpSpPr/>
        <p:nvPr/>
      </p:nvGrpSpPr>
      <p:grpSpPr>
        <a:xfrm>
          <a:off x="0" y="0"/>
          <a:ext cx="0" cy="0"/>
          <a:chOff x="0" y="0"/>
          <a:chExt cx="0" cy="0"/>
        </a:xfrm>
      </p:grpSpPr>
      <p:sp>
        <p:nvSpPr>
          <p:cNvPr id="7" name="Rechteck 5">
            <a:extLst>
              <a:ext uri="{FF2B5EF4-FFF2-40B4-BE49-F238E27FC236}">
                <a16:creationId xmlns:a16="http://schemas.microsoft.com/office/drawing/2014/main" id="{9AE6C42C-FF0E-1447-A180-A38172CF830F}"/>
              </a:ext>
            </a:extLst>
          </p:cNvPr>
          <p:cNvSpPr/>
          <p:nvPr userDrawn="1"/>
        </p:nvSpPr>
        <p:spPr>
          <a:xfrm>
            <a:off x="0" y="0"/>
            <a:ext cx="12192000" cy="6858000"/>
          </a:xfrm>
          <a:prstGeom prst="rect">
            <a:avLst/>
          </a:prstGeom>
          <a:solidFill>
            <a:srgbClr val="404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IT" dirty="0">
              <a:solidFill>
                <a:srgbClr val="404648"/>
              </a:solidFill>
            </a:endParaRPr>
          </a:p>
        </p:txBody>
      </p:sp>
      <p:pic>
        <p:nvPicPr>
          <p:cNvPr id="8" name="Grafik 7" descr="Ein Bild, das Text, Geschirr, ClipArt, Teller enthält.&#10;&#10;Automatisch generierte Beschreibung">
            <a:extLst>
              <a:ext uri="{FF2B5EF4-FFF2-40B4-BE49-F238E27FC236}">
                <a16:creationId xmlns:a16="http://schemas.microsoft.com/office/drawing/2014/main" id="{07C0BAC5-1ACC-B840-9539-4137BF3B039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62392" y="1021136"/>
            <a:ext cx="1777371" cy="648000"/>
          </a:xfrm>
          <a:prstGeom prst="rect">
            <a:avLst/>
          </a:prstGeom>
        </p:spPr>
      </p:pic>
      <p:sp>
        <p:nvSpPr>
          <p:cNvPr id="9" name="Text Placeholder 4">
            <a:extLst>
              <a:ext uri="{FF2B5EF4-FFF2-40B4-BE49-F238E27FC236}">
                <a16:creationId xmlns:a16="http://schemas.microsoft.com/office/drawing/2014/main" id="{C69B5201-7BD6-0D45-AAA2-6759DEB8B370}"/>
              </a:ext>
            </a:extLst>
          </p:cNvPr>
          <p:cNvSpPr>
            <a:spLocks noGrp="1"/>
          </p:cNvSpPr>
          <p:nvPr>
            <p:ph type="body" sz="quarter" idx="10" hasCustomPrompt="1"/>
          </p:nvPr>
        </p:nvSpPr>
        <p:spPr>
          <a:xfrm>
            <a:off x="5462394" y="2554378"/>
            <a:ext cx="6228884" cy="1639797"/>
          </a:xfrm>
          <a:prstGeom prst="rect">
            <a:avLst/>
          </a:prstGeom>
        </p:spPr>
        <p:txBody>
          <a:bodyPr anchor="b"/>
          <a:lstStyle>
            <a:lvl1pPr marL="0" indent="0" algn="r">
              <a:lnSpc>
                <a:spcPts val="5600"/>
              </a:lnSpc>
              <a:spcBef>
                <a:spcPts val="0"/>
              </a:spcBef>
              <a:buNone/>
              <a:defRPr sz="5000" b="1" i="0" u="sng">
                <a:solidFill>
                  <a:schemeClr val="bg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Title Lorem</a:t>
            </a:r>
          </a:p>
        </p:txBody>
      </p:sp>
      <p:sp>
        <p:nvSpPr>
          <p:cNvPr id="10" name="Text Placeholder 4">
            <a:extLst>
              <a:ext uri="{FF2B5EF4-FFF2-40B4-BE49-F238E27FC236}">
                <a16:creationId xmlns:a16="http://schemas.microsoft.com/office/drawing/2014/main" id="{56334B7A-7117-5946-8A9C-540BFE1C79DC}"/>
              </a:ext>
            </a:extLst>
          </p:cNvPr>
          <p:cNvSpPr>
            <a:spLocks noGrp="1"/>
          </p:cNvSpPr>
          <p:nvPr>
            <p:ph type="body" sz="quarter" idx="13" hasCustomPrompt="1"/>
          </p:nvPr>
        </p:nvSpPr>
        <p:spPr>
          <a:xfrm>
            <a:off x="5462393" y="4205243"/>
            <a:ext cx="6228885" cy="882272"/>
          </a:xfrm>
          <a:prstGeom prst="rect">
            <a:avLst/>
          </a:prstGeom>
          <a:noFill/>
        </p:spPr>
        <p:txBody>
          <a:bodyPr wrap="square" anchor="t">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lang="it-IT" sz="2400" b="0" i="0" kern="1200" smtClean="0">
                <a:solidFill>
                  <a:schemeClr val="bg1"/>
                </a:solidFill>
                <a:effectLst/>
                <a:latin typeface="+mn-lt"/>
                <a:ea typeface="Inter" panose="020B0502030000000004" pitchFamily="34" charset="0"/>
                <a:cs typeface="Inter" panose="020B05020300000000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Subtitle Cum sociis </a:t>
            </a:r>
            <a:r>
              <a:rPr lang="en-US" dirty="0" err="1"/>
              <a:t>natoque</a:t>
            </a:r>
            <a:r>
              <a:rPr lang="en-US" dirty="0"/>
              <a:t> </a:t>
            </a:r>
            <a:r>
              <a:rPr lang="en-US" dirty="0" err="1"/>
              <a:t>penatibus</a:t>
            </a:r>
            <a:r>
              <a:rPr lang="en-US" dirty="0"/>
              <a:t> </a:t>
            </a:r>
            <a:br>
              <a:rPr lang="en-US" dirty="0"/>
            </a:br>
            <a:r>
              <a:rPr lang="en-US" dirty="0"/>
              <a:t>et </a:t>
            </a:r>
            <a:r>
              <a:rPr lang="en-US" dirty="0" err="1"/>
              <a:t>magnis</a:t>
            </a:r>
            <a:r>
              <a:rPr lang="en-US" dirty="0"/>
              <a:t> dis </a:t>
            </a:r>
            <a:r>
              <a:rPr lang="en-US" dirty="0" err="1"/>
              <a:t>parturiente</a:t>
            </a:r>
            <a:r>
              <a:rPr lang="en-US" dirty="0"/>
              <a:t> </a:t>
            </a:r>
            <a:r>
              <a:rPr lang="en-US" dirty="0" err="1"/>
              <a:t>montes</a:t>
            </a:r>
            <a:endParaRPr lang="en-US" dirty="0"/>
          </a:p>
        </p:txBody>
      </p:sp>
      <p:sp>
        <p:nvSpPr>
          <p:cNvPr id="11" name="Text Placeholder 4">
            <a:extLst>
              <a:ext uri="{FF2B5EF4-FFF2-40B4-BE49-F238E27FC236}">
                <a16:creationId xmlns:a16="http://schemas.microsoft.com/office/drawing/2014/main" id="{37893150-EFD5-0648-9336-1A49B413D8D1}"/>
              </a:ext>
            </a:extLst>
          </p:cNvPr>
          <p:cNvSpPr>
            <a:spLocks noGrp="1"/>
          </p:cNvSpPr>
          <p:nvPr>
            <p:ph type="body" sz="quarter" idx="15" hasCustomPrompt="1"/>
          </p:nvPr>
        </p:nvSpPr>
        <p:spPr>
          <a:xfrm>
            <a:off x="5462393" y="5588647"/>
            <a:ext cx="6228885" cy="424302"/>
          </a:xfrm>
          <a:prstGeom prst="rect">
            <a:avLst/>
          </a:prstGeom>
          <a:noFill/>
        </p:spPr>
        <p:txBody>
          <a:bodyPr wrap="square" anchor="t">
            <a:noAutofit/>
          </a:bodyPr>
          <a:lstStyle>
            <a:lvl1pPr marL="0" marR="0" indent="0" algn="r" defTabSz="914400" rtl="0" eaLnBrk="1" fontAlgn="auto" latinLnBrk="0" hangingPunct="1">
              <a:lnSpc>
                <a:spcPct val="100000"/>
              </a:lnSpc>
              <a:spcBef>
                <a:spcPts val="600"/>
              </a:spcBef>
              <a:spcAft>
                <a:spcPts val="0"/>
              </a:spcAft>
              <a:buClrTx/>
              <a:buSzTx/>
              <a:buFont typeface="Arial" panose="020B0604020202020204" pitchFamily="34" charset="0"/>
              <a:buNone/>
              <a:tabLst/>
              <a:defRPr sz="2000" b="0">
                <a:solidFill>
                  <a:schemeClr val="accent1"/>
                </a:solidFill>
                <a:latin typeface="+mn-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Author Name</a:t>
            </a:r>
          </a:p>
        </p:txBody>
      </p:sp>
      <p:sp>
        <p:nvSpPr>
          <p:cNvPr id="12" name="Text Placeholder 4">
            <a:extLst>
              <a:ext uri="{FF2B5EF4-FFF2-40B4-BE49-F238E27FC236}">
                <a16:creationId xmlns:a16="http://schemas.microsoft.com/office/drawing/2014/main" id="{A13289A2-96BE-8342-97B9-7822CF1E7B2A}"/>
              </a:ext>
            </a:extLst>
          </p:cNvPr>
          <p:cNvSpPr>
            <a:spLocks noGrp="1"/>
          </p:cNvSpPr>
          <p:nvPr>
            <p:ph type="body" sz="quarter" idx="16" hasCustomPrompt="1"/>
          </p:nvPr>
        </p:nvSpPr>
        <p:spPr>
          <a:xfrm>
            <a:off x="5462392" y="5972757"/>
            <a:ext cx="6228885" cy="424303"/>
          </a:xfrm>
          <a:prstGeom prst="rect">
            <a:avLst/>
          </a:prstGeom>
          <a:noFill/>
        </p:spPr>
        <p:txBody>
          <a:bodyPr wrap="square" anchor="b">
            <a:noAutofit/>
          </a:bodyPr>
          <a:lstStyle>
            <a:lvl1pPr marL="0" marR="0" indent="0" algn="r" defTabSz="914400" rtl="0" eaLnBrk="1" fontAlgn="auto" latinLnBrk="0" hangingPunct="1">
              <a:lnSpc>
                <a:spcPct val="100000"/>
              </a:lnSpc>
              <a:spcBef>
                <a:spcPts val="600"/>
              </a:spcBef>
              <a:spcAft>
                <a:spcPts val="0"/>
              </a:spcAft>
              <a:buClrTx/>
              <a:buSzTx/>
              <a:buFont typeface="Arial" panose="020B0604020202020204" pitchFamily="34" charset="0"/>
              <a:buNone/>
              <a:tabLst/>
              <a:defRPr sz="2000" b="0">
                <a:solidFill>
                  <a:schemeClr val="bg1"/>
                </a:solidFill>
                <a:latin typeface="+mn-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10.10.22</a:t>
            </a:r>
          </a:p>
        </p:txBody>
      </p:sp>
      <p:sp>
        <p:nvSpPr>
          <p:cNvPr id="14" name="Picture Placeholder 7">
            <a:extLst>
              <a:ext uri="{FF2B5EF4-FFF2-40B4-BE49-F238E27FC236}">
                <a16:creationId xmlns:a16="http://schemas.microsoft.com/office/drawing/2014/main" id="{73CE07F7-1FC7-2B47-A983-28996537A26C}"/>
              </a:ext>
            </a:extLst>
          </p:cNvPr>
          <p:cNvSpPr>
            <a:spLocks noGrp="1"/>
          </p:cNvSpPr>
          <p:nvPr>
            <p:ph type="pic" sz="quarter" idx="17"/>
          </p:nvPr>
        </p:nvSpPr>
        <p:spPr>
          <a:xfrm>
            <a:off x="0" y="0"/>
            <a:ext cx="4849200" cy="6858000"/>
          </a:xfrm>
          <a:prstGeom prst="rect">
            <a:avLst/>
          </a:prstGeom>
          <a:solidFill>
            <a:schemeClr val="bg1">
              <a:lumMod val="85000"/>
            </a:schemeClr>
          </a:solidFill>
        </p:spPr>
        <p:txBody>
          <a:bodyPr/>
          <a:lstStyle>
            <a:lvl1pPr marL="0" indent="0">
              <a:buFontTx/>
              <a:buNone/>
              <a:defRPr sz="1400"/>
            </a:lvl1pPr>
          </a:lstStyle>
          <a:p>
            <a:r>
              <a:rPr lang="it-IT" dirty="0"/>
              <a:t>Fare clic sull'icona per inserire un'immagine</a:t>
            </a:r>
            <a:endParaRPr lang="en-US" dirty="0"/>
          </a:p>
        </p:txBody>
      </p:sp>
    </p:spTree>
    <p:extLst>
      <p:ext uri="{BB962C8B-B14F-4D97-AF65-F5344CB8AC3E}">
        <p14:creationId xmlns:p14="http://schemas.microsoft.com/office/powerpoint/2010/main" val="40149235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White Cover without Title">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78489662-1A79-2A4F-AB57-C5005B7474C7}"/>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IT" dirty="0"/>
          </a:p>
        </p:txBody>
      </p:sp>
      <p:pic>
        <p:nvPicPr>
          <p:cNvPr id="13" name="Immagine 12">
            <a:extLst>
              <a:ext uri="{FF2B5EF4-FFF2-40B4-BE49-F238E27FC236}">
                <a16:creationId xmlns:a16="http://schemas.microsoft.com/office/drawing/2014/main" id="{07D2A1FD-2856-6A43-97DE-F1AB6ABA7B1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6172" y="2253588"/>
            <a:ext cx="3402000" cy="1224000"/>
          </a:xfrm>
          <a:prstGeom prst="rect">
            <a:avLst/>
          </a:prstGeom>
        </p:spPr>
      </p:pic>
      <p:sp>
        <p:nvSpPr>
          <p:cNvPr id="8" name="Picture Placeholder 7">
            <a:extLst>
              <a:ext uri="{FF2B5EF4-FFF2-40B4-BE49-F238E27FC236}">
                <a16:creationId xmlns:a16="http://schemas.microsoft.com/office/drawing/2014/main" id="{30AF5E05-6C20-594B-9395-961A62B01121}"/>
              </a:ext>
            </a:extLst>
          </p:cNvPr>
          <p:cNvSpPr>
            <a:spLocks noGrp="1"/>
          </p:cNvSpPr>
          <p:nvPr>
            <p:ph type="pic" sz="quarter" idx="17"/>
          </p:nvPr>
        </p:nvSpPr>
        <p:spPr>
          <a:xfrm>
            <a:off x="7342800" y="0"/>
            <a:ext cx="4849200" cy="6858000"/>
          </a:xfrm>
          <a:prstGeom prst="rect">
            <a:avLst/>
          </a:prstGeom>
          <a:solidFill>
            <a:schemeClr val="bg1">
              <a:lumMod val="85000"/>
            </a:schemeClr>
          </a:solidFill>
        </p:spPr>
        <p:txBody>
          <a:bodyPr/>
          <a:lstStyle>
            <a:lvl1pPr marL="0" indent="0">
              <a:buNone/>
              <a:defRPr sz="1400"/>
            </a:lvl1pPr>
          </a:lstStyle>
          <a:p>
            <a:r>
              <a:rPr lang="it-IT" dirty="0"/>
              <a:t>Fare clic sull'icona per inserire un'immagine</a:t>
            </a:r>
            <a:endParaRPr lang="en-US" dirty="0"/>
          </a:p>
        </p:txBody>
      </p:sp>
    </p:spTree>
    <p:extLst>
      <p:ext uri="{BB962C8B-B14F-4D97-AF65-F5344CB8AC3E}">
        <p14:creationId xmlns:p14="http://schemas.microsoft.com/office/powerpoint/2010/main" val="41830008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ed White Cover without Title">
    <p:spTree>
      <p:nvGrpSpPr>
        <p:cNvPr id="1" name=""/>
        <p:cNvGrpSpPr/>
        <p:nvPr/>
      </p:nvGrpSpPr>
      <p:grpSpPr>
        <a:xfrm>
          <a:off x="0" y="0"/>
          <a:ext cx="0" cy="0"/>
          <a:chOff x="0" y="0"/>
          <a:chExt cx="0" cy="0"/>
        </a:xfrm>
      </p:grpSpPr>
      <p:sp>
        <p:nvSpPr>
          <p:cNvPr id="11" name="Rechteck 5">
            <a:extLst>
              <a:ext uri="{FF2B5EF4-FFF2-40B4-BE49-F238E27FC236}">
                <a16:creationId xmlns:a16="http://schemas.microsoft.com/office/drawing/2014/main" id="{107E39AA-AC3D-9945-8D70-9BCEAE18B209}"/>
              </a:ext>
            </a:extLst>
          </p:cNvPr>
          <p:cNvSpPr/>
          <p:nvPr userDrawn="1"/>
        </p:nvSpPr>
        <p:spPr>
          <a:xfrm>
            <a:off x="0" y="0"/>
            <a:ext cx="12192000" cy="6858000"/>
          </a:xfrm>
          <a:prstGeom prst="rect">
            <a:avLst/>
          </a:prstGeom>
          <a:solidFill>
            <a:srgbClr val="DF1B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IT" dirty="0"/>
          </a:p>
        </p:txBody>
      </p:sp>
      <p:pic>
        <p:nvPicPr>
          <p:cNvPr id="12" name="Grafik 7" descr="Ein Bild, das Text, Geschirr, ClipArt, Teller enthält.&#10;&#10;Automatisch generierte Beschreibung">
            <a:extLst>
              <a:ext uri="{FF2B5EF4-FFF2-40B4-BE49-F238E27FC236}">
                <a16:creationId xmlns:a16="http://schemas.microsoft.com/office/drawing/2014/main" id="{45A7072B-4E08-794F-9550-96484458C9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6171" y="2205000"/>
            <a:ext cx="3357256" cy="1224000"/>
          </a:xfrm>
          <a:prstGeom prst="rect">
            <a:avLst/>
          </a:prstGeom>
        </p:spPr>
      </p:pic>
      <p:sp>
        <p:nvSpPr>
          <p:cNvPr id="13" name="Picture Placeholder 7">
            <a:extLst>
              <a:ext uri="{FF2B5EF4-FFF2-40B4-BE49-F238E27FC236}">
                <a16:creationId xmlns:a16="http://schemas.microsoft.com/office/drawing/2014/main" id="{D51C654E-47F5-E745-91D4-F89B8DDEF878}"/>
              </a:ext>
            </a:extLst>
          </p:cNvPr>
          <p:cNvSpPr>
            <a:spLocks noGrp="1"/>
          </p:cNvSpPr>
          <p:nvPr>
            <p:ph type="pic" sz="quarter" idx="17"/>
          </p:nvPr>
        </p:nvSpPr>
        <p:spPr>
          <a:xfrm>
            <a:off x="7342800" y="0"/>
            <a:ext cx="4849200" cy="6858000"/>
          </a:xfrm>
          <a:prstGeom prst="rect">
            <a:avLst/>
          </a:prstGeom>
          <a:solidFill>
            <a:schemeClr val="bg1">
              <a:lumMod val="85000"/>
            </a:schemeClr>
          </a:solidFill>
        </p:spPr>
        <p:txBody>
          <a:bodyPr/>
          <a:lstStyle>
            <a:lvl1pPr marL="0" indent="0">
              <a:buNone/>
              <a:defRPr sz="1400"/>
            </a:lvl1pPr>
          </a:lstStyle>
          <a:p>
            <a:r>
              <a:rPr lang="it-IT" dirty="0"/>
              <a:t>Fare clic sull'icona per inserire un'immagine</a:t>
            </a:r>
            <a:endParaRPr lang="en-US" dirty="0"/>
          </a:p>
        </p:txBody>
      </p:sp>
    </p:spTree>
    <p:extLst>
      <p:ext uri="{BB962C8B-B14F-4D97-AF65-F5344CB8AC3E}">
        <p14:creationId xmlns:p14="http://schemas.microsoft.com/office/powerpoint/2010/main" val="4119092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mage Grey Cover without Title">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F5A3D0C7-A724-8D41-BB12-922F5DF9C656}"/>
              </a:ext>
            </a:extLst>
          </p:cNvPr>
          <p:cNvSpPr/>
          <p:nvPr userDrawn="1"/>
        </p:nvSpPr>
        <p:spPr>
          <a:xfrm>
            <a:off x="0" y="0"/>
            <a:ext cx="12192000" cy="6858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IT" dirty="0"/>
          </a:p>
        </p:txBody>
      </p:sp>
      <p:pic>
        <p:nvPicPr>
          <p:cNvPr id="7" name="Grafik 7" descr="Ein Bild, das Text, Geschirr, ClipArt, Teller enthält.&#10;&#10;Automatisch generierte Beschreibung">
            <a:extLst>
              <a:ext uri="{FF2B5EF4-FFF2-40B4-BE49-F238E27FC236}">
                <a16:creationId xmlns:a16="http://schemas.microsoft.com/office/drawing/2014/main" id="{B9C8C911-FBC0-FB4C-93A8-9D2F42483A3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6171" y="2205000"/>
            <a:ext cx="3357256" cy="1224000"/>
          </a:xfrm>
          <a:prstGeom prst="rect">
            <a:avLst/>
          </a:prstGeom>
        </p:spPr>
      </p:pic>
      <p:sp>
        <p:nvSpPr>
          <p:cNvPr id="9" name="Picture Placeholder 7">
            <a:extLst>
              <a:ext uri="{FF2B5EF4-FFF2-40B4-BE49-F238E27FC236}">
                <a16:creationId xmlns:a16="http://schemas.microsoft.com/office/drawing/2014/main" id="{3183B43C-BEE9-6B4B-B322-5AECFDBDC24C}"/>
              </a:ext>
            </a:extLst>
          </p:cNvPr>
          <p:cNvSpPr>
            <a:spLocks noGrp="1"/>
          </p:cNvSpPr>
          <p:nvPr>
            <p:ph type="pic" sz="quarter" idx="17"/>
          </p:nvPr>
        </p:nvSpPr>
        <p:spPr>
          <a:xfrm>
            <a:off x="7342800" y="0"/>
            <a:ext cx="4849200" cy="6858000"/>
          </a:xfrm>
          <a:prstGeom prst="rect">
            <a:avLst/>
          </a:prstGeom>
          <a:solidFill>
            <a:schemeClr val="bg1">
              <a:lumMod val="85000"/>
            </a:schemeClr>
          </a:solidFill>
        </p:spPr>
        <p:txBody>
          <a:bodyPr/>
          <a:lstStyle>
            <a:lvl1pPr marL="0" indent="0">
              <a:buNone/>
              <a:defRPr sz="1400"/>
            </a:lvl1pPr>
          </a:lstStyle>
          <a:p>
            <a:r>
              <a:rPr lang="it-IT" dirty="0"/>
              <a:t>Fare clic sull'icona per inserire un'immagine</a:t>
            </a:r>
            <a:endParaRPr lang="en-US" dirty="0"/>
          </a:p>
        </p:txBody>
      </p:sp>
    </p:spTree>
    <p:extLst>
      <p:ext uri="{BB962C8B-B14F-4D97-AF65-F5344CB8AC3E}">
        <p14:creationId xmlns:p14="http://schemas.microsoft.com/office/powerpoint/2010/main" val="2921475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White Chapter Title">
    <p:spTree>
      <p:nvGrpSpPr>
        <p:cNvPr id="1" name=""/>
        <p:cNvGrpSpPr/>
        <p:nvPr/>
      </p:nvGrpSpPr>
      <p:grpSpPr>
        <a:xfrm>
          <a:off x="0" y="0"/>
          <a:ext cx="0" cy="0"/>
          <a:chOff x="0" y="0"/>
          <a:chExt cx="0" cy="0"/>
        </a:xfrm>
      </p:grpSpPr>
      <p:sp>
        <p:nvSpPr>
          <p:cNvPr id="9" name="Text Placeholder 4">
            <a:extLst>
              <a:ext uri="{FF2B5EF4-FFF2-40B4-BE49-F238E27FC236}">
                <a16:creationId xmlns:a16="http://schemas.microsoft.com/office/drawing/2014/main" id="{4AA8B951-AEB5-934E-8512-DE8F2D2671BA}"/>
              </a:ext>
            </a:extLst>
          </p:cNvPr>
          <p:cNvSpPr>
            <a:spLocks noGrp="1"/>
          </p:cNvSpPr>
          <p:nvPr>
            <p:ph type="body" sz="quarter" idx="11" hasCustomPrompt="1"/>
          </p:nvPr>
        </p:nvSpPr>
        <p:spPr>
          <a:xfrm>
            <a:off x="467999" y="490769"/>
            <a:ext cx="7513628" cy="5592316"/>
          </a:xfrm>
          <a:prstGeom prst="rect">
            <a:avLst/>
          </a:prstGeom>
          <a:noFill/>
        </p:spPr>
        <p:txBody>
          <a:bodyPr wrap="square" tIns="90000" bIns="90000" anchor="ctr" anchorCtr="0">
            <a:normAutofit/>
          </a:bodyPr>
          <a:lstStyle>
            <a:lvl1pPr marL="0" indent="0">
              <a:buNone/>
              <a:defRPr sz="5000" b="1" i="0">
                <a:solidFill>
                  <a:schemeClr val="accent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Chapter title</a:t>
            </a:r>
          </a:p>
        </p:txBody>
      </p:sp>
    </p:spTree>
    <p:extLst>
      <p:ext uri="{BB962C8B-B14F-4D97-AF65-F5344CB8AC3E}">
        <p14:creationId xmlns:p14="http://schemas.microsoft.com/office/powerpoint/2010/main" val="30059605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ed Chapter">
    <p:bg>
      <p:bgPr>
        <a:solidFill>
          <a:schemeClr val="accent1"/>
        </a:solidFill>
        <a:effectLst/>
      </p:bgPr>
    </p:bg>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358B90C8-CF8F-6E40-9CAD-CDB30FA8247B}"/>
              </a:ext>
            </a:extLst>
          </p:cNvPr>
          <p:cNvSpPr>
            <a:spLocks noGrp="1"/>
          </p:cNvSpPr>
          <p:nvPr>
            <p:ph type="body" sz="quarter" idx="11" hasCustomPrompt="1"/>
          </p:nvPr>
        </p:nvSpPr>
        <p:spPr>
          <a:xfrm>
            <a:off x="467999" y="490769"/>
            <a:ext cx="7513628" cy="5592316"/>
          </a:xfrm>
          <a:prstGeom prst="rect">
            <a:avLst/>
          </a:prstGeom>
          <a:noFill/>
        </p:spPr>
        <p:txBody>
          <a:bodyPr wrap="square" tIns="90000" bIns="90000" anchor="ctr" anchorCtr="0">
            <a:normAutofit/>
          </a:bodyPr>
          <a:lstStyle>
            <a:lvl1pPr marL="0" indent="0">
              <a:buNone/>
              <a:defRPr sz="5000" b="1" i="0">
                <a:solidFill>
                  <a:schemeClr val="bg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Chapter title</a:t>
            </a:r>
          </a:p>
        </p:txBody>
      </p:sp>
      <p:pic>
        <p:nvPicPr>
          <p:cNvPr id="2" name="Immagine 1">
            <a:extLst>
              <a:ext uri="{FF2B5EF4-FFF2-40B4-BE49-F238E27FC236}">
                <a16:creationId xmlns:a16="http://schemas.microsoft.com/office/drawing/2014/main" id="{614AE54C-005E-2F1B-59E7-49EC83DCA977}"/>
              </a:ext>
            </a:extLst>
          </p:cNvPr>
          <p:cNvPicPr>
            <a:picLocks noChangeAspect="1"/>
          </p:cNvPicPr>
          <p:nvPr userDrawn="1"/>
        </p:nvPicPr>
        <p:blipFill>
          <a:blip r:embed="rId2" cstate="print">
            <a:biLevel thresh="25000"/>
            <a:extLst>
              <a:ext uri="{28A0092B-C50C-407E-A947-70E740481C1C}">
                <a14:useLocalDpi xmlns:a14="http://schemas.microsoft.com/office/drawing/2010/main" val="0"/>
              </a:ext>
            </a:extLst>
          </a:blip>
          <a:stretch>
            <a:fillRect/>
          </a:stretch>
        </p:blipFill>
        <p:spPr>
          <a:xfrm>
            <a:off x="10856787" y="6602676"/>
            <a:ext cx="1191963" cy="136324"/>
          </a:xfrm>
          <a:prstGeom prst="rect">
            <a:avLst/>
          </a:prstGeom>
        </p:spPr>
      </p:pic>
    </p:spTree>
    <p:extLst>
      <p:ext uri="{BB962C8B-B14F-4D97-AF65-F5344CB8AC3E}">
        <p14:creationId xmlns:p14="http://schemas.microsoft.com/office/powerpoint/2010/main" val="23171929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ey Chapter">
    <p:bg>
      <p:bgPr>
        <a:solidFill>
          <a:schemeClr val="accent6">
            <a:lumMod val="75000"/>
          </a:schemeClr>
        </a:solidFill>
        <a:effectLst/>
      </p:bgPr>
    </p:bg>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AAC3EC7B-1F0B-6943-A1EB-808BEDE36983}"/>
              </a:ext>
            </a:extLst>
          </p:cNvPr>
          <p:cNvSpPr>
            <a:spLocks noGrp="1"/>
          </p:cNvSpPr>
          <p:nvPr>
            <p:ph type="body" sz="quarter" idx="11" hasCustomPrompt="1"/>
          </p:nvPr>
        </p:nvSpPr>
        <p:spPr>
          <a:xfrm>
            <a:off x="467999" y="490769"/>
            <a:ext cx="7513628" cy="5592316"/>
          </a:xfrm>
          <a:prstGeom prst="rect">
            <a:avLst/>
          </a:prstGeom>
          <a:noFill/>
        </p:spPr>
        <p:txBody>
          <a:bodyPr wrap="square" tIns="90000" bIns="90000" anchor="ctr" anchorCtr="0">
            <a:normAutofit/>
          </a:bodyPr>
          <a:lstStyle>
            <a:lvl1pPr marL="0" indent="0">
              <a:buNone/>
              <a:defRPr sz="5000" b="1" i="0">
                <a:solidFill>
                  <a:schemeClr val="bg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Chapter title</a:t>
            </a:r>
          </a:p>
        </p:txBody>
      </p:sp>
    </p:spTree>
    <p:extLst>
      <p:ext uri="{BB962C8B-B14F-4D97-AF65-F5344CB8AC3E}">
        <p14:creationId xmlns:p14="http://schemas.microsoft.com/office/powerpoint/2010/main" val="21929601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White Chapter Title text">
    <p:spTree>
      <p:nvGrpSpPr>
        <p:cNvPr id="1" name=""/>
        <p:cNvGrpSpPr/>
        <p:nvPr/>
      </p:nvGrpSpPr>
      <p:grpSpPr>
        <a:xfrm>
          <a:off x="0" y="0"/>
          <a:ext cx="0" cy="0"/>
          <a:chOff x="0" y="0"/>
          <a:chExt cx="0" cy="0"/>
        </a:xfrm>
      </p:grpSpPr>
      <p:sp>
        <p:nvSpPr>
          <p:cNvPr id="9" name="Text Placeholder 4">
            <a:extLst>
              <a:ext uri="{FF2B5EF4-FFF2-40B4-BE49-F238E27FC236}">
                <a16:creationId xmlns:a16="http://schemas.microsoft.com/office/drawing/2014/main" id="{4AA8B951-AEB5-934E-8512-DE8F2D2671BA}"/>
              </a:ext>
            </a:extLst>
          </p:cNvPr>
          <p:cNvSpPr>
            <a:spLocks noGrp="1"/>
          </p:cNvSpPr>
          <p:nvPr>
            <p:ph type="body" sz="quarter" idx="11" hasCustomPrompt="1"/>
          </p:nvPr>
        </p:nvSpPr>
        <p:spPr>
          <a:xfrm>
            <a:off x="467999" y="490769"/>
            <a:ext cx="7606618" cy="1508512"/>
          </a:xfrm>
          <a:prstGeom prst="rect">
            <a:avLst/>
          </a:prstGeom>
          <a:noFill/>
        </p:spPr>
        <p:txBody>
          <a:bodyPr wrap="square" tIns="90000" bIns="90000" anchor="t" anchorCtr="0">
            <a:normAutofit/>
          </a:bodyPr>
          <a:lstStyle>
            <a:lvl1pPr marL="0" indent="0">
              <a:buNone/>
              <a:defRPr sz="5000" b="1" i="0">
                <a:solidFill>
                  <a:schemeClr val="accent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Chapter title</a:t>
            </a:r>
          </a:p>
        </p:txBody>
      </p:sp>
      <p:sp>
        <p:nvSpPr>
          <p:cNvPr id="2" name="Text Placeholder 4">
            <a:extLst>
              <a:ext uri="{FF2B5EF4-FFF2-40B4-BE49-F238E27FC236}">
                <a16:creationId xmlns:a16="http://schemas.microsoft.com/office/drawing/2014/main" id="{767DFA12-E548-F3B5-68F1-878EB0CB4DF8}"/>
              </a:ext>
            </a:extLst>
          </p:cNvPr>
          <p:cNvSpPr>
            <a:spLocks noGrp="1"/>
          </p:cNvSpPr>
          <p:nvPr>
            <p:ph type="body" sz="quarter" idx="13" hasCustomPrompt="1"/>
          </p:nvPr>
        </p:nvSpPr>
        <p:spPr>
          <a:xfrm>
            <a:off x="467999" y="2371241"/>
            <a:ext cx="7606618" cy="3725656"/>
          </a:xfrm>
          <a:prstGeom prst="rect">
            <a:avLst/>
          </a:prstGeom>
          <a:noFill/>
        </p:spPr>
        <p:txBody>
          <a:bodyPr wrap="square"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2800" b="0" i="0">
                <a:solidFill>
                  <a:schemeClr val="tx1">
                    <a:lumMod val="50000"/>
                    <a:lumOff val="50000"/>
                  </a:schemeClr>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text</a:t>
            </a:r>
          </a:p>
          <a:p>
            <a:pPr lvl="0"/>
            <a:r>
              <a:rPr lang="en-US" dirty="0"/>
              <a:t>Edit text</a:t>
            </a:r>
          </a:p>
        </p:txBody>
      </p:sp>
    </p:spTree>
    <p:extLst>
      <p:ext uri="{BB962C8B-B14F-4D97-AF65-F5344CB8AC3E}">
        <p14:creationId xmlns:p14="http://schemas.microsoft.com/office/powerpoint/2010/main" val="1844084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ed Cover Title">
    <p:spTree>
      <p:nvGrpSpPr>
        <p:cNvPr id="1" name=""/>
        <p:cNvGrpSpPr/>
        <p:nvPr/>
      </p:nvGrpSpPr>
      <p:grpSpPr>
        <a:xfrm>
          <a:off x="0" y="0"/>
          <a:ext cx="0" cy="0"/>
          <a:chOff x="0" y="0"/>
          <a:chExt cx="0" cy="0"/>
        </a:xfrm>
      </p:grpSpPr>
      <p:sp>
        <p:nvSpPr>
          <p:cNvPr id="7" name="Rechteck 5">
            <a:extLst>
              <a:ext uri="{FF2B5EF4-FFF2-40B4-BE49-F238E27FC236}">
                <a16:creationId xmlns:a16="http://schemas.microsoft.com/office/drawing/2014/main" id="{E057D02D-A11C-EF4C-99C2-687ABAB120AB}"/>
              </a:ext>
            </a:extLst>
          </p:cNvPr>
          <p:cNvSpPr/>
          <p:nvPr userDrawn="1"/>
        </p:nvSpPr>
        <p:spPr>
          <a:xfrm>
            <a:off x="0" y="0"/>
            <a:ext cx="12192000" cy="6858000"/>
          </a:xfrm>
          <a:prstGeom prst="rect">
            <a:avLst/>
          </a:prstGeom>
          <a:solidFill>
            <a:srgbClr val="DF1B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IT" dirty="0"/>
          </a:p>
        </p:txBody>
      </p:sp>
      <p:pic>
        <p:nvPicPr>
          <p:cNvPr id="8" name="Grafik 7" descr="Ein Bild, das Text, Geschirr, ClipArt, Teller enthält.&#10;&#10;Automatisch generierte Beschreibung">
            <a:extLst>
              <a:ext uri="{FF2B5EF4-FFF2-40B4-BE49-F238E27FC236}">
                <a16:creationId xmlns:a16="http://schemas.microsoft.com/office/drawing/2014/main" id="{215BA464-3172-5D42-85E8-DBE7016A185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6172" y="1021136"/>
            <a:ext cx="1777371" cy="648000"/>
          </a:xfrm>
          <a:prstGeom prst="rect">
            <a:avLst/>
          </a:prstGeom>
        </p:spPr>
      </p:pic>
      <p:sp>
        <p:nvSpPr>
          <p:cNvPr id="11" name="Text Placeholder 4">
            <a:extLst>
              <a:ext uri="{FF2B5EF4-FFF2-40B4-BE49-F238E27FC236}">
                <a16:creationId xmlns:a16="http://schemas.microsoft.com/office/drawing/2014/main" id="{0C934342-D87A-D041-95E5-A4B6ED456F3D}"/>
              </a:ext>
            </a:extLst>
          </p:cNvPr>
          <p:cNvSpPr>
            <a:spLocks noGrp="1"/>
          </p:cNvSpPr>
          <p:nvPr>
            <p:ph type="body" sz="quarter" idx="15" hasCustomPrompt="1"/>
          </p:nvPr>
        </p:nvSpPr>
        <p:spPr>
          <a:xfrm>
            <a:off x="5462393" y="5588647"/>
            <a:ext cx="6228885" cy="424302"/>
          </a:xfrm>
          <a:prstGeom prst="rect">
            <a:avLst/>
          </a:prstGeom>
          <a:noFill/>
        </p:spPr>
        <p:txBody>
          <a:bodyPr wrap="square" anchor="t">
            <a:noAutofit/>
          </a:bodyPr>
          <a:lstStyle>
            <a:lvl1pPr marL="0" marR="0" indent="0" algn="r" defTabSz="914400" rtl="0" eaLnBrk="1" fontAlgn="auto" latinLnBrk="0" hangingPunct="1">
              <a:lnSpc>
                <a:spcPct val="100000"/>
              </a:lnSpc>
              <a:spcBef>
                <a:spcPts val="600"/>
              </a:spcBef>
              <a:spcAft>
                <a:spcPts val="0"/>
              </a:spcAft>
              <a:buClrTx/>
              <a:buSzTx/>
              <a:buFont typeface="Arial" panose="020B0604020202020204" pitchFamily="34" charset="0"/>
              <a:buNone/>
              <a:tabLst/>
              <a:defRPr sz="2000" b="0" i="0">
                <a:solidFill>
                  <a:srgbClr val="404648"/>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Author Name</a:t>
            </a:r>
          </a:p>
        </p:txBody>
      </p:sp>
      <p:sp>
        <p:nvSpPr>
          <p:cNvPr id="12" name="Text Placeholder 4">
            <a:extLst>
              <a:ext uri="{FF2B5EF4-FFF2-40B4-BE49-F238E27FC236}">
                <a16:creationId xmlns:a16="http://schemas.microsoft.com/office/drawing/2014/main" id="{FCABA563-ED00-044E-A9A2-988B99601502}"/>
              </a:ext>
            </a:extLst>
          </p:cNvPr>
          <p:cNvSpPr>
            <a:spLocks noGrp="1"/>
          </p:cNvSpPr>
          <p:nvPr>
            <p:ph type="body" sz="quarter" idx="16" hasCustomPrompt="1"/>
          </p:nvPr>
        </p:nvSpPr>
        <p:spPr>
          <a:xfrm>
            <a:off x="5462392" y="5972757"/>
            <a:ext cx="6228885" cy="424303"/>
          </a:xfrm>
          <a:prstGeom prst="rect">
            <a:avLst/>
          </a:prstGeom>
          <a:noFill/>
        </p:spPr>
        <p:txBody>
          <a:bodyPr wrap="square" anchor="b">
            <a:noAutofit/>
          </a:bodyPr>
          <a:lstStyle>
            <a:lvl1pPr marL="0" marR="0" indent="0" algn="r" defTabSz="914400" rtl="0" eaLnBrk="1" fontAlgn="auto" latinLnBrk="0" hangingPunct="1">
              <a:lnSpc>
                <a:spcPct val="100000"/>
              </a:lnSpc>
              <a:spcBef>
                <a:spcPts val="600"/>
              </a:spcBef>
              <a:spcAft>
                <a:spcPts val="0"/>
              </a:spcAft>
              <a:buClrTx/>
              <a:buSzTx/>
              <a:buFont typeface="Arial" panose="020B0604020202020204" pitchFamily="34" charset="0"/>
              <a:buNone/>
              <a:tabLst/>
              <a:defRPr sz="2000" b="0" i="0">
                <a:solidFill>
                  <a:schemeClr val="bg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10.10.22</a:t>
            </a:r>
          </a:p>
        </p:txBody>
      </p:sp>
      <p:sp>
        <p:nvSpPr>
          <p:cNvPr id="13" name="Text Placeholder 4">
            <a:extLst>
              <a:ext uri="{FF2B5EF4-FFF2-40B4-BE49-F238E27FC236}">
                <a16:creationId xmlns:a16="http://schemas.microsoft.com/office/drawing/2014/main" id="{61CA71F7-27DE-3744-BC4E-73E878DCA6CD}"/>
              </a:ext>
            </a:extLst>
          </p:cNvPr>
          <p:cNvSpPr>
            <a:spLocks noGrp="1"/>
          </p:cNvSpPr>
          <p:nvPr>
            <p:ph type="body" sz="quarter" idx="10" hasCustomPrompt="1"/>
          </p:nvPr>
        </p:nvSpPr>
        <p:spPr>
          <a:xfrm>
            <a:off x="2443543" y="2306338"/>
            <a:ext cx="9247735" cy="1751767"/>
          </a:xfrm>
          <a:prstGeom prst="rect">
            <a:avLst/>
          </a:prstGeom>
        </p:spPr>
        <p:txBody>
          <a:bodyPr anchor="b"/>
          <a:lstStyle>
            <a:lvl1pPr marL="0" indent="0" algn="r">
              <a:lnSpc>
                <a:spcPts val="5600"/>
              </a:lnSpc>
              <a:spcBef>
                <a:spcPts val="0"/>
              </a:spcBef>
              <a:buNone/>
              <a:defRPr sz="6000" b="1" i="0" u="sng">
                <a:solidFill>
                  <a:schemeClr val="bg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Title Lorem</a:t>
            </a:r>
          </a:p>
        </p:txBody>
      </p:sp>
      <p:sp>
        <p:nvSpPr>
          <p:cNvPr id="14" name="Text Placeholder 4">
            <a:extLst>
              <a:ext uri="{FF2B5EF4-FFF2-40B4-BE49-F238E27FC236}">
                <a16:creationId xmlns:a16="http://schemas.microsoft.com/office/drawing/2014/main" id="{E5B84889-48E7-2248-93D2-51E659898947}"/>
              </a:ext>
            </a:extLst>
          </p:cNvPr>
          <p:cNvSpPr>
            <a:spLocks noGrp="1"/>
          </p:cNvSpPr>
          <p:nvPr>
            <p:ph type="body" sz="quarter" idx="13" hasCustomPrompt="1"/>
          </p:nvPr>
        </p:nvSpPr>
        <p:spPr>
          <a:xfrm>
            <a:off x="2443543" y="4069173"/>
            <a:ext cx="9247735" cy="882272"/>
          </a:xfrm>
          <a:prstGeom prst="rect">
            <a:avLst/>
          </a:prstGeom>
          <a:noFill/>
        </p:spPr>
        <p:txBody>
          <a:bodyPr wrap="square" anchor="t">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lang="it-IT" sz="2800" b="0" i="0" kern="1200" smtClean="0">
                <a:solidFill>
                  <a:schemeClr val="bg1"/>
                </a:solidFill>
                <a:effectLst/>
                <a:latin typeface="Calibri" panose="020F0502020204030204" pitchFamily="34" charset="0"/>
                <a:ea typeface="Inter" panose="020B05020300000000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Subtitle Cum sociis </a:t>
            </a:r>
            <a:r>
              <a:rPr lang="en-US" dirty="0" err="1"/>
              <a:t>natoque</a:t>
            </a:r>
            <a:r>
              <a:rPr lang="en-US" dirty="0"/>
              <a:t> </a:t>
            </a:r>
            <a:r>
              <a:rPr lang="en-US" dirty="0" err="1"/>
              <a:t>penatibus</a:t>
            </a:r>
            <a:r>
              <a:rPr lang="en-US" dirty="0"/>
              <a:t> </a:t>
            </a:r>
            <a:br>
              <a:rPr lang="en-US" dirty="0"/>
            </a:br>
            <a:r>
              <a:rPr lang="en-US" dirty="0"/>
              <a:t>et </a:t>
            </a:r>
            <a:r>
              <a:rPr lang="en-US" dirty="0" err="1"/>
              <a:t>magnis</a:t>
            </a:r>
            <a:r>
              <a:rPr lang="en-US" dirty="0"/>
              <a:t> dis </a:t>
            </a:r>
            <a:r>
              <a:rPr lang="en-US" dirty="0" err="1"/>
              <a:t>parturiente</a:t>
            </a:r>
            <a:r>
              <a:rPr lang="en-US" dirty="0"/>
              <a:t> </a:t>
            </a:r>
            <a:r>
              <a:rPr lang="en-US" dirty="0" err="1"/>
              <a:t>montes</a:t>
            </a:r>
            <a:endParaRPr lang="en-US" dirty="0"/>
          </a:p>
        </p:txBody>
      </p:sp>
    </p:spTree>
    <p:extLst>
      <p:ext uri="{BB962C8B-B14F-4D97-AF65-F5344CB8AC3E}">
        <p14:creationId xmlns:p14="http://schemas.microsoft.com/office/powerpoint/2010/main" val="7108580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ed Chapter Title text">
    <p:bg>
      <p:bgPr>
        <a:solidFill>
          <a:schemeClr val="accent1"/>
        </a:solidFill>
        <a:effectLst/>
      </p:bgPr>
    </p:bg>
    <p:spTree>
      <p:nvGrpSpPr>
        <p:cNvPr id="1" name=""/>
        <p:cNvGrpSpPr/>
        <p:nvPr/>
      </p:nvGrpSpPr>
      <p:grpSpPr>
        <a:xfrm>
          <a:off x="0" y="0"/>
          <a:ext cx="0" cy="0"/>
          <a:chOff x="0" y="0"/>
          <a:chExt cx="0" cy="0"/>
        </a:xfrm>
      </p:grpSpPr>
      <p:sp>
        <p:nvSpPr>
          <p:cNvPr id="9" name="Text Placeholder 4">
            <a:extLst>
              <a:ext uri="{FF2B5EF4-FFF2-40B4-BE49-F238E27FC236}">
                <a16:creationId xmlns:a16="http://schemas.microsoft.com/office/drawing/2014/main" id="{4AA8B951-AEB5-934E-8512-DE8F2D2671BA}"/>
              </a:ext>
            </a:extLst>
          </p:cNvPr>
          <p:cNvSpPr>
            <a:spLocks noGrp="1"/>
          </p:cNvSpPr>
          <p:nvPr>
            <p:ph type="body" sz="quarter" idx="11" hasCustomPrompt="1"/>
          </p:nvPr>
        </p:nvSpPr>
        <p:spPr>
          <a:xfrm>
            <a:off x="467999" y="490769"/>
            <a:ext cx="7606618" cy="1508512"/>
          </a:xfrm>
          <a:prstGeom prst="rect">
            <a:avLst/>
          </a:prstGeom>
          <a:noFill/>
        </p:spPr>
        <p:txBody>
          <a:bodyPr wrap="square" tIns="90000" bIns="90000" anchor="t" anchorCtr="0">
            <a:normAutofit/>
          </a:bodyPr>
          <a:lstStyle>
            <a:lvl1pPr marL="0" indent="0">
              <a:buNone/>
              <a:defRPr sz="5000" b="1" i="0">
                <a:solidFill>
                  <a:schemeClr val="bg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Chapter title</a:t>
            </a:r>
          </a:p>
        </p:txBody>
      </p:sp>
      <p:sp>
        <p:nvSpPr>
          <p:cNvPr id="2" name="Text Placeholder 4">
            <a:extLst>
              <a:ext uri="{FF2B5EF4-FFF2-40B4-BE49-F238E27FC236}">
                <a16:creationId xmlns:a16="http://schemas.microsoft.com/office/drawing/2014/main" id="{51CAC1BE-E53A-26BB-4828-9E68BD1CA395}"/>
              </a:ext>
            </a:extLst>
          </p:cNvPr>
          <p:cNvSpPr>
            <a:spLocks noGrp="1"/>
          </p:cNvSpPr>
          <p:nvPr>
            <p:ph type="body" sz="quarter" idx="13" hasCustomPrompt="1"/>
          </p:nvPr>
        </p:nvSpPr>
        <p:spPr>
          <a:xfrm>
            <a:off x="467999" y="2371241"/>
            <a:ext cx="7606618" cy="3725656"/>
          </a:xfrm>
          <a:prstGeom prst="rect">
            <a:avLst/>
          </a:prstGeom>
          <a:noFill/>
        </p:spPr>
        <p:txBody>
          <a:bodyPr wrap="square"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2800" b="0" i="0">
                <a:solidFill>
                  <a:schemeClr val="bg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text</a:t>
            </a:r>
          </a:p>
          <a:p>
            <a:pPr lvl="0"/>
            <a:r>
              <a:rPr lang="en-US" dirty="0"/>
              <a:t>Edit text</a:t>
            </a:r>
          </a:p>
        </p:txBody>
      </p:sp>
      <p:pic>
        <p:nvPicPr>
          <p:cNvPr id="3" name="Immagine 2">
            <a:extLst>
              <a:ext uri="{FF2B5EF4-FFF2-40B4-BE49-F238E27FC236}">
                <a16:creationId xmlns:a16="http://schemas.microsoft.com/office/drawing/2014/main" id="{5B4943DC-4F4E-0AEE-C501-8A8D9AC00A01}"/>
              </a:ext>
            </a:extLst>
          </p:cNvPr>
          <p:cNvPicPr>
            <a:picLocks noChangeAspect="1"/>
          </p:cNvPicPr>
          <p:nvPr userDrawn="1"/>
        </p:nvPicPr>
        <p:blipFill>
          <a:blip r:embed="rId2" cstate="print">
            <a:biLevel thresh="25000"/>
            <a:extLst>
              <a:ext uri="{28A0092B-C50C-407E-A947-70E740481C1C}">
                <a14:useLocalDpi xmlns:a14="http://schemas.microsoft.com/office/drawing/2010/main" val="0"/>
              </a:ext>
            </a:extLst>
          </a:blip>
          <a:stretch>
            <a:fillRect/>
          </a:stretch>
        </p:blipFill>
        <p:spPr>
          <a:xfrm>
            <a:off x="10856787" y="6602676"/>
            <a:ext cx="1191963" cy="136324"/>
          </a:xfrm>
          <a:prstGeom prst="rect">
            <a:avLst/>
          </a:prstGeom>
        </p:spPr>
      </p:pic>
    </p:spTree>
    <p:extLst>
      <p:ext uri="{BB962C8B-B14F-4D97-AF65-F5344CB8AC3E}">
        <p14:creationId xmlns:p14="http://schemas.microsoft.com/office/powerpoint/2010/main" val="19248734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Grey Chapter Title text">
    <p:bg>
      <p:bgPr>
        <a:solidFill>
          <a:schemeClr val="accent6">
            <a:lumMod val="75000"/>
          </a:schemeClr>
        </a:solidFill>
        <a:effectLst/>
      </p:bgPr>
    </p:bg>
    <p:spTree>
      <p:nvGrpSpPr>
        <p:cNvPr id="1" name=""/>
        <p:cNvGrpSpPr/>
        <p:nvPr/>
      </p:nvGrpSpPr>
      <p:grpSpPr>
        <a:xfrm>
          <a:off x="0" y="0"/>
          <a:ext cx="0" cy="0"/>
          <a:chOff x="0" y="0"/>
          <a:chExt cx="0" cy="0"/>
        </a:xfrm>
      </p:grpSpPr>
      <p:sp>
        <p:nvSpPr>
          <p:cNvPr id="9" name="Text Placeholder 4">
            <a:extLst>
              <a:ext uri="{FF2B5EF4-FFF2-40B4-BE49-F238E27FC236}">
                <a16:creationId xmlns:a16="http://schemas.microsoft.com/office/drawing/2014/main" id="{4AA8B951-AEB5-934E-8512-DE8F2D2671BA}"/>
              </a:ext>
            </a:extLst>
          </p:cNvPr>
          <p:cNvSpPr>
            <a:spLocks noGrp="1"/>
          </p:cNvSpPr>
          <p:nvPr>
            <p:ph type="body" sz="quarter" idx="11" hasCustomPrompt="1"/>
          </p:nvPr>
        </p:nvSpPr>
        <p:spPr>
          <a:xfrm>
            <a:off x="467999" y="490769"/>
            <a:ext cx="7606618" cy="1508512"/>
          </a:xfrm>
          <a:prstGeom prst="rect">
            <a:avLst/>
          </a:prstGeom>
          <a:noFill/>
        </p:spPr>
        <p:txBody>
          <a:bodyPr wrap="square" tIns="90000" bIns="90000" anchor="t" anchorCtr="0">
            <a:normAutofit/>
          </a:bodyPr>
          <a:lstStyle>
            <a:lvl1pPr marL="0" indent="0">
              <a:buNone/>
              <a:defRPr sz="5000" b="1" i="0">
                <a:solidFill>
                  <a:schemeClr val="bg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Chapter title</a:t>
            </a:r>
          </a:p>
        </p:txBody>
      </p:sp>
      <p:sp>
        <p:nvSpPr>
          <p:cNvPr id="2" name="Text Placeholder 4">
            <a:extLst>
              <a:ext uri="{FF2B5EF4-FFF2-40B4-BE49-F238E27FC236}">
                <a16:creationId xmlns:a16="http://schemas.microsoft.com/office/drawing/2014/main" id="{287F9BF1-1906-4DA0-BD2A-3650DF2DB989}"/>
              </a:ext>
            </a:extLst>
          </p:cNvPr>
          <p:cNvSpPr>
            <a:spLocks noGrp="1"/>
          </p:cNvSpPr>
          <p:nvPr>
            <p:ph type="body" sz="quarter" idx="13" hasCustomPrompt="1"/>
          </p:nvPr>
        </p:nvSpPr>
        <p:spPr>
          <a:xfrm>
            <a:off x="467999" y="2371241"/>
            <a:ext cx="7606618" cy="3725656"/>
          </a:xfrm>
          <a:prstGeom prst="rect">
            <a:avLst/>
          </a:prstGeom>
          <a:noFill/>
        </p:spPr>
        <p:txBody>
          <a:bodyPr wrap="square"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2800" b="0" i="0">
                <a:solidFill>
                  <a:schemeClr val="bg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text</a:t>
            </a:r>
          </a:p>
          <a:p>
            <a:pPr lvl="0"/>
            <a:r>
              <a:rPr lang="en-US" dirty="0"/>
              <a:t>Edit text</a:t>
            </a:r>
          </a:p>
        </p:txBody>
      </p:sp>
    </p:spTree>
    <p:extLst>
      <p:ext uri="{BB962C8B-B14F-4D97-AF65-F5344CB8AC3E}">
        <p14:creationId xmlns:p14="http://schemas.microsoft.com/office/powerpoint/2010/main" val="13409431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Image Chapter Title">
    <p:spTree>
      <p:nvGrpSpPr>
        <p:cNvPr id="1" name=""/>
        <p:cNvGrpSpPr/>
        <p:nvPr/>
      </p:nvGrpSpPr>
      <p:grpSpPr>
        <a:xfrm>
          <a:off x="0" y="0"/>
          <a:ext cx="0" cy="0"/>
          <a:chOff x="0" y="0"/>
          <a:chExt cx="0" cy="0"/>
        </a:xfrm>
      </p:grpSpPr>
      <p:sp>
        <p:nvSpPr>
          <p:cNvPr id="9" name="Picture Placeholder 7">
            <a:extLst>
              <a:ext uri="{FF2B5EF4-FFF2-40B4-BE49-F238E27FC236}">
                <a16:creationId xmlns:a16="http://schemas.microsoft.com/office/drawing/2014/main" id="{A2FCD554-5797-534F-9965-2D6DFBE64224}"/>
              </a:ext>
            </a:extLst>
          </p:cNvPr>
          <p:cNvSpPr>
            <a:spLocks noGrp="1"/>
          </p:cNvSpPr>
          <p:nvPr>
            <p:ph type="pic" sz="quarter" idx="10"/>
          </p:nvPr>
        </p:nvSpPr>
        <p:spPr>
          <a:xfrm>
            <a:off x="0" y="0"/>
            <a:ext cx="12192000" cy="6858000"/>
          </a:xfrm>
          <a:prstGeom prst="rect">
            <a:avLst/>
          </a:prstGeom>
          <a:solidFill>
            <a:schemeClr val="bg1">
              <a:lumMod val="85000"/>
            </a:schemeClr>
          </a:solidFill>
        </p:spPr>
        <p:txBody>
          <a:bodyPr/>
          <a:lstStyle>
            <a:lvl1pPr marL="0" indent="0">
              <a:buNone/>
              <a:defRPr sz="1400"/>
            </a:lvl1pPr>
          </a:lstStyle>
          <a:p>
            <a:r>
              <a:rPr lang="it-IT" dirty="0"/>
              <a:t>Fare clic sull'icona per inserire un'immagine</a:t>
            </a:r>
            <a:endParaRPr lang="en-US" dirty="0"/>
          </a:p>
        </p:txBody>
      </p:sp>
      <p:sp>
        <p:nvSpPr>
          <p:cNvPr id="5" name="Text Placeholder 4">
            <a:extLst>
              <a:ext uri="{FF2B5EF4-FFF2-40B4-BE49-F238E27FC236}">
                <a16:creationId xmlns:a16="http://schemas.microsoft.com/office/drawing/2014/main" id="{E13436CE-6184-C648-B941-9232D2DD42D2}"/>
              </a:ext>
            </a:extLst>
          </p:cNvPr>
          <p:cNvSpPr>
            <a:spLocks noGrp="1"/>
          </p:cNvSpPr>
          <p:nvPr>
            <p:ph type="body" sz="quarter" idx="11" hasCustomPrompt="1"/>
          </p:nvPr>
        </p:nvSpPr>
        <p:spPr>
          <a:xfrm>
            <a:off x="467999" y="490769"/>
            <a:ext cx="7513628" cy="5592316"/>
          </a:xfrm>
          <a:prstGeom prst="rect">
            <a:avLst/>
          </a:prstGeom>
          <a:noFill/>
        </p:spPr>
        <p:txBody>
          <a:bodyPr wrap="square" tIns="90000" bIns="90000" anchor="ctr" anchorCtr="0">
            <a:normAutofit/>
          </a:bodyPr>
          <a:lstStyle>
            <a:lvl1pPr marL="0" indent="0">
              <a:buNone/>
              <a:defRPr sz="5000" b="1" i="0">
                <a:solidFill>
                  <a:schemeClr val="bg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Chapter title</a:t>
            </a:r>
          </a:p>
        </p:txBody>
      </p:sp>
    </p:spTree>
    <p:extLst>
      <p:ext uri="{BB962C8B-B14F-4D97-AF65-F5344CB8AC3E}">
        <p14:creationId xmlns:p14="http://schemas.microsoft.com/office/powerpoint/2010/main" val="26797503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mage Chapter Title">
    <p:spTree>
      <p:nvGrpSpPr>
        <p:cNvPr id="1" name=""/>
        <p:cNvGrpSpPr/>
        <p:nvPr/>
      </p:nvGrpSpPr>
      <p:grpSpPr>
        <a:xfrm>
          <a:off x="0" y="0"/>
          <a:ext cx="0" cy="0"/>
          <a:chOff x="0" y="0"/>
          <a:chExt cx="0" cy="0"/>
        </a:xfrm>
      </p:grpSpPr>
      <p:sp>
        <p:nvSpPr>
          <p:cNvPr id="9" name="Picture Placeholder 7">
            <a:extLst>
              <a:ext uri="{FF2B5EF4-FFF2-40B4-BE49-F238E27FC236}">
                <a16:creationId xmlns:a16="http://schemas.microsoft.com/office/drawing/2014/main" id="{A2FCD554-5797-534F-9965-2D6DFBE64224}"/>
              </a:ext>
            </a:extLst>
          </p:cNvPr>
          <p:cNvSpPr>
            <a:spLocks noGrp="1"/>
          </p:cNvSpPr>
          <p:nvPr>
            <p:ph type="pic" sz="quarter" idx="10"/>
          </p:nvPr>
        </p:nvSpPr>
        <p:spPr>
          <a:xfrm>
            <a:off x="0" y="1694754"/>
            <a:ext cx="12192000" cy="5163246"/>
          </a:xfrm>
          <a:prstGeom prst="rect">
            <a:avLst/>
          </a:prstGeom>
          <a:solidFill>
            <a:schemeClr val="bg1">
              <a:lumMod val="85000"/>
            </a:schemeClr>
          </a:solidFill>
        </p:spPr>
        <p:txBody>
          <a:bodyPr/>
          <a:lstStyle>
            <a:lvl1pPr marL="0" indent="0">
              <a:buNone/>
              <a:defRPr sz="1400"/>
            </a:lvl1pPr>
          </a:lstStyle>
          <a:p>
            <a:r>
              <a:rPr lang="it-IT" dirty="0"/>
              <a:t>Fare clic sull'icona per inserire un'immagine</a:t>
            </a:r>
            <a:endParaRPr lang="en-US" dirty="0"/>
          </a:p>
        </p:txBody>
      </p:sp>
      <p:sp>
        <p:nvSpPr>
          <p:cNvPr id="10" name="Text Placeholder 4">
            <a:extLst>
              <a:ext uri="{FF2B5EF4-FFF2-40B4-BE49-F238E27FC236}">
                <a16:creationId xmlns:a16="http://schemas.microsoft.com/office/drawing/2014/main" id="{F629B8D1-A09D-3A4D-AB96-350B209A26A5}"/>
              </a:ext>
            </a:extLst>
          </p:cNvPr>
          <p:cNvSpPr>
            <a:spLocks noGrp="1"/>
          </p:cNvSpPr>
          <p:nvPr>
            <p:ph type="body" sz="quarter" idx="12" hasCustomPrompt="1"/>
          </p:nvPr>
        </p:nvSpPr>
        <p:spPr>
          <a:xfrm>
            <a:off x="0" y="6570000"/>
            <a:ext cx="12192000" cy="288000"/>
          </a:xfrm>
          <a:prstGeom prst="rect">
            <a:avLst/>
          </a:prstGeom>
          <a:solidFill>
            <a:schemeClr val="tx1">
              <a:lumMod val="50000"/>
              <a:lumOff val="50000"/>
              <a:alpha val="59602"/>
            </a:schemeClr>
          </a:solidFill>
        </p:spPr>
        <p:txBody>
          <a:bodyPr lIns="180000" tIns="54000" rIns="180000" anchor="ctr">
            <a:normAutofit/>
          </a:bodyPr>
          <a:lstStyle>
            <a:lvl1pPr marL="0" indent="0">
              <a:buNone/>
              <a:defRPr sz="1400" b="0">
                <a:solidFill>
                  <a:schemeClr val="bg1"/>
                </a:solidFill>
                <a:latin typeface="+mn-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Image Caption</a:t>
            </a:r>
          </a:p>
        </p:txBody>
      </p:sp>
      <p:sp>
        <p:nvSpPr>
          <p:cNvPr id="11" name="Text Placeholder 4">
            <a:extLst>
              <a:ext uri="{FF2B5EF4-FFF2-40B4-BE49-F238E27FC236}">
                <a16:creationId xmlns:a16="http://schemas.microsoft.com/office/drawing/2014/main" id="{3363A9F2-792D-C544-9BF2-927D2485E731}"/>
              </a:ext>
            </a:extLst>
          </p:cNvPr>
          <p:cNvSpPr>
            <a:spLocks noGrp="1"/>
          </p:cNvSpPr>
          <p:nvPr>
            <p:ph type="body" sz="quarter" idx="11" hasCustomPrompt="1"/>
          </p:nvPr>
        </p:nvSpPr>
        <p:spPr>
          <a:xfrm>
            <a:off x="467999" y="490769"/>
            <a:ext cx="11252945" cy="784830"/>
          </a:xfrm>
          <a:prstGeom prst="rect">
            <a:avLst/>
          </a:prstGeom>
          <a:noFill/>
        </p:spPr>
        <p:txBody>
          <a:bodyPr wrap="square" tIns="90000" bIns="90000" anchor="t" anchorCtr="0">
            <a:normAutofit/>
          </a:bodyPr>
          <a:lstStyle>
            <a:lvl1pPr marL="0" indent="0">
              <a:buNone/>
              <a:defRPr sz="5000" b="1" i="0">
                <a:solidFill>
                  <a:schemeClr val="accent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Chapter title</a:t>
            </a:r>
          </a:p>
        </p:txBody>
      </p:sp>
    </p:spTree>
    <p:extLst>
      <p:ext uri="{BB962C8B-B14F-4D97-AF65-F5344CB8AC3E}">
        <p14:creationId xmlns:p14="http://schemas.microsoft.com/office/powerpoint/2010/main" val="336905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ey Cover Title">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461364E5-0B9B-6C43-8B11-B4B825F72BB9}"/>
              </a:ext>
            </a:extLst>
          </p:cNvPr>
          <p:cNvSpPr/>
          <p:nvPr userDrawn="1"/>
        </p:nvSpPr>
        <p:spPr>
          <a:xfrm>
            <a:off x="0" y="0"/>
            <a:ext cx="12192000" cy="6858000"/>
          </a:xfrm>
          <a:prstGeom prst="rect">
            <a:avLst/>
          </a:prstGeom>
          <a:solidFill>
            <a:srgbClr val="404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IT" dirty="0">
              <a:solidFill>
                <a:srgbClr val="404648"/>
              </a:solidFill>
            </a:endParaRPr>
          </a:p>
        </p:txBody>
      </p:sp>
      <p:pic>
        <p:nvPicPr>
          <p:cNvPr id="8" name="Grafik 7" descr="Ein Bild, das Text, Geschirr, ClipArt, Teller enthält.&#10;&#10;Automatisch generierte Beschreibung">
            <a:extLst>
              <a:ext uri="{FF2B5EF4-FFF2-40B4-BE49-F238E27FC236}">
                <a16:creationId xmlns:a16="http://schemas.microsoft.com/office/drawing/2014/main" id="{CBA14308-D75B-B04C-B1FB-50E8EFDBEC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6172" y="1021136"/>
            <a:ext cx="1777371" cy="648000"/>
          </a:xfrm>
          <a:prstGeom prst="rect">
            <a:avLst/>
          </a:prstGeom>
        </p:spPr>
      </p:pic>
      <p:sp>
        <p:nvSpPr>
          <p:cNvPr id="10" name="Text Placeholder 4">
            <a:extLst>
              <a:ext uri="{FF2B5EF4-FFF2-40B4-BE49-F238E27FC236}">
                <a16:creationId xmlns:a16="http://schemas.microsoft.com/office/drawing/2014/main" id="{AFA95B4E-DD98-A845-8240-61849EFD6A40}"/>
              </a:ext>
            </a:extLst>
          </p:cNvPr>
          <p:cNvSpPr>
            <a:spLocks noGrp="1"/>
          </p:cNvSpPr>
          <p:nvPr>
            <p:ph type="body" sz="quarter" idx="10" hasCustomPrompt="1"/>
          </p:nvPr>
        </p:nvSpPr>
        <p:spPr>
          <a:xfrm>
            <a:off x="2443543" y="2306338"/>
            <a:ext cx="9247735" cy="1751767"/>
          </a:xfrm>
          <a:prstGeom prst="rect">
            <a:avLst/>
          </a:prstGeom>
        </p:spPr>
        <p:txBody>
          <a:bodyPr anchor="b"/>
          <a:lstStyle>
            <a:lvl1pPr marL="0" indent="0" algn="r">
              <a:lnSpc>
                <a:spcPts val="6600"/>
              </a:lnSpc>
              <a:spcBef>
                <a:spcPts val="0"/>
              </a:spcBef>
              <a:buNone/>
              <a:defRPr sz="6000" b="1" i="0" u="sng">
                <a:solidFill>
                  <a:schemeClr val="bg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Title Lorem</a:t>
            </a:r>
          </a:p>
        </p:txBody>
      </p:sp>
      <p:sp>
        <p:nvSpPr>
          <p:cNvPr id="11" name="Text Placeholder 4">
            <a:extLst>
              <a:ext uri="{FF2B5EF4-FFF2-40B4-BE49-F238E27FC236}">
                <a16:creationId xmlns:a16="http://schemas.microsoft.com/office/drawing/2014/main" id="{AAC0A776-E2EC-4F4A-ABE2-6B8E8B4B9CC6}"/>
              </a:ext>
            </a:extLst>
          </p:cNvPr>
          <p:cNvSpPr>
            <a:spLocks noGrp="1"/>
          </p:cNvSpPr>
          <p:nvPr>
            <p:ph type="body" sz="quarter" idx="13" hasCustomPrompt="1"/>
          </p:nvPr>
        </p:nvSpPr>
        <p:spPr>
          <a:xfrm>
            <a:off x="2443543" y="4069173"/>
            <a:ext cx="9247735" cy="882272"/>
          </a:xfrm>
          <a:prstGeom prst="rect">
            <a:avLst/>
          </a:prstGeom>
          <a:noFill/>
        </p:spPr>
        <p:txBody>
          <a:bodyPr wrap="square" anchor="t">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lang="it-IT" sz="2800" b="0" i="0" kern="1200" smtClean="0">
                <a:solidFill>
                  <a:schemeClr val="bg1"/>
                </a:solidFill>
                <a:effectLst/>
                <a:latin typeface="Calibri" panose="020F0502020204030204" pitchFamily="34" charset="0"/>
                <a:ea typeface="Inter" panose="020B05020300000000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Subtitle Cum sociis </a:t>
            </a:r>
            <a:r>
              <a:rPr lang="en-US" dirty="0" err="1"/>
              <a:t>natoque</a:t>
            </a:r>
            <a:r>
              <a:rPr lang="en-US" dirty="0"/>
              <a:t> </a:t>
            </a:r>
            <a:r>
              <a:rPr lang="en-US" dirty="0" err="1"/>
              <a:t>penatibus</a:t>
            </a:r>
            <a:r>
              <a:rPr lang="en-US" dirty="0"/>
              <a:t> </a:t>
            </a:r>
            <a:br>
              <a:rPr lang="en-US" dirty="0"/>
            </a:br>
            <a:r>
              <a:rPr lang="en-US" dirty="0"/>
              <a:t>et </a:t>
            </a:r>
            <a:r>
              <a:rPr lang="en-US" dirty="0" err="1"/>
              <a:t>magnis</a:t>
            </a:r>
            <a:r>
              <a:rPr lang="en-US" dirty="0"/>
              <a:t> dis </a:t>
            </a:r>
            <a:r>
              <a:rPr lang="en-US" dirty="0" err="1"/>
              <a:t>parturiente</a:t>
            </a:r>
            <a:r>
              <a:rPr lang="en-US" dirty="0"/>
              <a:t> </a:t>
            </a:r>
            <a:r>
              <a:rPr lang="en-US" dirty="0" err="1"/>
              <a:t>montes</a:t>
            </a:r>
            <a:endParaRPr lang="en-US" dirty="0"/>
          </a:p>
        </p:txBody>
      </p:sp>
      <p:sp>
        <p:nvSpPr>
          <p:cNvPr id="12" name="Text Placeholder 4">
            <a:extLst>
              <a:ext uri="{FF2B5EF4-FFF2-40B4-BE49-F238E27FC236}">
                <a16:creationId xmlns:a16="http://schemas.microsoft.com/office/drawing/2014/main" id="{85B91D7A-37D5-7549-B137-5F852AE0F26C}"/>
              </a:ext>
            </a:extLst>
          </p:cNvPr>
          <p:cNvSpPr>
            <a:spLocks noGrp="1"/>
          </p:cNvSpPr>
          <p:nvPr>
            <p:ph type="body" sz="quarter" idx="15" hasCustomPrompt="1"/>
          </p:nvPr>
        </p:nvSpPr>
        <p:spPr>
          <a:xfrm>
            <a:off x="5462393" y="5588647"/>
            <a:ext cx="6228885" cy="424302"/>
          </a:xfrm>
          <a:prstGeom prst="rect">
            <a:avLst/>
          </a:prstGeom>
          <a:noFill/>
        </p:spPr>
        <p:txBody>
          <a:bodyPr wrap="square" anchor="t">
            <a:noAutofit/>
          </a:bodyPr>
          <a:lstStyle>
            <a:lvl1pPr marL="0" marR="0" indent="0" algn="r" defTabSz="914400" rtl="0" eaLnBrk="1" fontAlgn="auto" latinLnBrk="0" hangingPunct="1">
              <a:lnSpc>
                <a:spcPct val="100000"/>
              </a:lnSpc>
              <a:spcBef>
                <a:spcPts val="600"/>
              </a:spcBef>
              <a:spcAft>
                <a:spcPts val="0"/>
              </a:spcAft>
              <a:buClrTx/>
              <a:buSzTx/>
              <a:buFont typeface="Arial" panose="020B0604020202020204" pitchFamily="34" charset="0"/>
              <a:buNone/>
              <a:tabLst/>
              <a:defRPr sz="2000" b="0" i="0">
                <a:solidFill>
                  <a:srgbClr val="DF1B12"/>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Author Name</a:t>
            </a:r>
          </a:p>
        </p:txBody>
      </p:sp>
      <p:sp>
        <p:nvSpPr>
          <p:cNvPr id="13" name="Text Placeholder 4">
            <a:extLst>
              <a:ext uri="{FF2B5EF4-FFF2-40B4-BE49-F238E27FC236}">
                <a16:creationId xmlns:a16="http://schemas.microsoft.com/office/drawing/2014/main" id="{7805B2FB-3D48-4D44-B26D-928243BD4884}"/>
              </a:ext>
            </a:extLst>
          </p:cNvPr>
          <p:cNvSpPr>
            <a:spLocks noGrp="1"/>
          </p:cNvSpPr>
          <p:nvPr>
            <p:ph type="body" sz="quarter" idx="16" hasCustomPrompt="1"/>
          </p:nvPr>
        </p:nvSpPr>
        <p:spPr>
          <a:xfrm>
            <a:off x="5462392" y="5972757"/>
            <a:ext cx="6228885" cy="424303"/>
          </a:xfrm>
          <a:prstGeom prst="rect">
            <a:avLst/>
          </a:prstGeom>
          <a:noFill/>
        </p:spPr>
        <p:txBody>
          <a:bodyPr wrap="square" anchor="b">
            <a:noAutofit/>
          </a:bodyPr>
          <a:lstStyle>
            <a:lvl1pPr marL="0" marR="0" indent="0" algn="r" defTabSz="914400" rtl="0" eaLnBrk="1" fontAlgn="auto" latinLnBrk="0" hangingPunct="1">
              <a:lnSpc>
                <a:spcPct val="100000"/>
              </a:lnSpc>
              <a:spcBef>
                <a:spcPts val="600"/>
              </a:spcBef>
              <a:spcAft>
                <a:spcPts val="0"/>
              </a:spcAft>
              <a:buClrTx/>
              <a:buSzTx/>
              <a:buFont typeface="Arial" panose="020B0604020202020204" pitchFamily="34" charset="0"/>
              <a:buNone/>
              <a:tabLst/>
              <a:defRPr sz="2000" b="0" i="0">
                <a:solidFill>
                  <a:schemeClr val="bg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10.10.22</a:t>
            </a:r>
          </a:p>
        </p:txBody>
      </p:sp>
    </p:spTree>
    <p:extLst>
      <p:ext uri="{BB962C8B-B14F-4D97-AF65-F5344CB8AC3E}">
        <p14:creationId xmlns:p14="http://schemas.microsoft.com/office/powerpoint/2010/main" val="206903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White Cover without Subtitle">
    <p:spTree>
      <p:nvGrpSpPr>
        <p:cNvPr id="1" name=""/>
        <p:cNvGrpSpPr/>
        <p:nvPr/>
      </p:nvGrpSpPr>
      <p:grpSpPr>
        <a:xfrm>
          <a:off x="0" y="0"/>
          <a:ext cx="0" cy="0"/>
          <a:chOff x="0" y="0"/>
          <a:chExt cx="0" cy="0"/>
        </a:xfrm>
      </p:grpSpPr>
      <p:sp>
        <p:nvSpPr>
          <p:cNvPr id="3" name="Rechteck 5">
            <a:extLst>
              <a:ext uri="{FF2B5EF4-FFF2-40B4-BE49-F238E27FC236}">
                <a16:creationId xmlns:a16="http://schemas.microsoft.com/office/drawing/2014/main" id="{D44EA15E-9985-CA45-B167-65CE76430BE1}"/>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IT" dirty="0"/>
          </a:p>
        </p:txBody>
      </p:sp>
      <p:pic>
        <p:nvPicPr>
          <p:cNvPr id="4" name="Immagine 3">
            <a:extLst>
              <a:ext uri="{FF2B5EF4-FFF2-40B4-BE49-F238E27FC236}">
                <a16:creationId xmlns:a16="http://schemas.microsoft.com/office/drawing/2014/main" id="{DE1174D4-4C7F-404C-B032-212B489BB5A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6172" y="1021136"/>
            <a:ext cx="1801059" cy="648000"/>
          </a:xfrm>
          <a:prstGeom prst="rect">
            <a:avLst/>
          </a:prstGeom>
        </p:spPr>
      </p:pic>
      <p:sp>
        <p:nvSpPr>
          <p:cNvPr id="5" name="Text Placeholder 4">
            <a:extLst>
              <a:ext uri="{FF2B5EF4-FFF2-40B4-BE49-F238E27FC236}">
                <a16:creationId xmlns:a16="http://schemas.microsoft.com/office/drawing/2014/main" id="{4913994D-92CC-D845-B4CA-F56F9FCA01C2}"/>
              </a:ext>
            </a:extLst>
          </p:cNvPr>
          <p:cNvSpPr>
            <a:spLocks noGrp="1"/>
          </p:cNvSpPr>
          <p:nvPr>
            <p:ph type="body" sz="quarter" idx="15" hasCustomPrompt="1"/>
          </p:nvPr>
        </p:nvSpPr>
        <p:spPr>
          <a:xfrm>
            <a:off x="5462393" y="5588647"/>
            <a:ext cx="6228885" cy="424302"/>
          </a:xfrm>
          <a:prstGeom prst="rect">
            <a:avLst/>
          </a:prstGeom>
          <a:noFill/>
        </p:spPr>
        <p:txBody>
          <a:bodyPr wrap="square" anchor="t">
            <a:noAutofit/>
          </a:bodyPr>
          <a:lstStyle>
            <a:lvl1pPr marL="0" marR="0" indent="0" algn="r" defTabSz="914400" rtl="0" eaLnBrk="1" fontAlgn="auto" latinLnBrk="0" hangingPunct="1">
              <a:lnSpc>
                <a:spcPct val="100000"/>
              </a:lnSpc>
              <a:spcBef>
                <a:spcPts val="600"/>
              </a:spcBef>
              <a:spcAft>
                <a:spcPts val="0"/>
              </a:spcAft>
              <a:buClrTx/>
              <a:buSzTx/>
              <a:buFont typeface="Arial" panose="020B0604020202020204" pitchFamily="34" charset="0"/>
              <a:buNone/>
              <a:tabLst/>
              <a:defRPr sz="2000" b="0" i="0">
                <a:solidFill>
                  <a:srgbClr val="404648"/>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Author Name</a:t>
            </a:r>
          </a:p>
        </p:txBody>
      </p:sp>
      <p:sp>
        <p:nvSpPr>
          <p:cNvPr id="6" name="Text Placeholder 4">
            <a:extLst>
              <a:ext uri="{FF2B5EF4-FFF2-40B4-BE49-F238E27FC236}">
                <a16:creationId xmlns:a16="http://schemas.microsoft.com/office/drawing/2014/main" id="{01406F50-5D8A-8741-BC57-B444E94DD326}"/>
              </a:ext>
            </a:extLst>
          </p:cNvPr>
          <p:cNvSpPr>
            <a:spLocks noGrp="1"/>
          </p:cNvSpPr>
          <p:nvPr>
            <p:ph type="body" sz="quarter" idx="16" hasCustomPrompt="1"/>
          </p:nvPr>
        </p:nvSpPr>
        <p:spPr>
          <a:xfrm>
            <a:off x="5462392" y="5972757"/>
            <a:ext cx="6228885" cy="424303"/>
          </a:xfrm>
          <a:prstGeom prst="rect">
            <a:avLst/>
          </a:prstGeom>
          <a:noFill/>
        </p:spPr>
        <p:txBody>
          <a:bodyPr wrap="square" anchor="b">
            <a:noAutofit/>
          </a:bodyPr>
          <a:lstStyle>
            <a:lvl1pPr marL="0" marR="0" indent="0" algn="r" defTabSz="914400" rtl="0" eaLnBrk="1" fontAlgn="auto" latinLnBrk="0" hangingPunct="1">
              <a:lnSpc>
                <a:spcPct val="100000"/>
              </a:lnSpc>
              <a:spcBef>
                <a:spcPts val="600"/>
              </a:spcBef>
              <a:spcAft>
                <a:spcPts val="0"/>
              </a:spcAft>
              <a:buClrTx/>
              <a:buSzTx/>
              <a:buFont typeface="Arial" panose="020B0604020202020204" pitchFamily="34" charset="0"/>
              <a:buNone/>
              <a:tabLst/>
              <a:defRPr sz="2000" b="0" i="0">
                <a:solidFill>
                  <a:srgbClr val="DF1B12"/>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10.10.22</a:t>
            </a:r>
          </a:p>
        </p:txBody>
      </p:sp>
      <p:sp>
        <p:nvSpPr>
          <p:cNvPr id="7" name="Text Placeholder 4">
            <a:extLst>
              <a:ext uri="{FF2B5EF4-FFF2-40B4-BE49-F238E27FC236}">
                <a16:creationId xmlns:a16="http://schemas.microsoft.com/office/drawing/2014/main" id="{6068C8FD-3013-A14D-A47C-4731F8E38B42}"/>
              </a:ext>
            </a:extLst>
          </p:cNvPr>
          <p:cNvSpPr>
            <a:spLocks noGrp="1"/>
          </p:cNvSpPr>
          <p:nvPr>
            <p:ph type="body" sz="quarter" idx="10" hasCustomPrompt="1"/>
          </p:nvPr>
        </p:nvSpPr>
        <p:spPr>
          <a:xfrm>
            <a:off x="2443543" y="2307772"/>
            <a:ext cx="9247735" cy="2643674"/>
          </a:xfrm>
          <a:prstGeom prst="rect">
            <a:avLst/>
          </a:prstGeom>
        </p:spPr>
        <p:txBody>
          <a:bodyPr anchor="b"/>
          <a:lstStyle>
            <a:lvl1pPr marL="0" indent="0" algn="r">
              <a:lnSpc>
                <a:spcPts val="6600"/>
              </a:lnSpc>
              <a:spcBef>
                <a:spcPts val="0"/>
              </a:spcBef>
              <a:buNone/>
              <a:defRPr sz="6000" b="1" i="0" u="sng">
                <a:solidFill>
                  <a:srgbClr val="DF1B12"/>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Title Lorem ipsum sit </a:t>
            </a:r>
            <a:r>
              <a:rPr lang="en-US" dirty="0" err="1"/>
              <a:t>amet</a:t>
            </a:r>
            <a:r>
              <a:rPr lang="en-US" dirty="0"/>
              <a:t> Lorem ipsum </a:t>
            </a:r>
          </a:p>
        </p:txBody>
      </p:sp>
    </p:spTree>
    <p:extLst>
      <p:ext uri="{BB962C8B-B14F-4D97-AF65-F5344CB8AC3E}">
        <p14:creationId xmlns:p14="http://schemas.microsoft.com/office/powerpoint/2010/main" val="1478533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 Cover without Subtitle">
    <p:spTree>
      <p:nvGrpSpPr>
        <p:cNvPr id="1" name=""/>
        <p:cNvGrpSpPr/>
        <p:nvPr/>
      </p:nvGrpSpPr>
      <p:grpSpPr>
        <a:xfrm>
          <a:off x="0" y="0"/>
          <a:ext cx="0" cy="0"/>
          <a:chOff x="0" y="0"/>
          <a:chExt cx="0" cy="0"/>
        </a:xfrm>
      </p:grpSpPr>
      <p:sp>
        <p:nvSpPr>
          <p:cNvPr id="8" name="Rechteck 5">
            <a:extLst>
              <a:ext uri="{FF2B5EF4-FFF2-40B4-BE49-F238E27FC236}">
                <a16:creationId xmlns:a16="http://schemas.microsoft.com/office/drawing/2014/main" id="{D45D9C44-E7EC-0E48-B229-F55CFA1D9554}"/>
              </a:ext>
            </a:extLst>
          </p:cNvPr>
          <p:cNvSpPr/>
          <p:nvPr userDrawn="1"/>
        </p:nvSpPr>
        <p:spPr>
          <a:xfrm>
            <a:off x="0" y="0"/>
            <a:ext cx="12192000" cy="6858000"/>
          </a:xfrm>
          <a:prstGeom prst="rect">
            <a:avLst/>
          </a:prstGeom>
          <a:solidFill>
            <a:srgbClr val="DF1B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IT" dirty="0"/>
          </a:p>
        </p:txBody>
      </p:sp>
      <p:pic>
        <p:nvPicPr>
          <p:cNvPr id="9" name="Grafik 7" descr="Ein Bild, das Text, Geschirr, ClipArt, Teller enthält.&#10;&#10;Automatisch generierte Beschreibung">
            <a:extLst>
              <a:ext uri="{FF2B5EF4-FFF2-40B4-BE49-F238E27FC236}">
                <a16:creationId xmlns:a16="http://schemas.microsoft.com/office/drawing/2014/main" id="{02BA3AEE-EDC2-1746-911E-3ADB73DC917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6172" y="1021136"/>
            <a:ext cx="1777371" cy="648000"/>
          </a:xfrm>
          <a:prstGeom prst="rect">
            <a:avLst/>
          </a:prstGeom>
        </p:spPr>
      </p:pic>
      <p:sp>
        <p:nvSpPr>
          <p:cNvPr id="5" name="Text Placeholder 4">
            <a:extLst>
              <a:ext uri="{FF2B5EF4-FFF2-40B4-BE49-F238E27FC236}">
                <a16:creationId xmlns:a16="http://schemas.microsoft.com/office/drawing/2014/main" id="{4913994D-92CC-D845-B4CA-F56F9FCA01C2}"/>
              </a:ext>
            </a:extLst>
          </p:cNvPr>
          <p:cNvSpPr>
            <a:spLocks noGrp="1"/>
          </p:cNvSpPr>
          <p:nvPr>
            <p:ph type="body" sz="quarter" idx="15" hasCustomPrompt="1"/>
          </p:nvPr>
        </p:nvSpPr>
        <p:spPr>
          <a:xfrm>
            <a:off x="5462393" y="5588647"/>
            <a:ext cx="6228885" cy="424302"/>
          </a:xfrm>
          <a:prstGeom prst="rect">
            <a:avLst/>
          </a:prstGeom>
          <a:noFill/>
        </p:spPr>
        <p:txBody>
          <a:bodyPr wrap="square" anchor="t">
            <a:noAutofit/>
          </a:bodyPr>
          <a:lstStyle>
            <a:lvl1pPr marL="0" marR="0" indent="0" algn="r" defTabSz="914400" rtl="0" eaLnBrk="1" fontAlgn="auto" latinLnBrk="0" hangingPunct="1">
              <a:lnSpc>
                <a:spcPct val="100000"/>
              </a:lnSpc>
              <a:spcBef>
                <a:spcPts val="600"/>
              </a:spcBef>
              <a:spcAft>
                <a:spcPts val="0"/>
              </a:spcAft>
              <a:buClrTx/>
              <a:buSzTx/>
              <a:buFont typeface="Arial" panose="020B0604020202020204" pitchFamily="34" charset="0"/>
              <a:buNone/>
              <a:tabLst/>
              <a:defRPr sz="2000" b="0" i="0">
                <a:solidFill>
                  <a:srgbClr val="404648"/>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Author Name</a:t>
            </a:r>
          </a:p>
        </p:txBody>
      </p:sp>
      <p:sp>
        <p:nvSpPr>
          <p:cNvPr id="6" name="Text Placeholder 4">
            <a:extLst>
              <a:ext uri="{FF2B5EF4-FFF2-40B4-BE49-F238E27FC236}">
                <a16:creationId xmlns:a16="http://schemas.microsoft.com/office/drawing/2014/main" id="{01406F50-5D8A-8741-BC57-B444E94DD326}"/>
              </a:ext>
            </a:extLst>
          </p:cNvPr>
          <p:cNvSpPr>
            <a:spLocks noGrp="1"/>
          </p:cNvSpPr>
          <p:nvPr>
            <p:ph type="body" sz="quarter" idx="16" hasCustomPrompt="1"/>
          </p:nvPr>
        </p:nvSpPr>
        <p:spPr>
          <a:xfrm>
            <a:off x="5462392" y="5972757"/>
            <a:ext cx="6228885" cy="424303"/>
          </a:xfrm>
          <a:prstGeom prst="rect">
            <a:avLst/>
          </a:prstGeom>
          <a:noFill/>
        </p:spPr>
        <p:txBody>
          <a:bodyPr wrap="square" anchor="b">
            <a:noAutofit/>
          </a:bodyPr>
          <a:lstStyle>
            <a:lvl1pPr marL="0" marR="0" indent="0" algn="r" defTabSz="914400" rtl="0" eaLnBrk="1" fontAlgn="auto" latinLnBrk="0" hangingPunct="1">
              <a:lnSpc>
                <a:spcPct val="100000"/>
              </a:lnSpc>
              <a:spcBef>
                <a:spcPts val="600"/>
              </a:spcBef>
              <a:spcAft>
                <a:spcPts val="0"/>
              </a:spcAft>
              <a:buClrTx/>
              <a:buSzTx/>
              <a:buFont typeface="Arial" panose="020B0604020202020204" pitchFamily="34" charset="0"/>
              <a:buNone/>
              <a:tabLst/>
              <a:defRPr sz="2000" b="0" i="0">
                <a:solidFill>
                  <a:schemeClr val="bg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10.10.22</a:t>
            </a:r>
          </a:p>
        </p:txBody>
      </p:sp>
      <p:sp>
        <p:nvSpPr>
          <p:cNvPr id="10" name="Text Placeholder 4">
            <a:extLst>
              <a:ext uri="{FF2B5EF4-FFF2-40B4-BE49-F238E27FC236}">
                <a16:creationId xmlns:a16="http://schemas.microsoft.com/office/drawing/2014/main" id="{DB01A129-0902-EE40-AFC1-E1FDC9E030B1}"/>
              </a:ext>
            </a:extLst>
          </p:cNvPr>
          <p:cNvSpPr>
            <a:spLocks noGrp="1"/>
          </p:cNvSpPr>
          <p:nvPr>
            <p:ph type="body" sz="quarter" idx="10" hasCustomPrompt="1"/>
          </p:nvPr>
        </p:nvSpPr>
        <p:spPr>
          <a:xfrm>
            <a:off x="2443543" y="2307772"/>
            <a:ext cx="9247735" cy="2643674"/>
          </a:xfrm>
          <a:prstGeom prst="rect">
            <a:avLst/>
          </a:prstGeom>
        </p:spPr>
        <p:txBody>
          <a:bodyPr anchor="b"/>
          <a:lstStyle>
            <a:lvl1pPr marL="0" indent="0" algn="r">
              <a:lnSpc>
                <a:spcPts val="6600"/>
              </a:lnSpc>
              <a:spcBef>
                <a:spcPts val="0"/>
              </a:spcBef>
              <a:buNone/>
              <a:defRPr sz="6000" b="1" i="0" u="sng">
                <a:solidFill>
                  <a:schemeClr val="bg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Title Lorem ipsum sit </a:t>
            </a:r>
            <a:r>
              <a:rPr lang="en-US" dirty="0" err="1"/>
              <a:t>amet</a:t>
            </a:r>
            <a:r>
              <a:rPr lang="en-US" dirty="0"/>
              <a:t> Lorem ipsum </a:t>
            </a:r>
          </a:p>
        </p:txBody>
      </p:sp>
    </p:spTree>
    <p:extLst>
      <p:ext uri="{BB962C8B-B14F-4D97-AF65-F5344CB8AC3E}">
        <p14:creationId xmlns:p14="http://schemas.microsoft.com/office/powerpoint/2010/main" val="102954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ey Cover without Subtitle">
    <p:spTree>
      <p:nvGrpSpPr>
        <p:cNvPr id="1" name=""/>
        <p:cNvGrpSpPr/>
        <p:nvPr/>
      </p:nvGrpSpPr>
      <p:grpSpPr>
        <a:xfrm>
          <a:off x="0" y="0"/>
          <a:ext cx="0" cy="0"/>
          <a:chOff x="0" y="0"/>
          <a:chExt cx="0" cy="0"/>
        </a:xfrm>
      </p:grpSpPr>
      <p:sp>
        <p:nvSpPr>
          <p:cNvPr id="7" name="Rechteck 5">
            <a:extLst>
              <a:ext uri="{FF2B5EF4-FFF2-40B4-BE49-F238E27FC236}">
                <a16:creationId xmlns:a16="http://schemas.microsoft.com/office/drawing/2014/main" id="{788265EA-EDCF-5348-832F-FFA392073F63}"/>
              </a:ext>
            </a:extLst>
          </p:cNvPr>
          <p:cNvSpPr/>
          <p:nvPr userDrawn="1"/>
        </p:nvSpPr>
        <p:spPr>
          <a:xfrm>
            <a:off x="0" y="0"/>
            <a:ext cx="12192000" cy="6858000"/>
          </a:xfrm>
          <a:prstGeom prst="rect">
            <a:avLst/>
          </a:prstGeom>
          <a:solidFill>
            <a:srgbClr val="404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IT" dirty="0">
              <a:solidFill>
                <a:srgbClr val="404648"/>
              </a:solidFill>
            </a:endParaRPr>
          </a:p>
        </p:txBody>
      </p:sp>
      <p:pic>
        <p:nvPicPr>
          <p:cNvPr id="9" name="Grafik 7" descr="Ein Bild, das Text, Geschirr, ClipArt, Teller enthält.&#10;&#10;Automatisch generierte Beschreibung">
            <a:extLst>
              <a:ext uri="{FF2B5EF4-FFF2-40B4-BE49-F238E27FC236}">
                <a16:creationId xmlns:a16="http://schemas.microsoft.com/office/drawing/2014/main" id="{02BA3AEE-EDC2-1746-911E-3ADB73DC917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6172" y="1021136"/>
            <a:ext cx="1777371" cy="648000"/>
          </a:xfrm>
          <a:prstGeom prst="rect">
            <a:avLst/>
          </a:prstGeom>
        </p:spPr>
      </p:pic>
      <p:sp>
        <p:nvSpPr>
          <p:cNvPr id="5" name="Text Placeholder 4">
            <a:extLst>
              <a:ext uri="{FF2B5EF4-FFF2-40B4-BE49-F238E27FC236}">
                <a16:creationId xmlns:a16="http://schemas.microsoft.com/office/drawing/2014/main" id="{4913994D-92CC-D845-B4CA-F56F9FCA01C2}"/>
              </a:ext>
            </a:extLst>
          </p:cNvPr>
          <p:cNvSpPr>
            <a:spLocks noGrp="1"/>
          </p:cNvSpPr>
          <p:nvPr>
            <p:ph type="body" sz="quarter" idx="15" hasCustomPrompt="1"/>
          </p:nvPr>
        </p:nvSpPr>
        <p:spPr>
          <a:xfrm>
            <a:off x="5462393" y="5588647"/>
            <a:ext cx="6228885" cy="424302"/>
          </a:xfrm>
          <a:prstGeom prst="rect">
            <a:avLst/>
          </a:prstGeom>
          <a:noFill/>
        </p:spPr>
        <p:txBody>
          <a:bodyPr wrap="square" anchor="t">
            <a:noAutofit/>
          </a:bodyPr>
          <a:lstStyle>
            <a:lvl1pPr marL="0" marR="0" indent="0" algn="r" defTabSz="914400" rtl="0" eaLnBrk="1" fontAlgn="auto" latinLnBrk="0" hangingPunct="1">
              <a:lnSpc>
                <a:spcPct val="100000"/>
              </a:lnSpc>
              <a:spcBef>
                <a:spcPts val="600"/>
              </a:spcBef>
              <a:spcAft>
                <a:spcPts val="0"/>
              </a:spcAft>
              <a:buClrTx/>
              <a:buSzTx/>
              <a:buFont typeface="Arial" panose="020B0604020202020204" pitchFamily="34" charset="0"/>
              <a:buNone/>
              <a:tabLst/>
              <a:defRPr sz="2000" b="0" i="0">
                <a:solidFill>
                  <a:schemeClr val="accent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Author Name</a:t>
            </a:r>
          </a:p>
        </p:txBody>
      </p:sp>
      <p:sp>
        <p:nvSpPr>
          <p:cNvPr id="6" name="Text Placeholder 4">
            <a:extLst>
              <a:ext uri="{FF2B5EF4-FFF2-40B4-BE49-F238E27FC236}">
                <a16:creationId xmlns:a16="http://schemas.microsoft.com/office/drawing/2014/main" id="{01406F50-5D8A-8741-BC57-B444E94DD326}"/>
              </a:ext>
            </a:extLst>
          </p:cNvPr>
          <p:cNvSpPr>
            <a:spLocks noGrp="1"/>
          </p:cNvSpPr>
          <p:nvPr>
            <p:ph type="body" sz="quarter" idx="16" hasCustomPrompt="1"/>
          </p:nvPr>
        </p:nvSpPr>
        <p:spPr>
          <a:xfrm>
            <a:off x="5462392" y="5972757"/>
            <a:ext cx="6228885" cy="424303"/>
          </a:xfrm>
          <a:prstGeom prst="rect">
            <a:avLst/>
          </a:prstGeom>
          <a:noFill/>
        </p:spPr>
        <p:txBody>
          <a:bodyPr wrap="square" anchor="b">
            <a:noAutofit/>
          </a:bodyPr>
          <a:lstStyle>
            <a:lvl1pPr marL="0" marR="0" indent="0" algn="r" defTabSz="914400" rtl="0" eaLnBrk="1" fontAlgn="auto" latinLnBrk="0" hangingPunct="1">
              <a:lnSpc>
                <a:spcPct val="100000"/>
              </a:lnSpc>
              <a:spcBef>
                <a:spcPts val="600"/>
              </a:spcBef>
              <a:spcAft>
                <a:spcPts val="0"/>
              </a:spcAft>
              <a:buClrTx/>
              <a:buSzTx/>
              <a:buFont typeface="Arial" panose="020B0604020202020204" pitchFamily="34" charset="0"/>
              <a:buNone/>
              <a:tabLst/>
              <a:defRPr sz="2000" b="0" i="0">
                <a:solidFill>
                  <a:schemeClr val="bg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10.10.22</a:t>
            </a:r>
          </a:p>
        </p:txBody>
      </p:sp>
      <p:sp>
        <p:nvSpPr>
          <p:cNvPr id="10" name="Text Placeholder 4">
            <a:extLst>
              <a:ext uri="{FF2B5EF4-FFF2-40B4-BE49-F238E27FC236}">
                <a16:creationId xmlns:a16="http://schemas.microsoft.com/office/drawing/2014/main" id="{DB01A129-0902-EE40-AFC1-E1FDC9E030B1}"/>
              </a:ext>
            </a:extLst>
          </p:cNvPr>
          <p:cNvSpPr>
            <a:spLocks noGrp="1"/>
          </p:cNvSpPr>
          <p:nvPr>
            <p:ph type="body" sz="quarter" idx="10" hasCustomPrompt="1"/>
          </p:nvPr>
        </p:nvSpPr>
        <p:spPr>
          <a:xfrm>
            <a:off x="2443543" y="2307772"/>
            <a:ext cx="9247735" cy="2643674"/>
          </a:xfrm>
          <a:prstGeom prst="rect">
            <a:avLst/>
          </a:prstGeom>
        </p:spPr>
        <p:txBody>
          <a:bodyPr anchor="b"/>
          <a:lstStyle>
            <a:lvl1pPr marL="0" indent="0" algn="r">
              <a:lnSpc>
                <a:spcPts val="6600"/>
              </a:lnSpc>
              <a:spcBef>
                <a:spcPts val="0"/>
              </a:spcBef>
              <a:buNone/>
              <a:defRPr sz="6000" b="1" i="0" u="sng">
                <a:solidFill>
                  <a:schemeClr val="bg1"/>
                </a:solidFill>
                <a:latin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Edit Title Lorem ipsum sit </a:t>
            </a:r>
            <a:r>
              <a:rPr lang="en-US" dirty="0" err="1"/>
              <a:t>amet</a:t>
            </a:r>
            <a:r>
              <a:rPr lang="en-US" dirty="0"/>
              <a:t> Lorem ipsum </a:t>
            </a:r>
          </a:p>
        </p:txBody>
      </p:sp>
    </p:spTree>
    <p:extLst>
      <p:ext uri="{BB962C8B-B14F-4D97-AF65-F5344CB8AC3E}">
        <p14:creationId xmlns:p14="http://schemas.microsoft.com/office/powerpoint/2010/main" val="246247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White Cover without title">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51E679A3-DD2C-BD46-91E6-5A8B218DE3E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6172" y="2253588"/>
            <a:ext cx="3402000" cy="1224000"/>
          </a:xfrm>
          <a:prstGeom prst="rect">
            <a:avLst/>
          </a:prstGeom>
        </p:spPr>
      </p:pic>
    </p:spTree>
    <p:extLst>
      <p:ext uri="{BB962C8B-B14F-4D97-AF65-F5344CB8AC3E}">
        <p14:creationId xmlns:p14="http://schemas.microsoft.com/office/powerpoint/2010/main" val="3546639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 Cover Without Title">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78489662-1A79-2A4F-AB57-C5005B7474C7}"/>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IT" dirty="0"/>
          </a:p>
        </p:txBody>
      </p:sp>
      <p:sp>
        <p:nvSpPr>
          <p:cNvPr id="4" name="Rechteck 5">
            <a:extLst>
              <a:ext uri="{FF2B5EF4-FFF2-40B4-BE49-F238E27FC236}">
                <a16:creationId xmlns:a16="http://schemas.microsoft.com/office/drawing/2014/main" id="{8EB62F55-6CC2-414A-922C-D7623B04AFAF}"/>
              </a:ext>
            </a:extLst>
          </p:cNvPr>
          <p:cNvSpPr/>
          <p:nvPr userDrawn="1"/>
        </p:nvSpPr>
        <p:spPr>
          <a:xfrm>
            <a:off x="0" y="0"/>
            <a:ext cx="12192000" cy="6858000"/>
          </a:xfrm>
          <a:prstGeom prst="rect">
            <a:avLst/>
          </a:prstGeom>
          <a:solidFill>
            <a:srgbClr val="DF1B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IT" dirty="0"/>
          </a:p>
        </p:txBody>
      </p:sp>
      <p:pic>
        <p:nvPicPr>
          <p:cNvPr id="5" name="Grafik 7" descr="Ein Bild, das Text, Geschirr, ClipArt, Teller enthält.&#10;&#10;Automatisch generierte Beschreibung">
            <a:extLst>
              <a:ext uri="{FF2B5EF4-FFF2-40B4-BE49-F238E27FC236}">
                <a16:creationId xmlns:a16="http://schemas.microsoft.com/office/drawing/2014/main" id="{768422F8-959A-D146-963E-A6F8F9FE08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6171" y="2205000"/>
            <a:ext cx="3357256" cy="1224000"/>
          </a:xfrm>
          <a:prstGeom prst="rect">
            <a:avLst/>
          </a:prstGeom>
        </p:spPr>
      </p:pic>
    </p:spTree>
    <p:extLst>
      <p:ext uri="{BB962C8B-B14F-4D97-AF65-F5344CB8AC3E}">
        <p14:creationId xmlns:p14="http://schemas.microsoft.com/office/powerpoint/2010/main" val="3692450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ey Cover Without Title">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78489662-1A79-2A4F-AB57-C5005B7474C7}"/>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IT" dirty="0"/>
          </a:p>
        </p:txBody>
      </p:sp>
      <p:sp>
        <p:nvSpPr>
          <p:cNvPr id="4" name="Rechteck 5">
            <a:extLst>
              <a:ext uri="{FF2B5EF4-FFF2-40B4-BE49-F238E27FC236}">
                <a16:creationId xmlns:a16="http://schemas.microsoft.com/office/drawing/2014/main" id="{8EB62F55-6CC2-414A-922C-D7623B04AFAF}"/>
              </a:ext>
            </a:extLst>
          </p:cNvPr>
          <p:cNvSpPr/>
          <p:nvPr userDrawn="1"/>
        </p:nvSpPr>
        <p:spPr>
          <a:xfrm>
            <a:off x="0" y="0"/>
            <a:ext cx="12192000" cy="6858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IT" dirty="0"/>
          </a:p>
        </p:txBody>
      </p:sp>
      <p:pic>
        <p:nvPicPr>
          <p:cNvPr id="5" name="Grafik 7" descr="Ein Bild, das Text, Geschirr, ClipArt, Teller enthält.&#10;&#10;Automatisch generierte Beschreibung">
            <a:extLst>
              <a:ext uri="{FF2B5EF4-FFF2-40B4-BE49-F238E27FC236}">
                <a16:creationId xmlns:a16="http://schemas.microsoft.com/office/drawing/2014/main" id="{768422F8-959A-D146-963E-A6F8F9FE08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6171" y="2205000"/>
            <a:ext cx="3357256" cy="1224000"/>
          </a:xfrm>
          <a:prstGeom prst="rect">
            <a:avLst/>
          </a:prstGeom>
        </p:spPr>
      </p:pic>
    </p:spTree>
    <p:extLst>
      <p:ext uri="{BB962C8B-B14F-4D97-AF65-F5344CB8AC3E}">
        <p14:creationId xmlns:p14="http://schemas.microsoft.com/office/powerpoint/2010/main" val="1345108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10" Type="http://schemas.openxmlformats.org/officeDocument/2006/relationships/image" Target="../media/image4.png"/><Relationship Id="rId4" Type="http://schemas.openxmlformats.org/officeDocument/2006/relationships/slideLayout" Target="../slideLayouts/slideLayout19.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2258595"/>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2" r:id="rId4"/>
    <p:sldLayoutId id="2147483709" r:id="rId5"/>
    <p:sldLayoutId id="2147483710" r:id="rId6"/>
    <p:sldLayoutId id="2147483705" r:id="rId7"/>
    <p:sldLayoutId id="2147483704" r:id="rId8"/>
    <p:sldLayoutId id="2147483706"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4746701"/>
      </p:ext>
    </p:extLst>
  </p:cSld>
  <p:clrMap bg1="lt1" tx1="dk1" bg2="lt2" tx2="dk2" accent1="accent1" accent2="accent2" accent3="accent3" accent4="accent4" accent5="accent5" accent6="accent6" hlink="hlink" folHlink="folHlink"/>
  <p:sldLayoutIdLst>
    <p:sldLayoutId id="2147483718" r:id="rId1"/>
    <p:sldLayoutId id="2147483713" r:id="rId2"/>
    <p:sldLayoutId id="2147483720" r:id="rId3"/>
    <p:sldLayoutId id="2147483707" r:id="rId4"/>
    <p:sldLayoutId id="2147483722" r:id="rId5"/>
    <p:sldLayoutId id="2147483723"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5CBBC0FA-8A97-67DE-B1AD-1F75475DFB5E}"/>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871301" y="6609933"/>
            <a:ext cx="1191963" cy="136324"/>
          </a:xfrm>
          <a:prstGeom prst="rect">
            <a:avLst/>
          </a:prstGeom>
        </p:spPr>
      </p:pic>
    </p:spTree>
    <p:extLst>
      <p:ext uri="{BB962C8B-B14F-4D97-AF65-F5344CB8AC3E}">
        <p14:creationId xmlns:p14="http://schemas.microsoft.com/office/powerpoint/2010/main" val="2931544703"/>
      </p:ext>
    </p:extLst>
  </p:cSld>
  <p:clrMap bg1="lt1" tx1="dk1" bg2="lt2" tx2="dk2" accent1="accent1" accent2="accent2" accent3="accent3" accent4="accent4" accent5="accent5" accent6="accent6" hlink="hlink" folHlink="folHlink"/>
  <p:sldLayoutIdLst>
    <p:sldLayoutId id="2147483725" r:id="rId1"/>
    <p:sldLayoutId id="2147483651" r:id="rId2"/>
    <p:sldLayoutId id="2147483716" r:id="rId3"/>
    <p:sldLayoutId id="2147483730" r:id="rId4"/>
    <p:sldLayoutId id="2147483731" r:id="rId5"/>
    <p:sldLayoutId id="2147483732" r:id="rId6"/>
    <p:sldLayoutId id="2147483729" r:id="rId7"/>
    <p:sldLayoutId id="2147483728" r:id="rId8"/>
  </p:sldLayoutIdLst>
  <p:txStyles>
    <p:titleStyle>
      <a:lvl1pPr algn="l" defTabSz="914400" rtl="0" eaLnBrk="1" latinLnBrk="0" hangingPunct="1">
        <a:lnSpc>
          <a:spcPct val="90000"/>
        </a:lnSpc>
        <a:spcBef>
          <a:spcPct val="0"/>
        </a:spcBef>
        <a:buNone/>
        <a:defRPr sz="44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microsoft.com/office/2018/10/relationships/comments" Target="../comments/modernComment_149_7EC71E9F.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microsoft.com/office/2018/10/relationships/comments" Target="../comments/modernComment_17B_9DEFFAE2.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hyperlink" Target="https://stac.dataspace.copernicus.eu/v1/collections/sentinel-2-l2a" TargetMode="External"/><Relationship Id="rId2" Type="http://schemas.openxmlformats.org/officeDocument/2006/relationships/hyperlink" Target="https://planetarycomputer.microsoft.com/api/stac/v1/collections/era5-pds" TargetMode="Externa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740FF83A-4956-0D40-8334-6E23207092C0}"/>
              </a:ext>
            </a:extLst>
          </p:cNvPr>
          <p:cNvSpPr>
            <a:spLocks noGrp="1"/>
          </p:cNvSpPr>
          <p:nvPr>
            <p:ph type="body" sz="quarter" idx="15"/>
          </p:nvPr>
        </p:nvSpPr>
        <p:spPr/>
        <p:txBody>
          <a:bodyPr/>
          <a:lstStyle/>
          <a:p>
            <a:r>
              <a:rPr lang="it-IT" dirty="0"/>
              <a:t>Juraj Zvolensk</a:t>
            </a:r>
            <a:r>
              <a:rPr lang="sk-SK" dirty="0"/>
              <a:t>ý</a:t>
            </a:r>
            <a:r>
              <a:rPr lang="en-US" dirty="0"/>
              <a:t>, Peter Zellner, Alexander Jacob</a:t>
            </a:r>
            <a:endParaRPr lang="it-IT" dirty="0"/>
          </a:p>
        </p:txBody>
      </p:sp>
      <p:sp>
        <p:nvSpPr>
          <p:cNvPr id="3" name="Segnaposto testo 2">
            <a:extLst>
              <a:ext uri="{FF2B5EF4-FFF2-40B4-BE49-F238E27FC236}">
                <a16:creationId xmlns:a16="http://schemas.microsoft.com/office/drawing/2014/main" id="{F46F7DD4-C380-EF4E-9277-367611DC98DB}"/>
              </a:ext>
            </a:extLst>
          </p:cNvPr>
          <p:cNvSpPr>
            <a:spLocks noGrp="1"/>
          </p:cNvSpPr>
          <p:nvPr>
            <p:ph type="body" sz="quarter" idx="16"/>
          </p:nvPr>
        </p:nvSpPr>
        <p:spPr/>
        <p:txBody>
          <a:bodyPr/>
          <a:lstStyle/>
          <a:p>
            <a:r>
              <a:rPr lang="it-IT" dirty="0"/>
              <a:t>1</a:t>
            </a:r>
            <a:r>
              <a:rPr lang="en-US" dirty="0"/>
              <a:t>6.</a:t>
            </a:r>
            <a:r>
              <a:rPr lang="it-IT" dirty="0"/>
              <a:t>04.25</a:t>
            </a:r>
          </a:p>
        </p:txBody>
      </p:sp>
      <p:sp>
        <p:nvSpPr>
          <p:cNvPr id="4" name="Segnaposto testo 3">
            <a:extLst>
              <a:ext uri="{FF2B5EF4-FFF2-40B4-BE49-F238E27FC236}">
                <a16:creationId xmlns:a16="http://schemas.microsoft.com/office/drawing/2014/main" id="{A66F33BF-668F-A541-9AFE-D74E8231297C}"/>
              </a:ext>
            </a:extLst>
          </p:cNvPr>
          <p:cNvSpPr>
            <a:spLocks noGrp="1"/>
          </p:cNvSpPr>
          <p:nvPr>
            <p:ph type="body" sz="quarter" idx="10"/>
          </p:nvPr>
        </p:nvSpPr>
        <p:spPr/>
        <p:txBody>
          <a:bodyPr/>
          <a:lstStyle/>
          <a:p>
            <a:r>
              <a:rPr lang="en-US" dirty="0"/>
              <a:t>STAC in OGC Application Package Best Practices</a:t>
            </a:r>
            <a:endParaRPr lang="it-IT" dirty="0"/>
          </a:p>
        </p:txBody>
      </p:sp>
      <p:sp>
        <p:nvSpPr>
          <p:cNvPr id="5" name="Segnaposto testo 4">
            <a:extLst>
              <a:ext uri="{FF2B5EF4-FFF2-40B4-BE49-F238E27FC236}">
                <a16:creationId xmlns:a16="http://schemas.microsoft.com/office/drawing/2014/main" id="{8160C8B3-7189-E842-AF40-ACF2419802DA}"/>
              </a:ext>
            </a:extLst>
          </p:cNvPr>
          <p:cNvSpPr>
            <a:spLocks noGrp="1"/>
          </p:cNvSpPr>
          <p:nvPr>
            <p:ph type="body" sz="quarter" idx="13"/>
          </p:nvPr>
        </p:nvSpPr>
        <p:spPr/>
        <p:txBody>
          <a:bodyPr/>
          <a:lstStyle/>
          <a:p>
            <a:r>
              <a:rPr lang="it-IT" dirty="0"/>
              <a:t>EOEPCA+ Datacube Access Building Block</a:t>
            </a:r>
          </a:p>
          <a:p>
            <a:r>
              <a:rPr lang="it-IT" sz="2400" dirty="0">
                <a:solidFill>
                  <a:schemeClr val="accent6"/>
                </a:solidFill>
              </a:rPr>
              <a:t>Eurac Research, DLR, Terradue, EOX, Matthias Mohr</a:t>
            </a:r>
          </a:p>
        </p:txBody>
      </p:sp>
    </p:spTree>
    <p:extLst>
      <p:ext uri="{BB962C8B-B14F-4D97-AF65-F5344CB8AC3E}">
        <p14:creationId xmlns:p14="http://schemas.microsoft.com/office/powerpoint/2010/main" val="2126978719"/>
      </p:ext>
    </p:extLst>
  </p:cSld>
  <p:clrMapOvr>
    <a:masterClrMapping/>
  </p:clrMapOvr>
  <p:extLst>
    <p:ext uri="{6950BFC3-D8DA-4A85-94F7-54DA5524770B}">
      <p188:commentRel xmlns:p188="http://schemas.microsoft.com/office/powerpoint/2018/8/main" r:id="rId2"/>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7F32CE1-2354-48BF-6984-4E2C980BED29}"/>
              </a:ext>
            </a:extLst>
          </p:cNvPr>
          <p:cNvSpPr>
            <a:spLocks noGrp="1"/>
          </p:cNvSpPr>
          <p:nvPr>
            <p:ph type="body" sz="quarter" idx="11"/>
          </p:nvPr>
        </p:nvSpPr>
        <p:spPr/>
        <p:txBody>
          <a:bodyPr>
            <a:normAutofit/>
          </a:bodyPr>
          <a:lstStyle/>
          <a:p>
            <a:r>
              <a:rPr lang="en-US" sz="3200" dirty="0"/>
              <a:t>Agenda</a:t>
            </a:r>
          </a:p>
          <a:p>
            <a:pPr marL="685800" indent="-685800">
              <a:buFontTx/>
              <a:buChar char="-"/>
            </a:pPr>
            <a:r>
              <a:rPr lang="en-US" sz="3200" dirty="0"/>
              <a:t>Background</a:t>
            </a:r>
          </a:p>
          <a:p>
            <a:pPr marL="685800" indent="-685800">
              <a:buFontTx/>
              <a:buChar char="-"/>
            </a:pPr>
            <a:r>
              <a:rPr lang="en-US" sz="3200" dirty="0"/>
              <a:t>Scope</a:t>
            </a:r>
          </a:p>
          <a:p>
            <a:pPr marL="685800" indent="-685800">
              <a:buFontTx/>
              <a:buChar char="-"/>
            </a:pPr>
            <a:r>
              <a:rPr lang="en-US" sz="3200" dirty="0"/>
              <a:t>Current work</a:t>
            </a:r>
          </a:p>
          <a:p>
            <a:pPr marL="685800" indent="-685800">
              <a:buFontTx/>
              <a:buChar char="-"/>
            </a:pPr>
            <a:r>
              <a:rPr lang="en-US" sz="3200" dirty="0"/>
              <a:t>Future work</a:t>
            </a:r>
          </a:p>
        </p:txBody>
      </p:sp>
    </p:spTree>
    <p:extLst>
      <p:ext uri="{BB962C8B-B14F-4D97-AF65-F5344CB8AC3E}">
        <p14:creationId xmlns:p14="http://schemas.microsoft.com/office/powerpoint/2010/main" val="3013217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D35907A4-DBFC-464A-ED73-0F5555700880}"/>
              </a:ext>
            </a:extLst>
          </p:cNvPr>
          <p:cNvSpPr>
            <a:spLocks noGrp="1"/>
          </p:cNvSpPr>
          <p:nvPr>
            <p:ph type="body" sz="quarter" idx="11"/>
          </p:nvPr>
        </p:nvSpPr>
        <p:spPr>
          <a:xfrm>
            <a:off x="467998" y="490769"/>
            <a:ext cx="10155885" cy="832705"/>
          </a:xfrm>
        </p:spPr>
        <p:txBody>
          <a:bodyPr>
            <a:normAutofit lnSpcReduction="10000"/>
          </a:bodyPr>
          <a:lstStyle/>
          <a:p>
            <a:r>
              <a:rPr lang="it-IT" sz="4800" dirty="0"/>
              <a:t>Background: </a:t>
            </a:r>
            <a:r>
              <a:rPr lang="en-GB" sz="4800" dirty="0"/>
              <a:t>OGC Application Package</a:t>
            </a:r>
            <a:endParaRPr lang="it-IT" sz="4800" dirty="0"/>
          </a:p>
        </p:txBody>
      </p:sp>
      <p:sp>
        <p:nvSpPr>
          <p:cNvPr id="3" name="Segnaposto testo 2">
            <a:extLst>
              <a:ext uri="{FF2B5EF4-FFF2-40B4-BE49-F238E27FC236}">
                <a16:creationId xmlns:a16="http://schemas.microsoft.com/office/drawing/2014/main" id="{978B4DAA-97F8-E6F9-889D-0744F403B06B}"/>
              </a:ext>
            </a:extLst>
          </p:cNvPr>
          <p:cNvSpPr>
            <a:spLocks noGrp="1"/>
          </p:cNvSpPr>
          <p:nvPr>
            <p:ph type="body" sz="quarter" idx="13"/>
          </p:nvPr>
        </p:nvSpPr>
        <p:spPr>
          <a:xfrm>
            <a:off x="467999" y="4162926"/>
            <a:ext cx="7606618" cy="1628722"/>
          </a:xfrm>
        </p:spPr>
        <p:txBody>
          <a:bodyPr/>
          <a:lstStyle/>
          <a:p>
            <a:pPr marL="457200" indent="-457200">
              <a:buFontTx/>
              <a:buChar char="-"/>
            </a:pPr>
            <a:r>
              <a:rPr lang="it-IT" dirty="0"/>
              <a:t>Software </a:t>
            </a:r>
            <a:r>
              <a:rPr lang="en-US" dirty="0"/>
              <a:t>components</a:t>
            </a:r>
            <a:r>
              <a:rPr lang="it-IT" dirty="0"/>
              <a:t> </a:t>
            </a:r>
            <a:r>
              <a:rPr lang="en-US" dirty="0"/>
              <a:t>packaged</a:t>
            </a:r>
            <a:r>
              <a:rPr lang="it-IT" dirty="0"/>
              <a:t> in containers</a:t>
            </a:r>
          </a:p>
          <a:p>
            <a:pPr marL="457200" indent="-457200">
              <a:buFontTx/>
              <a:buChar char="-"/>
            </a:pPr>
            <a:r>
              <a:rPr lang="en-US" dirty="0"/>
              <a:t>Described with Common Workflow language</a:t>
            </a:r>
          </a:p>
          <a:p>
            <a:pPr marL="1143000" lvl="1" indent="-457200">
              <a:buFontTx/>
              <a:buChar char="-"/>
            </a:pPr>
            <a:r>
              <a:rPr lang="en-US" dirty="0">
                <a:solidFill>
                  <a:schemeClr val="accent4"/>
                </a:solidFill>
              </a:rPr>
              <a:t>Defines inputs, outputs, and other parameters</a:t>
            </a:r>
          </a:p>
        </p:txBody>
      </p:sp>
      <p:sp>
        <p:nvSpPr>
          <p:cNvPr id="4" name="Rectangle: Rounded Corners 3">
            <a:extLst>
              <a:ext uri="{FF2B5EF4-FFF2-40B4-BE49-F238E27FC236}">
                <a16:creationId xmlns:a16="http://schemas.microsoft.com/office/drawing/2014/main" id="{0BE98ED5-8566-3E5C-842C-B1C28234002D}"/>
              </a:ext>
            </a:extLst>
          </p:cNvPr>
          <p:cNvSpPr/>
          <p:nvPr/>
        </p:nvSpPr>
        <p:spPr>
          <a:xfrm>
            <a:off x="4413583" y="1475425"/>
            <a:ext cx="3364832" cy="2535550"/>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dirty="0">
                <a:solidFill>
                  <a:sysClr val="windowText" lastClr="000000"/>
                </a:solidFill>
              </a:rPr>
              <a:t>Application Package</a:t>
            </a:r>
          </a:p>
          <a:p>
            <a:pPr algn="ctr"/>
            <a:r>
              <a:rPr lang="en-US" dirty="0">
                <a:solidFill>
                  <a:sysClr val="windowText" lastClr="000000"/>
                </a:solidFill>
              </a:rPr>
              <a:t>(CWL)</a:t>
            </a:r>
          </a:p>
          <a:p>
            <a:pPr algn="ctr"/>
            <a:endParaRPr lang="en-US" dirty="0">
              <a:solidFill>
                <a:sysClr val="windowText" lastClr="000000"/>
              </a:solidFill>
            </a:endParaRPr>
          </a:p>
          <a:p>
            <a:pPr algn="ctr"/>
            <a:endParaRPr lang="en-US" dirty="0"/>
          </a:p>
          <a:p>
            <a:pPr algn="ctr"/>
            <a:endParaRPr lang="en-US" dirty="0"/>
          </a:p>
          <a:p>
            <a:pPr algn="ctr"/>
            <a:endParaRPr lang="en-US" dirty="0"/>
          </a:p>
          <a:p>
            <a:pPr algn="ctr"/>
            <a:endParaRPr lang="en-US" dirty="0"/>
          </a:p>
          <a:p>
            <a:pPr algn="ctr"/>
            <a:endParaRPr lang="en-US" dirty="0"/>
          </a:p>
        </p:txBody>
      </p:sp>
      <p:sp>
        <p:nvSpPr>
          <p:cNvPr id="5" name="Rectangle: Rounded Corners 4">
            <a:extLst>
              <a:ext uri="{FF2B5EF4-FFF2-40B4-BE49-F238E27FC236}">
                <a16:creationId xmlns:a16="http://schemas.microsoft.com/office/drawing/2014/main" id="{ACDB39EC-8798-C9A4-6100-8F2010F49B6F}"/>
              </a:ext>
            </a:extLst>
          </p:cNvPr>
          <p:cNvSpPr/>
          <p:nvPr/>
        </p:nvSpPr>
        <p:spPr>
          <a:xfrm>
            <a:off x="5006139" y="2370221"/>
            <a:ext cx="2179720" cy="830179"/>
          </a:xfrm>
          <a:prstGeom prst="roundRect">
            <a:avLst/>
          </a:prstGeom>
          <a:solidFill>
            <a:schemeClr val="tx1">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Software container</a:t>
            </a:r>
          </a:p>
        </p:txBody>
      </p:sp>
      <p:sp>
        <p:nvSpPr>
          <p:cNvPr id="6" name="Rectangle: Rounded Corners 5">
            <a:extLst>
              <a:ext uri="{FF2B5EF4-FFF2-40B4-BE49-F238E27FC236}">
                <a16:creationId xmlns:a16="http://schemas.microsoft.com/office/drawing/2014/main" id="{04D4E95C-7132-DD50-B5B4-1861D87B300C}"/>
              </a:ext>
            </a:extLst>
          </p:cNvPr>
          <p:cNvSpPr/>
          <p:nvPr/>
        </p:nvSpPr>
        <p:spPr>
          <a:xfrm>
            <a:off x="2372225" y="2370221"/>
            <a:ext cx="1251284" cy="74595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Inputs</a:t>
            </a:r>
          </a:p>
        </p:txBody>
      </p:sp>
      <p:sp>
        <p:nvSpPr>
          <p:cNvPr id="7" name="Rectangle: Rounded Corners 6">
            <a:extLst>
              <a:ext uri="{FF2B5EF4-FFF2-40B4-BE49-F238E27FC236}">
                <a16:creationId xmlns:a16="http://schemas.microsoft.com/office/drawing/2014/main" id="{737FAABA-334F-8927-2C9E-343061652F61}"/>
              </a:ext>
            </a:extLst>
          </p:cNvPr>
          <p:cNvSpPr/>
          <p:nvPr/>
        </p:nvSpPr>
        <p:spPr>
          <a:xfrm>
            <a:off x="8568489" y="2370221"/>
            <a:ext cx="1251284" cy="74595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Outputs</a:t>
            </a:r>
          </a:p>
        </p:txBody>
      </p:sp>
      <p:sp>
        <p:nvSpPr>
          <p:cNvPr id="8" name="Rectangle: Rounded Corners 7">
            <a:extLst>
              <a:ext uri="{FF2B5EF4-FFF2-40B4-BE49-F238E27FC236}">
                <a16:creationId xmlns:a16="http://schemas.microsoft.com/office/drawing/2014/main" id="{6A230E27-7056-AD6E-4468-3F058975D9F6}"/>
              </a:ext>
            </a:extLst>
          </p:cNvPr>
          <p:cNvSpPr/>
          <p:nvPr/>
        </p:nvSpPr>
        <p:spPr>
          <a:xfrm>
            <a:off x="330868" y="2370221"/>
            <a:ext cx="1251284" cy="745958"/>
          </a:xfrm>
          <a:prstGeom prst="roundRect">
            <a:avLst/>
          </a:prstGeom>
          <a:solidFill>
            <a:schemeClr val="bg2"/>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User</a:t>
            </a:r>
          </a:p>
        </p:txBody>
      </p:sp>
      <p:cxnSp>
        <p:nvCxnSpPr>
          <p:cNvPr id="10" name="Straight Arrow Connector 9">
            <a:extLst>
              <a:ext uri="{FF2B5EF4-FFF2-40B4-BE49-F238E27FC236}">
                <a16:creationId xmlns:a16="http://schemas.microsoft.com/office/drawing/2014/main" id="{894B5B2C-C24C-A4C4-32F5-F5B6EC3F41AC}"/>
              </a:ext>
            </a:extLst>
          </p:cNvPr>
          <p:cNvCxnSpPr>
            <a:stCxn id="8" idx="3"/>
            <a:endCxn id="6" idx="1"/>
          </p:cNvCxnSpPr>
          <p:nvPr/>
        </p:nvCxnSpPr>
        <p:spPr>
          <a:xfrm>
            <a:off x="1582152" y="2743200"/>
            <a:ext cx="790073" cy="0"/>
          </a:xfrm>
          <a:prstGeom prst="straightConnector1">
            <a:avLst/>
          </a:prstGeom>
          <a:ln w="19050" cap="flat" cmpd="sng" algn="ctr">
            <a:solidFill>
              <a:schemeClr val="tx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1" name="Straight Arrow Connector 10">
            <a:extLst>
              <a:ext uri="{FF2B5EF4-FFF2-40B4-BE49-F238E27FC236}">
                <a16:creationId xmlns:a16="http://schemas.microsoft.com/office/drawing/2014/main" id="{D964CA22-31E6-E92C-DDA5-C0729C14CCA1}"/>
              </a:ext>
            </a:extLst>
          </p:cNvPr>
          <p:cNvCxnSpPr>
            <a:cxnSpLocks/>
            <a:stCxn id="6" idx="3"/>
            <a:endCxn id="4" idx="1"/>
          </p:cNvCxnSpPr>
          <p:nvPr/>
        </p:nvCxnSpPr>
        <p:spPr>
          <a:xfrm>
            <a:off x="3623509" y="2743200"/>
            <a:ext cx="790074" cy="0"/>
          </a:xfrm>
          <a:prstGeom prst="straightConnector1">
            <a:avLst/>
          </a:prstGeom>
          <a:ln w="19050" cap="flat" cmpd="sng" algn="ctr">
            <a:solidFill>
              <a:schemeClr val="tx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4" name="Straight Arrow Connector 13">
            <a:extLst>
              <a:ext uri="{FF2B5EF4-FFF2-40B4-BE49-F238E27FC236}">
                <a16:creationId xmlns:a16="http://schemas.microsoft.com/office/drawing/2014/main" id="{04983D0F-E94B-A98F-F143-D3833CAB0F6F}"/>
              </a:ext>
            </a:extLst>
          </p:cNvPr>
          <p:cNvCxnSpPr>
            <a:cxnSpLocks/>
            <a:stCxn id="4" idx="3"/>
            <a:endCxn id="7" idx="1"/>
          </p:cNvCxnSpPr>
          <p:nvPr/>
        </p:nvCxnSpPr>
        <p:spPr>
          <a:xfrm>
            <a:off x="7778415" y="2743200"/>
            <a:ext cx="790074" cy="0"/>
          </a:xfrm>
          <a:prstGeom prst="straightConnector1">
            <a:avLst/>
          </a:prstGeom>
          <a:ln w="19050" cap="flat" cmpd="sng" algn="ctr">
            <a:solidFill>
              <a:schemeClr val="tx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904871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E4A2B9-4A43-A05F-8469-410284F2A721}"/>
            </a:ext>
          </a:extLst>
        </p:cNvPr>
        <p:cNvGrpSpPr/>
        <p:nvPr/>
      </p:nvGrpSpPr>
      <p:grpSpPr>
        <a:xfrm>
          <a:off x="0" y="0"/>
          <a:ext cx="0" cy="0"/>
          <a:chOff x="0" y="0"/>
          <a:chExt cx="0" cy="0"/>
        </a:xfrm>
      </p:grpSpPr>
      <p:sp>
        <p:nvSpPr>
          <p:cNvPr id="2" name="Segnaposto testo 1">
            <a:extLst>
              <a:ext uri="{FF2B5EF4-FFF2-40B4-BE49-F238E27FC236}">
                <a16:creationId xmlns:a16="http://schemas.microsoft.com/office/drawing/2014/main" id="{667162F5-0C1E-D0F1-0532-1E3CE053E80A}"/>
              </a:ext>
            </a:extLst>
          </p:cNvPr>
          <p:cNvSpPr>
            <a:spLocks noGrp="1"/>
          </p:cNvSpPr>
          <p:nvPr>
            <p:ph type="body" sz="quarter" idx="11"/>
          </p:nvPr>
        </p:nvSpPr>
        <p:spPr>
          <a:xfrm>
            <a:off x="467999" y="490769"/>
            <a:ext cx="7606618" cy="832705"/>
          </a:xfrm>
        </p:spPr>
        <p:txBody>
          <a:bodyPr>
            <a:normAutofit lnSpcReduction="10000"/>
          </a:bodyPr>
          <a:lstStyle/>
          <a:p>
            <a:r>
              <a:rPr lang="en-GB" sz="4800" dirty="0"/>
              <a:t>Aim and Scope</a:t>
            </a:r>
            <a:endParaRPr lang="it-IT" sz="4800" dirty="0"/>
          </a:p>
        </p:txBody>
      </p:sp>
      <p:sp>
        <p:nvSpPr>
          <p:cNvPr id="3" name="Segnaposto testo 2">
            <a:extLst>
              <a:ext uri="{FF2B5EF4-FFF2-40B4-BE49-F238E27FC236}">
                <a16:creationId xmlns:a16="http://schemas.microsoft.com/office/drawing/2014/main" id="{95EB2FC6-50DA-5F71-47AD-ED578B1DD162}"/>
              </a:ext>
            </a:extLst>
          </p:cNvPr>
          <p:cNvSpPr>
            <a:spLocks noGrp="1"/>
          </p:cNvSpPr>
          <p:nvPr>
            <p:ph type="body" sz="quarter" idx="13"/>
          </p:nvPr>
        </p:nvSpPr>
        <p:spPr>
          <a:xfrm>
            <a:off x="467999" y="1538107"/>
            <a:ext cx="9602433" cy="4020482"/>
          </a:xfrm>
        </p:spPr>
        <p:txBody>
          <a:bodyPr wrap="square" lIns="91440" tIns="45720" rIns="91440" bIns="45720" anchor="b">
            <a:noAutofit/>
          </a:bodyPr>
          <a:lstStyle/>
          <a:p>
            <a:pPr marL="457200" indent="-457200">
              <a:buFontTx/>
              <a:buChar char="-"/>
            </a:pPr>
            <a:r>
              <a:rPr lang="en-GB" dirty="0"/>
              <a:t>Enhance the OGC Best Practices for Application Packages</a:t>
            </a:r>
          </a:p>
          <a:p>
            <a:endParaRPr lang="en-GB" dirty="0"/>
          </a:p>
          <a:p>
            <a:pPr marL="457200" indent="-457200">
              <a:buFontTx/>
              <a:buChar char="-"/>
            </a:pPr>
            <a:r>
              <a:rPr lang="en-GB" dirty="0"/>
              <a:t>Increase interoperability of Application Packages</a:t>
            </a:r>
          </a:p>
          <a:p>
            <a:pPr marL="457200" indent="-457200">
              <a:buFontTx/>
              <a:buChar char="-"/>
            </a:pPr>
            <a:endParaRPr lang="en-GB" dirty="0"/>
          </a:p>
          <a:p>
            <a:pPr marL="457200" indent="-457200">
              <a:buFontTx/>
              <a:buChar char="-"/>
            </a:pPr>
            <a:r>
              <a:rPr lang="en-GB" dirty="0"/>
              <a:t>Improve input and output readability for software</a:t>
            </a:r>
          </a:p>
          <a:p>
            <a:pPr marL="457200" indent="-457200">
              <a:buFontTx/>
              <a:buChar char="-"/>
            </a:pPr>
            <a:endParaRPr lang="en-GB" dirty="0"/>
          </a:p>
          <a:p>
            <a:pPr marL="457200" indent="-457200">
              <a:buFontTx/>
              <a:buChar char="-"/>
            </a:pPr>
            <a:r>
              <a:rPr lang="en-GB" dirty="0"/>
              <a:t>Interoperability with EOEPCA+ Building Blocks</a:t>
            </a:r>
          </a:p>
          <a:p>
            <a:pPr marL="457200" indent="-457200">
              <a:buFontTx/>
              <a:buChar char="-"/>
            </a:pPr>
            <a:endParaRPr lang="en-GB" dirty="0">
              <a:ea typeface="Calibri"/>
            </a:endParaRPr>
          </a:p>
          <a:p>
            <a:pPr marL="457200" indent="-457200">
              <a:buFontTx/>
              <a:buChar char="-"/>
            </a:pPr>
            <a:r>
              <a:rPr lang="en-GB" dirty="0">
                <a:latin typeface="Calibri"/>
                <a:ea typeface="Calibri"/>
                <a:cs typeface="Calibri"/>
              </a:rPr>
              <a:t>Supporting a wide range of datasets of any dimensionality</a:t>
            </a:r>
            <a:endParaRPr lang="en-GB" dirty="0">
              <a:ea typeface="Calibri" panose="020F0502020204030204" pitchFamily="34" charset="0"/>
            </a:endParaRPr>
          </a:p>
          <a:p>
            <a:pPr marL="457200" indent="-457200">
              <a:buFontTx/>
              <a:buChar char="-"/>
            </a:pPr>
            <a:endParaRPr lang="en-GB" dirty="0">
              <a:ea typeface="Calibri" panose="020F0502020204030204" pitchFamily="34" charset="0"/>
            </a:endParaRPr>
          </a:p>
        </p:txBody>
      </p:sp>
    </p:spTree>
    <p:extLst>
      <p:ext uri="{BB962C8B-B14F-4D97-AF65-F5344CB8AC3E}">
        <p14:creationId xmlns:p14="http://schemas.microsoft.com/office/powerpoint/2010/main" val="2649750242"/>
      </p:ext>
    </p:extLst>
  </p:cSld>
  <p:clrMapOvr>
    <a:masterClrMapping/>
  </p:clrMapOvr>
  <p:extLst>
    <p:ext uri="{6950BFC3-D8DA-4A85-94F7-54DA5524770B}">
      <p188:commentRel xmlns:p188="http://schemas.microsoft.com/office/powerpoint/2018/8/main" r:id="rId2"/>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E01EE7-E0C6-484A-A2C2-6BE4E5494F0B}"/>
            </a:ext>
          </a:extLst>
        </p:cNvPr>
        <p:cNvGrpSpPr/>
        <p:nvPr/>
      </p:nvGrpSpPr>
      <p:grpSpPr>
        <a:xfrm>
          <a:off x="0" y="0"/>
          <a:ext cx="0" cy="0"/>
          <a:chOff x="0" y="0"/>
          <a:chExt cx="0" cy="0"/>
        </a:xfrm>
      </p:grpSpPr>
      <p:sp>
        <p:nvSpPr>
          <p:cNvPr id="2" name="Segnaposto testo 1">
            <a:extLst>
              <a:ext uri="{FF2B5EF4-FFF2-40B4-BE49-F238E27FC236}">
                <a16:creationId xmlns:a16="http://schemas.microsoft.com/office/drawing/2014/main" id="{1FFFDAA6-E717-EC70-E0CE-758FE9AB0C4A}"/>
              </a:ext>
            </a:extLst>
          </p:cNvPr>
          <p:cNvSpPr>
            <a:spLocks noGrp="1"/>
          </p:cNvSpPr>
          <p:nvPr>
            <p:ph type="body" sz="quarter" idx="11"/>
          </p:nvPr>
        </p:nvSpPr>
        <p:spPr>
          <a:xfrm>
            <a:off x="467999" y="490769"/>
            <a:ext cx="7606618" cy="832705"/>
          </a:xfrm>
        </p:spPr>
        <p:txBody>
          <a:bodyPr>
            <a:normAutofit lnSpcReduction="10000"/>
          </a:bodyPr>
          <a:lstStyle/>
          <a:p>
            <a:r>
              <a:rPr lang="en-GB" sz="4800" dirty="0"/>
              <a:t>Current work</a:t>
            </a:r>
            <a:endParaRPr lang="it-IT" sz="4800" dirty="0"/>
          </a:p>
        </p:txBody>
      </p:sp>
      <p:sp>
        <p:nvSpPr>
          <p:cNvPr id="3" name="Segnaposto testo 2">
            <a:extLst>
              <a:ext uri="{FF2B5EF4-FFF2-40B4-BE49-F238E27FC236}">
                <a16:creationId xmlns:a16="http://schemas.microsoft.com/office/drawing/2014/main" id="{35410560-2A7F-0CB0-D831-04446CDD4143}"/>
              </a:ext>
            </a:extLst>
          </p:cNvPr>
          <p:cNvSpPr>
            <a:spLocks noGrp="1"/>
          </p:cNvSpPr>
          <p:nvPr>
            <p:ph type="body" sz="quarter" idx="13"/>
          </p:nvPr>
        </p:nvSpPr>
        <p:spPr>
          <a:xfrm>
            <a:off x="467998" y="1816768"/>
            <a:ext cx="10372455" cy="4280129"/>
          </a:xfrm>
        </p:spPr>
        <p:txBody>
          <a:bodyPr/>
          <a:lstStyle/>
          <a:p>
            <a:pPr marL="457200" indent="-457200">
              <a:buFontTx/>
              <a:buChar char="-"/>
            </a:pPr>
            <a:r>
              <a:rPr lang="en-GB" dirty="0"/>
              <a:t>Exploring current STAC practices across well known STAC providers</a:t>
            </a:r>
          </a:p>
          <a:p>
            <a:pPr marL="1143000" lvl="1" indent="-457200">
              <a:buFontTx/>
              <a:buChar char="-"/>
            </a:pPr>
            <a:r>
              <a:rPr lang="en-GB" dirty="0">
                <a:solidFill>
                  <a:schemeClr val="accent4"/>
                </a:solidFill>
              </a:rPr>
              <a:t>CDSE, DestinE, Element84, Microsoft Planetary Computer, EOPF</a:t>
            </a:r>
          </a:p>
          <a:p>
            <a:pPr marL="1143000" lvl="1" indent="-457200">
              <a:buFontTx/>
              <a:buChar char="-"/>
            </a:pPr>
            <a:r>
              <a:rPr lang="en-GB" dirty="0">
                <a:solidFill>
                  <a:schemeClr val="accent4"/>
                </a:solidFill>
              </a:rPr>
              <a:t>Focusing on metadata structure and STAC extensions at the Collection and Item level</a:t>
            </a:r>
          </a:p>
          <a:p>
            <a:pPr marL="1143000" lvl="1" indent="-457200">
              <a:buFontTx/>
              <a:buChar char="-"/>
            </a:pPr>
            <a:r>
              <a:rPr lang="en-GB" dirty="0">
                <a:solidFill>
                  <a:schemeClr val="accent4"/>
                </a:solidFill>
              </a:rPr>
              <a:t>Identifying common metadata elements</a:t>
            </a:r>
          </a:p>
          <a:p>
            <a:pPr marL="1143000" lvl="1" indent="-457200">
              <a:buFontTx/>
              <a:buChar char="-"/>
            </a:pPr>
            <a:endParaRPr lang="en-GB" dirty="0">
              <a:solidFill>
                <a:schemeClr val="accent4"/>
              </a:solidFill>
            </a:endParaRPr>
          </a:p>
          <a:p>
            <a:pPr marL="457200" indent="-457200">
              <a:buFontTx/>
              <a:buChar char="-"/>
            </a:pPr>
            <a:r>
              <a:rPr lang="en-GB" dirty="0">
                <a:solidFill>
                  <a:schemeClr val="accent4"/>
                </a:solidFill>
              </a:rPr>
              <a:t>Looking at existing STAC Practices from OGC TestBed 18, OpenDataCube, CEOS</a:t>
            </a:r>
          </a:p>
          <a:p>
            <a:pPr marL="457200" indent="-457200">
              <a:buFontTx/>
              <a:buChar char="-"/>
            </a:pPr>
            <a:endParaRPr lang="en-GB" dirty="0">
              <a:solidFill>
                <a:schemeClr val="accent4"/>
              </a:solidFill>
            </a:endParaRPr>
          </a:p>
          <a:p>
            <a:pPr marL="1143000" lvl="1" indent="-457200">
              <a:buFontTx/>
              <a:buChar char="-"/>
            </a:pPr>
            <a:endParaRPr lang="en-GB" dirty="0">
              <a:solidFill>
                <a:schemeClr val="accent4"/>
              </a:solidFill>
            </a:endParaRPr>
          </a:p>
        </p:txBody>
      </p:sp>
    </p:spTree>
    <p:extLst>
      <p:ext uri="{BB962C8B-B14F-4D97-AF65-F5344CB8AC3E}">
        <p14:creationId xmlns:p14="http://schemas.microsoft.com/office/powerpoint/2010/main" val="1641797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E4B5A1-CCBB-55B6-E393-8AC34C43E13A}"/>
            </a:ext>
          </a:extLst>
        </p:cNvPr>
        <p:cNvGrpSpPr/>
        <p:nvPr/>
      </p:nvGrpSpPr>
      <p:grpSpPr>
        <a:xfrm>
          <a:off x="0" y="0"/>
          <a:ext cx="0" cy="0"/>
          <a:chOff x="0" y="0"/>
          <a:chExt cx="0" cy="0"/>
        </a:xfrm>
      </p:grpSpPr>
      <p:sp>
        <p:nvSpPr>
          <p:cNvPr id="2" name="Segnaposto testo 1">
            <a:extLst>
              <a:ext uri="{FF2B5EF4-FFF2-40B4-BE49-F238E27FC236}">
                <a16:creationId xmlns:a16="http://schemas.microsoft.com/office/drawing/2014/main" id="{91EA1E39-2A47-B4BF-23B2-4EC08EC74133}"/>
              </a:ext>
            </a:extLst>
          </p:cNvPr>
          <p:cNvSpPr>
            <a:spLocks noGrp="1"/>
          </p:cNvSpPr>
          <p:nvPr>
            <p:ph type="body" sz="quarter" idx="11"/>
          </p:nvPr>
        </p:nvSpPr>
        <p:spPr>
          <a:xfrm>
            <a:off x="467999" y="302809"/>
            <a:ext cx="7606618" cy="832705"/>
          </a:xfrm>
        </p:spPr>
        <p:txBody>
          <a:bodyPr>
            <a:normAutofit lnSpcReduction="10000"/>
          </a:bodyPr>
          <a:lstStyle/>
          <a:p>
            <a:r>
              <a:rPr lang="en-GB" sz="4800" dirty="0"/>
              <a:t>Example definitions</a:t>
            </a:r>
            <a:endParaRPr lang="it-IT" sz="4800" dirty="0"/>
          </a:p>
        </p:txBody>
      </p:sp>
      <p:graphicFrame>
        <p:nvGraphicFramePr>
          <p:cNvPr id="4" name="Table 3">
            <a:extLst>
              <a:ext uri="{FF2B5EF4-FFF2-40B4-BE49-F238E27FC236}">
                <a16:creationId xmlns:a16="http://schemas.microsoft.com/office/drawing/2014/main" id="{EF9D1621-2CED-63F7-9F2C-2EE7243AE160}"/>
              </a:ext>
            </a:extLst>
          </p:cNvPr>
          <p:cNvGraphicFramePr>
            <a:graphicFrameLocks noGrp="1"/>
          </p:cNvGraphicFramePr>
          <p:nvPr>
            <p:extLst>
              <p:ext uri="{D42A27DB-BD31-4B8C-83A1-F6EECF244321}">
                <p14:modId xmlns:p14="http://schemas.microsoft.com/office/powerpoint/2010/main" val="2450930207"/>
              </p:ext>
            </p:extLst>
          </p:nvPr>
        </p:nvGraphicFramePr>
        <p:xfrm>
          <a:off x="467999" y="1018770"/>
          <a:ext cx="11256004" cy="5016346"/>
        </p:xfrm>
        <a:graphic>
          <a:graphicData uri="http://schemas.openxmlformats.org/drawingml/2006/table">
            <a:tbl>
              <a:tblPr firstRow="1" bandRow="1">
                <a:tableStyleId>{5C22544A-7EE6-4342-B048-85BDC9FD1C3A}</a:tableStyleId>
              </a:tblPr>
              <a:tblGrid>
                <a:gridCol w="1873606">
                  <a:extLst>
                    <a:ext uri="{9D8B030D-6E8A-4147-A177-3AD203B41FA5}">
                      <a16:colId xmlns:a16="http://schemas.microsoft.com/office/drawing/2014/main" val="2041951997"/>
                    </a:ext>
                  </a:extLst>
                </a:gridCol>
                <a:gridCol w="3754396">
                  <a:extLst>
                    <a:ext uri="{9D8B030D-6E8A-4147-A177-3AD203B41FA5}">
                      <a16:colId xmlns:a16="http://schemas.microsoft.com/office/drawing/2014/main" val="2323192082"/>
                    </a:ext>
                  </a:extLst>
                </a:gridCol>
                <a:gridCol w="4203356">
                  <a:extLst>
                    <a:ext uri="{9D8B030D-6E8A-4147-A177-3AD203B41FA5}">
                      <a16:colId xmlns:a16="http://schemas.microsoft.com/office/drawing/2014/main" val="929389834"/>
                    </a:ext>
                  </a:extLst>
                </a:gridCol>
                <a:gridCol w="1424646">
                  <a:extLst>
                    <a:ext uri="{9D8B030D-6E8A-4147-A177-3AD203B41FA5}">
                      <a16:colId xmlns:a16="http://schemas.microsoft.com/office/drawing/2014/main" val="1758593685"/>
                    </a:ext>
                  </a:extLst>
                </a:gridCol>
              </a:tblGrid>
              <a:tr h="262283">
                <a:tc>
                  <a:txBody>
                    <a:bodyPr/>
                    <a:lstStyle/>
                    <a:p>
                      <a:r>
                        <a:rPr lang="en-US" sz="1100" dirty="0"/>
                        <a:t>Use Case / Metadata level</a:t>
                      </a:r>
                    </a:p>
                  </a:txBody>
                  <a:tcPr>
                    <a:lnB w="12700" cap="flat" cmpd="sng" algn="ctr">
                      <a:solidFill>
                        <a:schemeClr val="tx1"/>
                      </a:solidFill>
                      <a:prstDash val="solid"/>
                      <a:round/>
                      <a:headEnd type="none" w="med" len="med"/>
                      <a:tailEnd type="none" w="med" len="med"/>
                    </a:lnB>
                  </a:tcPr>
                </a:tc>
                <a:tc>
                  <a:txBody>
                    <a:bodyPr/>
                    <a:lstStyle/>
                    <a:p>
                      <a:r>
                        <a:rPr lang="en-US" sz="1100" dirty="0"/>
                        <a:t>Minimum requirements</a:t>
                      </a:r>
                    </a:p>
                  </a:txBody>
                  <a:tcPr>
                    <a:lnB w="12700" cap="flat" cmpd="sng" algn="ctr">
                      <a:solidFill>
                        <a:schemeClr val="tx1"/>
                      </a:solidFill>
                      <a:prstDash val="solid"/>
                      <a:round/>
                      <a:headEnd type="none" w="med" len="med"/>
                      <a:tailEnd type="none" w="med" len="med"/>
                    </a:lnB>
                  </a:tcPr>
                </a:tc>
                <a:tc>
                  <a:txBody>
                    <a:bodyPr/>
                    <a:lstStyle/>
                    <a:p>
                      <a:r>
                        <a:rPr lang="en-US" sz="1100" dirty="0"/>
                        <a:t>Optimal Requirements</a:t>
                      </a:r>
                    </a:p>
                  </a:txBody>
                  <a:tcPr>
                    <a:lnB w="12700" cap="flat" cmpd="sng" algn="ctr">
                      <a:solidFill>
                        <a:schemeClr val="tx1"/>
                      </a:solidFill>
                      <a:prstDash val="solid"/>
                      <a:round/>
                      <a:headEnd type="none" w="med" len="med"/>
                      <a:tailEnd type="none" w="med" len="med"/>
                    </a:lnB>
                  </a:tcPr>
                </a:tc>
                <a:tc>
                  <a:txBody>
                    <a:bodyPr/>
                    <a:lstStyle/>
                    <a:p>
                      <a:r>
                        <a:rPr lang="en-US" sz="1100" dirty="0"/>
                        <a:t>Example datasets</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4219207"/>
                  </a:ext>
                </a:extLst>
              </a:tr>
              <a:tr h="321528">
                <a:tc>
                  <a:txBody>
                    <a:bodyPr/>
                    <a:lstStyle/>
                    <a:p>
                      <a:r>
                        <a:rPr lang="en-US" sz="1100" b="1" dirty="0"/>
                        <a:t>Single Spatial Extent (e.g. global ERA5)</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hlinkClick r:id="rId2"/>
                        </a:rPr>
                        <a:t>ERA5 Planetary Computer</a:t>
                      </a:r>
                      <a:endParaRPr lang="en-US" sz="11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85197367"/>
                  </a:ext>
                </a:extLst>
              </a:tr>
              <a:tr h="447842">
                <a:tc>
                  <a:txBody>
                    <a:bodyPr/>
                    <a:lstStyle/>
                    <a:p>
                      <a:r>
                        <a:rPr lang="en-US" sz="1100" dirty="0"/>
                        <a:t>Collection</a:t>
                      </a:r>
                    </a:p>
                  </a:txBody>
                  <a:tcPr>
                    <a:lnT w="12700" cap="flat" cmpd="sng" algn="ctr">
                      <a:solidFill>
                        <a:schemeClr val="tx1"/>
                      </a:solidFill>
                      <a:prstDash val="solid"/>
                      <a:round/>
                      <a:headEnd type="none" w="med" len="med"/>
                      <a:tailEnd type="none" w="med" len="med"/>
                    </a:lnT>
                  </a:tcPr>
                </a:tc>
                <a:tc>
                  <a:txBody>
                    <a:bodyPr/>
                    <a:lstStyle/>
                    <a:p>
                      <a:pPr marL="171450" indent="-171450">
                        <a:buFontTx/>
                        <a:buChar char="-"/>
                      </a:pPr>
                      <a:r>
                        <a:rPr lang="en-US" sz="1100" dirty="0"/>
                        <a:t>Datacube extension (spatial &amp; temporal extent)</a:t>
                      </a:r>
                    </a:p>
                    <a:p>
                      <a:pPr marL="171450" indent="-171450">
                        <a:buFontTx/>
                        <a:buChar char="-"/>
                      </a:pPr>
                      <a:r>
                        <a:rPr lang="en-US" sz="1100" dirty="0"/>
                        <a:t>Summaries, dimensions, variables</a:t>
                      </a:r>
                    </a:p>
                  </a:txBody>
                  <a:tcPr>
                    <a:lnT w="12700" cap="flat" cmpd="sng" algn="ctr">
                      <a:solidFill>
                        <a:schemeClr val="tx1"/>
                      </a:solidFill>
                      <a:prstDash val="solid"/>
                      <a:round/>
                      <a:headEnd type="none" w="med" len="med"/>
                      <a:tailEnd type="none" w="med" len="med"/>
                    </a:lnT>
                  </a:tcPr>
                </a:tc>
                <a:tc>
                  <a:txBody>
                    <a:bodyPr/>
                    <a:lstStyle/>
                    <a:p>
                      <a:r>
                        <a:rPr lang="en-US" sz="1100" dirty="0"/>
                        <a:t>To be determined</a:t>
                      </a:r>
                    </a:p>
                  </a:txBody>
                  <a:tcPr>
                    <a:lnT w="12700" cap="flat" cmpd="sng" algn="ctr">
                      <a:solidFill>
                        <a:schemeClr val="tx1"/>
                      </a:solidFill>
                      <a:prstDash val="solid"/>
                      <a:round/>
                      <a:headEnd type="none" w="med" len="med"/>
                      <a:tailEnd type="none" w="med" len="med"/>
                    </a:lnT>
                  </a:tcPr>
                </a:tc>
                <a:tc>
                  <a:txBody>
                    <a:bodyPr/>
                    <a:lstStyle/>
                    <a:p>
                      <a:endParaRPr lang="en-US" sz="1100"/>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323015180"/>
                  </a:ext>
                </a:extLst>
              </a:tr>
              <a:tr h="447842">
                <a:tc>
                  <a:txBody>
                    <a:bodyPr/>
                    <a:lstStyle/>
                    <a:p>
                      <a:r>
                        <a:rPr lang="en-US" sz="1100" dirty="0"/>
                        <a:t>Item</a:t>
                      </a:r>
                    </a:p>
                  </a:txBody>
                  <a:tcPr/>
                </a:tc>
                <a:tc>
                  <a:txBody>
                    <a:bodyPr/>
                    <a:lstStyle/>
                    <a:p>
                      <a:pPr marL="171450" indent="-171450">
                        <a:buFontTx/>
                        <a:buChar char="-"/>
                      </a:pPr>
                      <a:r>
                        <a:rPr lang="en-US" sz="1100" dirty="0"/>
                        <a:t>Datacube extension (spatial &amp; temporal extent)</a:t>
                      </a:r>
                    </a:p>
                    <a:p>
                      <a:pPr marL="171450" indent="-171450">
                        <a:buFontTx/>
                        <a:buChar char="-"/>
                      </a:pPr>
                      <a:r>
                        <a:rPr lang="en-US" sz="1100" dirty="0"/>
                        <a:t>dimensions, variables</a:t>
                      </a:r>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73849791"/>
                  </a:ext>
                </a:extLst>
              </a:tr>
              <a:tr h="262283">
                <a:tc>
                  <a:txBody>
                    <a:bodyPr/>
                    <a:lstStyle/>
                    <a:p>
                      <a:r>
                        <a:rPr lang="en-US" sz="1100" dirty="0"/>
                        <a:t>Asset</a:t>
                      </a:r>
                    </a:p>
                  </a:txBody>
                  <a:tcPr>
                    <a:lnB w="12700" cap="flat" cmpd="sng" algn="ctr">
                      <a:solidFill>
                        <a:schemeClr val="tx1"/>
                      </a:solidFill>
                      <a:prstDash val="solid"/>
                      <a:round/>
                      <a:headEnd type="none" w="med" len="med"/>
                      <a:tailEnd type="none" w="med" len="med"/>
                    </a:lnB>
                  </a:tcPr>
                </a:tc>
                <a:tc>
                  <a:txBody>
                    <a:bodyPr/>
                    <a:lstStyle/>
                    <a:p>
                      <a:endParaRPr lang="en-US" sz="1100" dirty="0"/>
                    </a:p>
                  </a:txBody>
                  <a:tcPr>
                    <a:lnB w="12700" cap="flat" cmpd="sng" algn="ctr">
                      <a:solidFill>
                        <a:schemeClr val="tx1"/>
                      </a:solidFill>
                      <a:prstDash val="solid"/>
                      <a:round/>
                      <a:headEnd type="none" w="med" len="med"/>
                      <a:tailEnd type="none" w="med" len="med"/>
                    </a:lnB>
                  </a:tcPr>
                </a:tc>
                <a:tc>
                  <a:txBody>
                    <a:bodyPr/>
                    <a:lstStyle/>
                    <a:p>
                      <a:endParaRPr lang="en-US" sz="1100"/>
                    </a:p>
                  </a:txBody>
                  <a:tcPr>
                    <a:lnB w="12700" cap="flat" cmpd="sng" algn="ctr">
                      <a:solidFill>
                        <a:schemeClr val="tx1"/>
                      </a:solidFill>
                      <a:prstDash val="solid"/>
                      <a:round/>
                      <a:headEnd type="none" w="med" len="med"/>
                      <a:tailEnd type="none" w="med" len="med"/>
                    </a:lnB>
                  </a:tcPr>
                </a:tc>
                <a:tc>
                  <a:txBody>
                    <a:bodyPr/>
                    <a:lstStyle/>
                    <a:p>
                      <a:endParaRPr lang="en-US" sz="1100"/>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12166981"/>
                  </a:ext>
                </a:extLst>
              </a:tr>
              <a:tr h="308274">
                <a:tc>
                  <a:txBody>
                    <a:bodyPr/>
                    <a:lstStyle/>
                    <a:p>
                      <a:r>
                        <a:rPr lang="en-US" sz="1100" b="1" dirty="0"/>
                        <a:t>Tiled Spatial Extent (e.g. Sentinel-2)</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a:hlinkClick r:id="rId3"/>
                        </a:rPr>
                        <a:t>CDSE Sentinel 2 L2A</a:t>
                      </a:r>
                      <a:endParaRPr lang="en-US" sz="11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70495784"/>
                  </a:ext>
                </a:extLst>
              </a:tr>
              <a:tr h="574157">
                <a:tc>
                  <a:txBody>
                    <a:bodyPr/>
                    <a:lstStyle/>
                    <a:p>
                      <a:r>
                        <a:rPr lang="en-US" sz="1100" dirty="0"/>
                        <a:t>Collection</a:t>
                      </a:r>
                    </a:p>
                  </a:txBody>
                  <a:tcPr>
                    <a:lnT w="12700" cap="flat" cmpd="sng" algn="ctr">
                      <a:solidFill>
                        <a:schemeClr val="tx1"/>
                      </a:solidFill>
                      <a:prstDash val="solid"/>
                      <a:round/>
                      <a:headEnd type="none" w="med" len="med"/>
                      <a:tailEnd type="none" w="med" len="med"/>
                    </a:lnT>
                  </a:tcPr>
                </a:tc>
                <a:tc>
                  <a:txBody>
                    <a:bodyPr/>
                    <a:lstStyle/>
                    <a:p>
                      <a:r>
                        <a:rPr lang="en-US" sz="1100" dirty="0" err="1"/>
                        <a:t>OpenDataCube</a:t>
                      </a:r>
                      <a:r>
                        <a:rPr lang="en-US" sz="1100" dirty="0"/>
                        <a:t> Best Practices (</a:t>
                      </a:r>
                      <a:r>
                        <a:rPr lang="en-US" sz="1100" dirty="0" err="1"/>
                        <a:t>proj</a:t>
                      </a:r>
                      <a:r>
                        <a:rPr lang="en-US" sz="1100" dirty="0"/>
                        <a:t>: shape, transform, </a:t>
                      </a:r>
                      <a:r>
                        <a:rPr lang="en-US" sz="1100" dirty="0" err="1"/>
                        <a:t>epsg</a:t>
                      </a:r>
                      <a:r>
                        <a:rPr lang="en-US" sz="1100" dirty="0"/>
                        <a:t>. raster: </a:t>
                      </a:r>
                      <a:r>
                        <a:rPr lang="en-US" sz="1100" dirty="0" err="1"/>
                        <a:t>data_type</a:t>
                      </a:r>
                      <a:r>
                        <a:rPr lang="en-US" sz="1100" dirty="0"/>
                        <a:t> and </a:t>
                      </a:r>
                      <a:r>
                        <a:rPr lang="en-US" sz="1100" dirty="0" err="1"/>
                        <a:t>no_data</a:t>
                      </a:r>
                      <a:r>
                        <a:rPr lang="en-US" sz="1100" dirty="0"/>
                        <a:t>.  </a:t>
                      </a:r>
                      <a:r>
                        <a:rPr lang="en-US" sz="1100" dirty="0" err="1"/>
                        <a:t>Eo:bands</a:t>
                      </a:r>
                      <a:r>
                        <a:rPr lang="en-US" sz="1100" dirty="0"/>
                        <a:t> common name</a:t>
                      </a:r>
                    </a:p>
                  </a:txBody>
                  <a:tcPr>
                    <a:lnT w="12700" cap="flat" cmpd="sng" algn="ctr">
                      <a:solidFill>
                        <a:schemeClr val="tx1"/>
                      </a:solidFill>
                      <a:prstDash val="solid"/>
                      <a:round/>
                      <a:headEnd type="none" w="med" len="med"/>
                      <a:tailEnd type="none" w="med" len="med"/>
                    </a:lnT>
                  </a:tcPr>
                </a:tc>
                <a:tc>
                  <a:txBody>
                    <a:bodyPr/>
                    <a:lstStyle/>
                    <a:p>
                      <a:r>
                        <a:rPr lang="en-US" sz="1100" dirty="0"/>
                        <a:t>CDSE approach (Exact extensions to be determined) + summaries</a:t>
                      </a:r>
                    </a:p>
                  </a:txBody>
                  <a:tcPr>
                    <a:lnT w="12700" cap="flat" cmpd="sng" algn="ctr">
                      <a:solidFill>
                        <a:schemeClr val="tx1"/>
                      </a:solidFill>
                      <a:prstDash val="solid"/>
                      <a:round/>
                      <a:headEnd type="none" w="med" len="med"/>
                      <a:tailEnd type="none" w="med" len="med"/>
                    </a:lnT>
                  </a:tcPr>
                </a:tc>
                <a:tc>
                  <a:txBody>
                    <a:bodyPr/>
                    <a:lstStyle/>
                    <a:p>
                      <a:endParaRPr lang="en-US" sz="1100"/>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488211800"/>
                  </a:ext>
                </a:extLst>
              </a:tr>
              <a:tr h="574157">
                <a:tc>
                  <a:txBody>
                    <a:bodyPr/>
                    <a:lstStyle/>
                    <a:p>
                      <a:r>
                        <a:rPr lang="en-US" sz="1100" dirty="0"/>
                        <a:t>Item</a:t>
                      </a:r>
                    </a:p>
                  </a:txBody>
                  <a:tcPr/>
                </a:tc>
                <a:tc>
                  <a:txBody>
                    <a:bodyPr/>
                    <a:lstStyle/>
                    <a:p>
                      <a:r>
                        <a:rPr lang="en-US" sz="1100" dirty="0" err="1"/>
                        <a:t>OpenDataCube</a:t>
                      </a:r>
                      <a:r>
                        <a:rPr lang="en-US" sz="1100" dirty="0"/>
                        <a:t> Best Practices (</a:t>
                      </a:r>
                      <a:r>
                        <a:rPr lang="en-US" sz="1100" dirty="0" err="1"/>
                        <a:t>proj</a:t>
                      </a:r>
                      <a:r>
                        <a:rPr lang="en-US" sz="1100" dirty="0"/>
                        <a:t>: shape, transform, </a:t>
                      </a:r>
                      <a:r>
                        <a:rPr lang="en-US" sz="1100" dirty="0" err="1"/>
                        <a:t>epsg</a:t>
                      </a:r>
                      <a:r>
                        <a:rPr lang="en-US" sz="1100" dirty="0"/>
                        <a:t>. raster: </a:t>
                      </a:r>
                      <a:r>
                        <a:rPr lang="en-US" sz="1100" dirty="0" err="1"/>
                        <a:t>data_type</a:t>
                      </a:r>
                      <a:r>
                        <a:rPr lang="en-US" sz="1100" dirty="0"/>
                        <a:t> and </a:t>
                      </a:r>
                      <a:r>
                        <a:rPr lang="en-US" sz="1100" dirty="0" err="1"/>
                        <a:t>no_data</a:t>
                      </a:r>
                      <a:r>
                        <a:rPr lang="en-US" sz="1100" dirty="0"/>
                        <a:t>.  </a:t>
                      </a:r>
                      <a:r>
                        <a:rPr lang="en-US" sz="1100" dirty="0" err="1"/>
                        <a:t>Eo:bands</a:t>
                      </a:r>
                      <a:r>
                        <a:rPr lang="en-US" sz="1100" dirty="0"/>
                        <a:t> common name</a:t>
                      </a:r>
                    </a:p>
                  </a:txBody>
                  <a:tcPr/>
                </a:tc>
                <a:tc>
                  <a:txBody>
                    <a:bodyPr/>
                    <a:lstStyle/>
                    <a:p>
                      <a:r>
                        <a:rPr lang="en-US" sz="1100" dirty="0"/>
                        <a:t>CDSE + Datacube</a:t>
                      </a:r>
                    </a:p>
                  </a:txBody>
                  <a:tcPr/>
                </a:tc>
                <a:tc>
                  <a:txBody>
                    <a:bodyPr/>
                    <a:lstStyle/>
                    <a:p>
                      <a:endParaRPr lang="en-US" sz="1100"/>
                    </a:p>
                  </a:txBody>
                  <a:tcPr/>
                </a:tc>
                <a:extLst>
                  <a:ext uri="{0D108BD9-81ED-4DB2-BD59-A6C34878D82A}">
                    <a16:rowId xmlns:a16="http://schemas.microsoft.com/office/drawing/2014/main" val="3504804185"/>
                  </a:ext>
                </a:extLst>
              </a:tr>
              <a:tr h="262283">
                <a:tc>
                  <a:txBody>
                    <a:bodyPr/>
                    <a:lstStyle/>
                    <a:p>
                      <a:r>
                        <a:rPr lang="en-US" sz="1100" dirty="0"/>
                        <a:t>Asset</a:t>
                      </a:r>
                    </a:p>
                  </a:txBody>
                  <a:tcPr>
                    <a:lnB w="12700" cap="flat" cmpd="sng" algn="ctr">
                      <a:solidFill>
                        <a:schemeClr val="tx1"/>
                      </a:solidFill>
                      <a:prstDash val="solid"/>
                      <a:round/>
                      <a:headEnd type="none" w="med" len="med"/>
                      <a:tailEnd type="none" w="med" len="med"/>
                    </a:lnB>
                  </a:tcPr>
                </a:tc>
                <a:tc>
                  <a:txBody>
                    <a:bodyPr/>
                    <a:lstStyle/>
                    <a:p>
                      <a:r>
                        <a:rPr lang="en-US" sz="1100" dirty="0"/>
                        <a:t>File metadata</a:t>
                      </a:r>
                    </a:p>
                  </a:txBody>
                  <a:tcPr>
                    <a:lnB w="12700" cap="flat" cmpd="sng" algn="ctr">
                      <a:solidFill>
                        <a:schemeClr val="tx1"/>
                      </a:solidFill>
                      <a:prstDash val="solid"/>
                      <a:round/>
                      <a:headEnd type="none" w="med" len="med"/>
                      <a:tailEnd type="none" w="med" len="med"/>
                    </a:lnB>
                  </a:tcPr>
                </a:tc>
                <a:tc>
                  <a:txBody>
                    <a:bodyPr/>
                    <a:lstStyle/>
                    <a:p>
                      <a:r>
                        <a:rPr lang="en-US" sz="1100" dirty="0"/>
                        <a:t>File metadata</a:t>
                      </a:r>
                    </a:p>
                  </a:txBody>
                  <a:tcPr>
                    <a:lnB w="12700" cap="flat" cmpd="sng" algn="ctr">
                      <a:solidFill>
                        <a:schemeClr val="tx1"/>
                      </a:solidFill>
                      <a:prstDash val="solid"/>
                      <a:round/>
                      <a:headEnd type="none" w="med" len="med"/>
                      <a:tailEnd type="none" w="med" len="med"/>
                    </a:lnB>
                  </a:tcPr>
                </a:tc>
                <a:tc>
                  <a:txBody>
                    <a:bodyPr/>
                    <a:lstStyle/>
                    <a:p>
                      <a:endParaRPr lang="en-US" sz="1100"/>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55211790"/>
                  </a:ext>
                </a:extLst>
              </a:tr>
              <a:tr h="262283">
                <a:tc>
                  <a:txBody>
                    <a:bodyPr/>
                    <a:lstStyle/>
                    <a:p>
                      <a:r>
                        <a:rPr lang="en-US" sz="1100" b="1" dirty="0"/>
                        <a:t>Higher Dimensionality (d &gt; 4)</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1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hlinkClick r:id="rId2"/>
                        </a:rPr>
                        <a:t>ERA5 Planetary Computer</a:t>
                      </a:r>
                      <a:endParaRPr lang="en-US" sz="11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58028737"/>
                  </a:ext>
                </a:extLst>
              </a:tr>
              <a:tr h="321528">
                <a:tc>
                  <a:txBody>
                    <a:bodyPr/>
                    <a:lstStyle/>
                    <a:p>
                      <a:r>
                        <a:rPr lang="en-US" sz="1100" dirty="0"/>
                        <a:t>Collection</a:t>
                      </a:r>
                    </a:p>
                  </a:txBody>
                  <a:tcPr>
                    <a:lnT w="12700" cap="flat" cmpd="sng" algn="ctr">
                      <a:solidFill>
                        <a:schemeClr val="tx1"/>
                      </a:solidFill>
                      <a:prstDash val="solid"/>
                      <a:round/>
                      <a:headEnd type="none" w="med" len="med"/>
                      <a:tailEnd type="none" w="med" len="med"/>
                    </a:lnT>
                  </a:tcPr>
                </a:tc>
                <a:tc>
                  <a:txBody>
                    <a:bodyPr/>
                    <a:lstStyle/>
                    <a:p>
                      <a:r>
                        <a:rPr lang="en-US" sz="1100" dirty="0"/>
                        <a:t>Datacube X/Y and variable structure</a:t>
                      </a:r>
                    </a:p>
                  </a:txBody>
                  <a:tcPr>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describe higher dimensions (e.g., altitude, ensemble)</a:t>
                      </a:r>
                    </a:p>
                  </a:txBody>
                  <a:tcPr>
                    <a:lnT w="12700" cap="flat" cmpd="sng" algn="ctr">
                      <a:solidFill>
                        <a:schemeClr val="tx1"/>
                      </a:solidFill>
                      <a:prstDash val="solid"/>
                      <a:round/>
                      <a:headEnd type="none" w="med" len="med"/>
                      <a:tailEnd type="none" w="med" len="med"/>
                    </a:lnT>
                  </a:tcPr>
                </a:tc>
                <a:tc>
                  <a:txBody>
                    <a:bodyPr/>
                    <a:lstStyle/>
                    <a:p>
                      <a:endParaRPr lang="en-US" sz="1100"/>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509470175"/>
                  </a:ext>
                </a:extLst>
              </a:tr>
              <a:tr h="321528">
                <a:tc>
                  <a:txBody>
                    <a:bodyPr/>
                    <a:lstStyle/>
                    <a:p>
                      <a:r>
                        <a:rPr lang="en-US" sz="1100" dirty="0"/>
                        <a:t>Item</a:t>
                      </a:r>
                    </a:p>
                  </a:txBody>
                  <a:tcPr/>
                </a:tc>
                <a:tc>
                  <a:txBody>
                    <a:bodyPr/>
                    <a:lstStyle/>
                    <a:p>
                      <a:r>
                        <a:rPr lang="en-US" sz="1100" dirty="0"/>
                        <a:t>Time slices and chunking</a:t>
                      </a:r>
                    </a:p>
                  </a:txBody>
                  <a:tcPr/>
                </a:tc>
                <a:tc>
                  <a:txBody>
                    <a:bodyPr/>
                    <a:lstStyle/>
                    <a:p>
                      <a:r>
                        <a:rPr lang="en-US" sz="1100" dirty="0"/>
                        <a:t>Datacube extension, axes and dimensions</a:t>
                      </a:r>
                    </a:p>
                  </a:txBody>
                  <a:tcPr/>
                </a:tc>
                <a:tc>
                  <a:txBody>
                    <a:bodyPr/>
                    <a:lstStyle/>
                    <a:p>
                      <a:endParaRPr lang="en-US" sz="1100"/>
                    </a:p>
                  </a:txBody>
                  <a:tcPr/>
                </a:tc>
                <a:extLst>
                  <a:ext uri="{0D108BD9-81ED-4DB2-BD59-A6C34878D82A}">
                    <a16:rowId xmlns:a16="http://schemas.microsoft.com/office/drawing/2014/main" val="2740176397"/>
                  </a:ext>
                </a:extLst>
              </a:tr>
              <a:tr h="262283">
                <a:tc>
                  <a:txBody>
                    <a:bodyPr/>
                    <a:lstStyle/>
                    <a:p>
                      <a:r>
                        <a:rPr lang="en-US" sz="1100" dirty="0"/>
                        <a:t>Asset</a:t>
                      </a:r>
                    </a:p>
                  </a:txBody>
                  <a:tcPr/>
                </a:tc>
                <a:tc>
                  <a:txBody>
                    <a:bodyPr/>
                    <a:lstStyle/>
                    <a:p>
                      <a:endParaRPr lang="en-US" sz="1100"/>
                    </a:p>
                  </a:txBody>
                  <a:tcPr/>
                </a:tc>
                <a:tc>
                  <a:txBody>
                    <a:bodyPr/>
                    <a:lstStyle/>
                    <a:p>
                      <a:endParaRPr lang="en-US" sz="1100"/>
                    </a:p>
                  </a:txBody>
                  <a:tcPr/>
                </a:tc>
                <a:tc>
                  <a:txBody>
                    <a:bodyPr/>
                    <a:lstStyle/>
                    <a:p>
                      <a:endParaRPr lang="en-US" sz="1100" dirty="0"/>
                    </a:p>
                  </a:txBody>
                  <a:tcPr/>
                </a:tc>
                <a:extLst>
                  <a:ext uri="{0D108BD9-81ED-4DB2-BD59-A6C34878D82A}">
                    <a16:rowId xmlns:a16="http://schemas.microsoft.com/office/drawing/2014/main" val="3351480990"/>
                  </a:ext>
                </a:extLst>
              </a:tr>
            </a:tbl>
          </a:graphicData>
        </a:graphic>
      </p:graphicFrame>
    </p:spTree>
    <p:extLst>
      <p:ext uri="{BB962C8B-B14F-4D97-AF65-F5344CB8AC3E}">
        <p14:creationId xmlns:p14="http://schemas.microsoft.com/office/powerpoint/2010/main" val="3777091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A554A7-8B46-C419-F24A-1AD56211F3E6}"/>
            </a:ext>
          </a:extLst>
        </p:cNvPr>
        <p:cNvGrpSpPr/>
        <p:nvPr/>
      </p:nvGrpSpPr>
      <p:grpSpPr>
        <a:xfrm>
          <a:off x="0" y="0"/>
          <a:ext cx="0" cy="0"/>
          <a:chOff x="0" y="0"/>
          <a:chExt cx="0" cy="0"/>
        </a:xfrm>
      </p:grpSpPr>
      <p:sp>
        <p:nvSpPr>
          <p:cNvPr id="2" name="Segnaposto testo 1">
            <a:extLst>
              <a:ext uri="{FF2B5EF4-FFF2-40B4-BE49-F238E27FC236}">
                <a16:creationId xmlns:a16="http://schemas.microsoft.com/office/drawing/2014/main" id="{BF628AF3-4BCD-974C-667C-02D4C2ACE826}"/>
              </a:ext>
            </a:extLst>
          </p:cNvPr>
          <p:cNvSpPr>
            <a:spLocks noGrp="1"/>
          </p:cNvSpPr>
          <p:nvPr>
            <p:ph type="body" sz="quarter" idx="11"/>
          </p:nvPr>
        </p:nvSpPr>
        <p:spPr>
          <a:xfrm>
            <a:off x="467999" y="490769"/>
            <a:ext cx="7606618" cy="832705"/>
          </a:xfrm>
        </p:spPr>
        <p:txBody>
          <a:bodyPr>
            <a:normAutofit lnSpcReduction="10000"/>
          </a:bodyPr>
          <a:lstStyle/>
          <a:p>
            <a:r>
              <a:rPr lang="en-GB" sz="4800" dirty="0"/>
              <a:t>Future work</a:t>
            </a:r>
            <a:endParaRPr lang="it-IT" sz="4800" dirty="0"/>
          </a:p>
        </p:txBody>
      </p:sp>
      <p:sp>
        <p:nvSpPr>
          <p:cNvPr id="3" name="Segnaposto testo 2">
            <a:extLst>
              <a:ext uri="{FF2B5EF4-FFF2-40B4-BE49-F238E27FC236}">
                <a16:creationId xmlns:a16="http://schemas.microsoft.com/office/drawing/2014/main" id="{CE179175-B7BE-48B1-67FD-532778F97825}"/>
              </a:ext>
            </a:extLst>
          </p:cNvPr>
          <p:cNvSpPr>
            <a:spLocks noGrp="1"/>
          </p:cNvSpPr>
          <p:nvPr>
            <p:ph type="body" sz="quarter" idx="13"/>
          </p:nvPr>
        </p:nvSpPr>
        <p:spPr>
          <a:xfrm>
            <a:off x="467999" y="1501346"/>
            <a:ext cx="7606618" cy="4119816"/>
          </a:xfrm>
        </p:spPr>
        <p:txBody>
          <a:bodyPr/>
          <a:lstStyle/>
          <a:p>
            <a:pPr marL="457200" indent="-457200">
              <a:buFontTx/>
              <a:buChar char="-"/>
            </a:pPr>
            <a:r>
              <a:rPr lang="en-GB" sz="2000" dirty="0"/>
              <a:t>Formulate updated Best Practices</a:t>
            </a:r>
          </a:p>
          <a:p>
            <a:pPr marL="1143000" lvl="1" indent="-457200">
              <a:buFontTx/>
              <a:buChar char="-"/>
            </a:pPr>
            <a:r>
              <a:rPr lang="en-GB" sz="2000" dirty="0">
                <a:solidFill>
                  <a:schemeClr val="accent4"/>
                </a:solidFill>
              </a:rPr>
              <a:t>Identify possible STAC extensions</a:t>
            </a:r>
          </a:p>
          <a:p>
            <a:pPr marL="457200" indent="-457200">
              <a:buFontTx/>
              <a:buChar char="-"/>
            </a:pPr>
            <a:r>
              <a:rPr lang="en-GB" sz="2000" dirty="0"/>
              <a:t>Define several conformance levels for compliance </a:t>
            </a:r>
          </a:p>
          <a:p>
            <a:pPr marL="1143000" lvl="1" indent="-457200">
              <a:buFontTx/>
              <a:buChar char="-"/>
            </a:pPr>
            <a:r>
              <a:rPr lang="en-GB" sz="2000" dirty="0">
                <a:solidFill>
                  <a:schemeClr val="accent4"/>
                </a:solidFill>
              </a:rPr>
              <a:t>Describe Best Practice conformance based on the current practices</a:t>
            </a:r>
          </a:p>
          <a:p>
            <a:pPr marL="457200" indent="-457200">
              <a:buFontTx/>
              <a:buChar char="-"/>
            </a:pPr>
            <a:r>
              <a:rPr lang="en-GB" sz="2000" dirty="0">
                <a:solidFill>
                  <a:schemeClr val="accent4"/>
                </a:solidFill>
              </a:rPr>
              <a:t>Define how this efforts aligns with the aims with examples (interoperability etc.)</a:t>
            </a:r>
          </a:p>
          <a:p>
            <a:pPr marL="457200" indent="-457200">
              <a:buFontTx/>
              <a:buChar char="-"/>
            </a:pPr>
            <a:endParaRPr lang="en-GB" dirty="0"/>
          </a:p>
          <a:p>
            <a:endParaRPr lang="en-GB" dirty="0"/>
          </a:p>
          <a:p>
            <a:endParaRPr lang="en-GB" dirty="0"/>
          </a:p>
        </p:txBody>
      </p:sp>
    </p:spTree>
    <p:extLst>
      <p:ext uri="{BB962C8B-B14F-4D97-AF65-F5344CB8AC3E}">
        <p14:creationId xmlns:p14="http://schemas.microsoft.com/office/powerpoint/2010/main" val="25141389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E12F542-E38F-C661-9C9B-A486DCBD10F4}"/>
              </a:ext>
            </a:extLst>
          </p:cNvPr>
          <p:cNvSpPr>
            <a:spLocks noGrp="1"/>
          </p:cNvSpPr>
          <p:nvPr>
            <p:ph type="body" sz="quarter" idx="11"/>
          </p:nvPr>
        </p:nvSpPr>
        <p:spPr/>
        <p:txBody>
          <a:bodyPr/>
          <a:lstStyle/>
          <a:p>
            <a:r>
              <a:rPr lang="en-US" dirty="0"/>
              <a:t>Thank you! </a:t>
            </a:r>
          </a:p>
        </p:txBody>
      </p:sp>
    </p:spTree>
    <p:extLst>
      <p:ext uri="{BB962C8B-B14F-4D97-AF65-F5344CB8AC3E}">
        <p14:creationId xmlns:p14="http://schemas.microsoft.com/office/powerpoint/2010/main" val="2890399425"/>
      </p:ext>
    </p:extLst>
  </p:cSld>
  <p:clrMapOvr>
    <a:masterClrMapping/>
  </p:clrMapOvr>
</p:sld>
</file>

<file path=ppt/theme/theme1.xml><?xml version="1.0" encoding="utf-8"?>
<a:theme xmlns:a="http://schemas.openxmlformats.org/drawingml/2006/main" name="Simple Covers">
  <a:themeElements>
    <a:clrScheme name="EURAC">
      <a:dk1>
        <a:srgbClr val="000000"/>
      </a:dk1>
      <a:lt1>
        <a:srgbClr val="FFFFFF"/>
      </a:lt1>
      <a:dk2>
        <a:srgbClr val="000000"/>
      </a:dk2>
      <a:lt2>
        <a:srgbClr val="D7DADA"/>
      </a:lt2>
      <a:accent1>
        <a:srgbClr val="DE1A11"/>
      </a:accent1>
      <a:accent2>
        <a:srgbClr val="D7DADA"/>
      </a:accent2>
      <a:accent3>
        <a:srgbClr val="DE1A11"/>
      </a:accent3>
      <a:accent4>
        <a:srgbClr val="8C9091"/>
      </a:accent4>
      <a:accent5>
        <a:srgbClr val="DE1A11"/>
      </a:accent5>
      <a:accent6>
        <a:srgbClr val="535859"/>
      </a:accent6>
      <a:hlink>
        <a:srgbClr val="2A6D8C"/>
      </a:hlink>
      <a:folHlink>
        <a:srgbClr val="678398"/>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PPT_Template_With Footer_10.10.22" id="{5BD4C3FA-C980-FA41-B7BE-F2BB7E92C871}" vid="{04D2F191-823B-D544-882F-91CE3929F5EC}"/>
    </a:ext>
  </a:extLst>
</a:theme>
</file>

<file path=ppt/theme/theme2.xml><?xml version="1.0" encoding="utf-8"?>
<a:theme xmlns:a="http://schemas.openxmlformats.org/drawingml/2006/main" name="Image Covers">
  <a:themeElements>
    <a:clrScheme name="EURAC">
      <a:dk1>
        <a:srgbClr val="000000"/>
      </a:dk1>
      <a:lt1>
        <a:srgbClr val="FFFFFF"/>
      </a:lt1>
      <a:dk2>
        <a:srgbClr val="000000"/>
      </a:dk2>
      <a:lt2>
        <a:srgbClr val="D7DADA"/>
      </a:lt2>
      <a:accent1>
        <a:srgbClr val="DE1A11"/>
      </a:accent1>
      <a:accent2>
        <a:srgbClr val="D7DADA"/>
      </a:accent2>
      <a:accent3>
        <a:srgbClr val="DE1A11"/>
      </a:accent3>
      <a:accent4>
        <a:srgbClr val="8C9091"/>
      </a:accent4>
      <a:accent5>
        <a:srgbClr val="DE1A11"/>
      </a:accent5>
      <a:accent6>
        <a:srgbClr val="535859"/>
      </a:accent6>
      <a:hlink>
        <a:srgbClr val="2A6D8C"/>
      </a:hlink>
      <a:folHlink>
        <a:srgbClr val="678398"/>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PPT_Template_With Footer_10.10.22" id="{5BD4C3FA-C980-FA41-B7BE-F2BB7E92C871}" vid="{FC92A7DB-4383-CD42-8E9C-CD2AE557A9DC}"/>
    </a:ext>
  </a:extLst>
</a:theme>
</file>

<file path=ppt/theme/theme3.xml><?xml version="1.0" encoding="utf-8"?>
<a:theme xmlns:a="http://schemas.openxmlformats.org/drawingml/2006/main" name="Chapters title">
  <a:themeElements>
    <a:clrScheme name="EURAC">
      <a:dk1>
        <a:srgbClr val="000000"/>
      </a:dk1>
      <a:lt1>
        <a:srgbClr val="FFFFFF"/>
      </a:lt1>
      <a:dk2>
        <a:srgbClr val="000000"/>
      </a:dk2>
      <a:lt2>
        <a:srgbClr val="D7DADA"/>
      </a:lt2>
      <a:accent1>
        <a:srgbClr val="DE1A11"/>
      </a:accent1>
      <a:accent2>
        <a:srgbClr val="D7DADA"/>
      </a:accent2>
      <a:accent3>
        <a:srgbClr val="DE1A11"/>
      </a:accent3>
      <a:accent4>
        <a:srgbClr val="8C9091"/>
      </a:accent4>
      <a:accent5>
        <a:srgbClr val="DE1A11"/>
      </a:accent5>
      <a:accent6>
        <a:srgbClr val="535859"/>
      </a:accent6>
      <a:hlink>
        <a:srgbClr val="2A6D8C"/>
      </a:hlink>
      <a:folHlink>
        <a:srgbClr val="678398"/>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PPT_Template_With Footer_10.10.22" id="{5BD4C3FA-C980-FA41-B7BE-F2BB7E92C871}" vid="{7CAAC90F-31C3-FF42-9AF8-A1B57722D4B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EB0A6621EEA5BF439A5474283BA7C9C6" ma:contentTypeVersion="7" ma:contentTypeDescription="Ein neues Dokument erstellen." ma:contentTypeScope="" ma:versionID="6a7b4d6effaec80059cc6216ffc85c1d">
  <xsd:schema xmlns:xsd="http://www.w3.org/2001/XMLSchema" xmlns:xs="http://www.w3.org/2001/XMLSchema" xmlns:p="http://schemas.microsoft.com/office/2006/metadata/properties" xmlns:ns2="aa621d4a-71cb-4252-87ff-54d7c3782aea" xmlns:ns3="437df6d8-8f1c-4e4f-8c14-a2b8f60e5983" targetNamespace="http://schemas.microsoft.com/office/2006/metadata/properties" ma:root="true" ma:fieldsID="6fe45b0f6e4093cba24c383d4af598a9" ns2:_="" ns3:_="">
    <xsd:import namespace="aa621d4a-71cb-4252-87ff-54d7c3782aea"/>
    <xsd:import namespace="437df6d8-8f1c-4e4f-8c14-a2b8f60e598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Communication_x0020_Tag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a621d4a-71cb-4252-87ff-54d7c3782ae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SearchProperties" ma:index="1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7df6d8-8f1c-4e4f-8c14-a2b8f60e5983" elementFormDefault="qualified">
    <xsd:import namespace="http://schemas.microsoft.com/office/2006/documentManagement/types"/>
    <xsd:import namespace="http://schemas.microsoft.com/office/infopath/2007/PartnerControls"/>
    <xsd:element name="Communication_x0020_Tags" ma:index="12" nillable="true" ma:displayName="CommunicationTags" ma:internalName="Communication_x0020_Tags">
      <xsd:complexType>
        <xsd:complexContent>
          <xsd:extension base="dms:MultiChoice">
            <xsd:sequence>
              <xsd:element name="Value" maxOccurs="unbounded" minOccurs="0" nillable="true">
                <xsd:simpleType>
                  <xsd:restriction base="dms:Choice">
                    <xsd:enumeration value="Corporate Design"/>
                    <xsd:enumeration value="Dato CMS"/>
                  </xsd:restriction>
                </xsd:simple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Communication_x0020_Tags xmlns="437df6d8-8f1c-4e4f-8c14-a2b8f60e5983" xsi:nil="true"/>
  </documentManagement>
</p:properties>
</file>

<file path=customXml/itemProps1.xml><?xml version="1.0" encoding="utf-8"?>
<ds:datastoreItem xmlns:ds="http://schemas.openxmlformats.org/officeDocument/2006/customXml" ds:itemID="{179E1C76-3D2E-483E-8340-1B715E08A8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a621d4a-71cb-4252-87ff-54d7c3782aea"/>
    <ds:schemaRef ds:uri="437df6d8-8f1c-4e4f-8c14-a2b8f60e598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2DC7EC8-74F1-4E1D-84CE-A15B07E8A5C8}">
  <ds:schemaRefs>
    <ds:schemaRef ds:uri="http://schemas.microsoft.com/sharepoint/v3/contenttype/forms"/>
  </ds:schemaRefs>
</ds:datastoreItem>
</file>

<file path=customXml/itemProps3.xml><?xml version="1.0" encoding="utf-8"?>
<ds:datastoreItem xmlns:ds="http://schemas.openxmlformats.org/officeDocument/2006/customXml" ds:itemID="{66A7F354-E7AE-4DB2-A7E2-A063A697F835}">
  <ds:schemaRefs>
    <ds:schemaRef ds:uri="http://schemas.microsoft.com/office/2006/metadata/properties"/>
    <ds:schemaRef ds:uri="http://schemas.microsoft.com/office/2006/documentManagement/types"/>
    <ds:schemaRef ds:uri="http://schemas.microsoft.com/office/infopath/2007/PartnerControls"/>
    <ds:schemaRef ds:uri="359b2276-3855-41ed-87fa-2a7abe6a582a"/>
    <ds:schemaRef ds:uri="http://purl.org/dc/dcmitype/"/>
    <ds:schemaRef ds:uri="http://purl.org/dc/elements/1.1/"/>
    <ds:schemaRef ds:uri="d50c8c2c-af25-4f0d-b4c4-bb032624f243"/>
    <ds:schemaRef ds:uri="http://schemas.openxmlformats.org/package/2006/metadata/core-properties"/>
    <ds:schemaRef ds:uri="http://www.w3.org/XML/1998/namespace"/>
    <ds:schemaRef ds:uri="http://purl.org/dc/terms/"/>
    <ds:schemaRef ds:uri="437df6d8-8f1c-4e4f-8c14-a2b8f60e5983"/>
  </ds:schemaRefs>
</ds:datastoreItem>
</file>

<file path=docProps/app.xml><?xml version="1.0" encoding="utf-8"?>
<Properties xmlns="http://schemas.openxmlformats.org/officeDocument/2006/extended-properties" xmlns:vt="http://schemas.openxmlformats.org/officeDocument/2006/docPropsVTypes">
  <Template>esa_stac_zarr_eoepca</Template>
  <TotalTime>0</TotalTime>
  <Words>396</Words>
  <Application>Microsoft Office PowerPoint</Application>
  <PresentationFormat>Widescreen</PresentationFormat>
  <Paragraphs>84</Paragraphs>
  <Slides>8</Slides>
  <Notes>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8</vt:i4>
      </vt:variant>
    </vt:vector>
  </HeadingPairs>
  <TitlesOfParts>
    <vt:vector size="13" baseType="lpstr">
      <vt:lpstr>Arial</vt:lpstr>
      <vt:lpstr>Calibri</vt:lpstr>
      <vt:lpstr>Simple Covers</vt:lpstr>
      <vt:lpstr>Image Covers</vt:lpstr>
      <vt:lpstr>Chapters title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Zvolenský Juraj</dc:creator>
  <cp:keywords/>
  <dc:description/>
  <cp:lastModifiedBy>Zvolenský Juraj</cp:lastModifiedBy>
  <cp:revision>2</cp:revision>
  <cp:lastPrinted>2017-03-09T08:39:52Z</cp:lastPrinted>
  <dcterms:created xsi:type="dcterms:W3CDTF">2025-04-15T08:19:54Z</dcterms:created>
  <dcterms:modified xsi:type="dcterms:W3CDTF">2025-04-16T13:13:21Z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0x010100EB0A6621EEA5BF439A5474283BA7C9C6</vt:lpwstr>
  </property>
</Properties>
</file>