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BBF86B-E9FA-755A-EE51-E7C8354AE72C}" v="1231" dt="2025-04-14T14:49:14.8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82" d="100"/>
          <a:sy n="82" d="100"/>
        </p:scale>
        <p:origin x="4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9442F9-DDBD-672B-AD66-A77F7B4C7DF8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57340"/>
            <a:ext cx="985838" cy="13716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900">
                <a:solidFill>
                  <a:srgbClr val="CF022B">
                    <a:alpha val="50000"/>
                  </a:srgb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C2 – Usage restreint </a:t>
            </a:r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pengeospatial.org/is/17-069r3/17-069r3.html" TargetMode="External"/><Relationship Id="rId2" Type="http://schemas.openxmlformats.org/officeDocument/2006/relationships/hyperlink" Target="https://github.com/radiantearth/stac-api-spec/tree/release/v1.0.0/ogcapi-features#stac-api---collections-and-features-specification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radiantearth/stac-api-spec/issues/340" TargetMode="External"/><Relationship Id="rId4" Type="http://schemas.openxmlformats.org/officeDocument/2006/relationships/hyperlink" Target="https://github.com/radiantearth/stac-api-spec/blob/release/v1.0.0/ogcapi-features/README.md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DestinE</a:t>
            </a:r>
            <a:r>
              <a:rPr lang="en-US" dirty="0"/>
              <a:t> Data Lake</a:t>
            </a:r>
            <a:br>
              <a:rPr lang="en-US" dirty="0"/>
            </a:br>
            <a:r>
              <a:rPr lang="en-US" dirty="0"/>
              <a:t> HDA analysis of the CEOS guidelines and ESA Framework for STAC.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Feedback from the analysis of the 2 set of STAC implementation guidelines.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3C63-6754-8FE7-5001-0792453F8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Metadata normalization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1903D-9790-F896-5E53-E941C827C5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Good idea to normalize metadata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GCMD database not exhaustive and not up to date: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A lot of keywords are missing from GCMD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A lot of keywords are inconsistent in the database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The description of keywords is very old and obsolete.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 dirty="0"/>
          </a:p>
          <a:p>
            <a:r>
              <a:rPr lang="en-US" dirty="0"/>
              <a:t>What is the best strategy going forward ? Contribution to GCMD ?</a:t>
            </a:r>
          </a:p>
        </p:txBody>
      </p:sp>
    </p:spTree>
    <p:extLst>
      <p:ext uri="{BB962C8B-B14F-4D97-AF65-F5344CB8AC3E}">
        <p14:creationId xmlns:p14="http://schemas.microsoft.com/office/powerpoint/2010/main" val="2730902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4A48C-5867-97FA-982E-EA833BC0E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Item with time range capture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87F83-4C66-730A-EC0F-A7163BF3D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US" dirty="0"/>
              <a:t>Discrepancy between the CEOS recommendations and EOF requirement.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>
                <a:ea typeface="+mn-lt"/>
                <a:cs typeface="+mn-lt"/>
              </a:rPr>
              <a:t>ESA Framework requirement STAC-CORE-ITEM-REQ-0170 states the following.</a:t>
            </a:r>
          </a:p>
          <a:p>
            <a:pPr>
              <a:buNone/>
            </a:pPr>
            <a:r>
              <a:rPr lang="en-US" i="1" dirty="0"/>
              <a:t>EOF Service STAC implementations shall encode any Item that is related to a capture which spans a time range with "</a:t>
            </a:r>
            <a:r>
              <a:rPr lang="en-US" i="1" dirty="0" err="1"/>
              <a:t>start_datetime</a:t>
            </a:r>
            <a:r>
              <a:rPr lang="en-US" i="1" dirty="0"/>
              <a:t>" and "</a:t>
            </a:r>
            <a:r>
              <a:rPr lang="en-US" i="1" dirty="0" err="1"/>
              <a:t>end_datetime</a:t>
            </a:r>
            <a:r>
              <a:rPr lang="en-US" i="1" dirty="0"/>
              <a:t>" properties set to the boundaries of the time range and the </a:t>
            </a:r>
            <a:r>
              <a:rPr lang="en-US" i="1" u="sng" dirty="0"/>
              <a:t>"datetime" property set to the middle of the time range</a:t>
            </a:r>
            <a:r>
              <a:rPr lang="en-US" i="1" dirty="0"/>
              <a:t>. </a:t>
            </a:r>
            <a:endParaRPr lang="en-US" i="1"/>
          </a:p>
          <a:p>
            <a:pPr>
              <a:buNone/>
            </a:pPr>
            <a:endParaRPr lang="en-US" i="1" dirty="0">
              <a:ea typeface="+mn-lt"/>
              <a:cs typeface="+mn-lt"/>
            </a:endParaRPr>
          </a:p>
          <a:p>
            <a:pPr>
              <a:buNone/>
            </a:pPr>
            <a:r>
              <a:rPr lang="en-US" sz="2900" b="1" dirty="0"/>
              <a:t>CEOS recommendation CEOS-STAC-REC-6220 states the following.</a:t>
            </a:r>
          </a:p>
          <a:p>
            <a:pPr>
              <a:buNone/>
            </a:pPr>
            <a:r>
              <a:rPr lang="en-US" i="1" dirty="0">
                <a:ea typeface="+mn-lt"/>
                <a:cs typeface="+mn-lt"/>
              </a:rPr>
              <a:t>STAC implementations should represent temporal extents in Items with the </a:t>
            </a:r>
            <a:r>
              <a:rPr lang="en-US" i="1" dirty="0" err="1">
                <a:ea typeface="+mn-lt"/>
                <a:cs typeface="+mn-lt"/>
              </a:rPr>
              <a:t>start_datetime</a:t>
            </a:r>
            <a:r>
              <a:rPr lang="en-US" i="1" dirty="0">
                <a:ea typeface="+mn-lt"/>
                <a:cs typeface="+mn-lt"/>
              </a:rPr>
              <a:t> and </a:t>
            </a:r>
            <a:r>
              <a:rPr lang="en-US" i="1" dirty="0" err="1">
                <a:ea typeface="+mn-lt"/>
                <a:cs typeface="+mn-lt"/>
              </a:rPr>
              <a:t>end_datetime</a:t>
            </a:r>
            <a:r>
              <a:rPr lang="en-US" i="1" dirty="0">
                <a:ea typeface="+mn-lt"/>
                <a:cs typeface="+mn-lt"/>
              </a:rPr>
              <a:t> properties and include the value for </a:t>
            </a:r>
            <a:r>
              <a:rPr lang="en-US" i="1" u="sng" dirty="0" err="1">
                <a:ea typeface="+mn-lt"/>
                <a:cs typeface="+mn-lt"/>
              </a:rPr>
              <a:t>start_datetime</a:t>
            </a:r>
            <a:r>
              <a:rPr lang="en-US" i="1" u="sng" dirty="0">
                <a:ea typeface="+mn-lt"/>
                <a:cs typeface="+mn-lt"/>
              </a:rPr>
              <a:t> also as datetime property</a:t>
            </a:r>
            <a:r>
              <a:rPr lang="en-US" i="1" dirty="0">
                <a:ea typeface="+mn-lt"/>
                <a:cs typeface="+mn-lt"/>
              </a:rPr>
              <a:t>.</a:t>
            </a:r>
            <a:endParaRPr lang="en-US" i="1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906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F9231-07CC-C7D3-28E8-0AF95F6EC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 relation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CA7F40-2946-B6C5-EC8D-7965520E94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Relation </a:t>
            </a:r>
            <a:r>
              <a:rPr lang="en-US" b="1" dirty="0"/>
              <a:t>"root" is required</a:t>
            </a:r>
            <a:r>
              <a:rPr lang="en-US" dirty="0"/>
              <a:t> according 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STAC API - Collections and Features Specification</a:t>
            </a:r>
            <a:r>
              <a:rPr lang="en-US" dirty="0"/>
              <a:t> but </a:t>
            </a:r>
            <a:r>
              <a:rPr lang="en-US" b="1" dirty="0"/>
              <a:t>must be removed according to CEOS</a:t>
            </a:r>
            <a:r>
              <a:rPr lang="en-US" dirty="0"/>
              <a:t> recommendation </a:t>
            </a:r>
            <a:r>
              <a:rPr lang="en-US" dirty="0">
                <a:ea typeface="+mn-lt"/>
                <a:cs typeface="+mn-lt"/>
              </a:rPr>
              <a:t>CEOS-STAC-REC-3420</a:t>
            </a:r>
            <a:r>
              <a:rPr lang="en-US" dirty="0"/>
              <a:t>.</a:t>
            </a:r>
            <a:endParaRPr lang="en-US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Even though 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STAC API - Collections and Features Specification</a:t>
            </a:r>
            <a:r>
              <a:rPr lang="en-US" dirty="0"/>
              <a:t> </a:t>
            </a:r>
            <a:r>
              <a:rPr lang="en-US" dirty="0">
                <a:ea typeface="+mn-lt"/>
                <a:cs typeface="+mn-lt"/>
              </a:rPr>
              <a:t>extends the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OGC API - Features - Part 1: Core</a:t>
            </a:r>
            <a:r>
              <a:rPr lang="en-US" dirty="0">
                <a:ea typeface="+mn-lt"/>
                <a:cs typeface="+mn-lt"/>
              </a:rPr>
              <a:t> (</a:t>
            </a:r>
            <a:r>
              <a:rPr lang="en-US" dirty="0" err="1">
                <a:ea typeface="+mn-lt"/>
                <a:cs typeface="+mn-lt"/>
              </a:rPr>
              <a:t>OAFeat</a:t>
            </a:r>
            <a:r>
              <a:rPr lang="en-US" dirty="0">
                <a:ea typeface="+mn-lt"/>
                <a:cs typeface="+mn-lt"/>
              </a:rPr>
              <a:t>) specification, the "root" relation is only mandatory in the STAC spec.</a:t>
            </a:r>
          </a:p>
          <a:p>
            <a:endParaRPr lang="en-US" dirty="0">
              <a:ea typeface="+mn-lt"/>
              <a:cs typeface="+mn-lt"/>
            </a:endParaRPr>
          </a:p>
          <a:p>
            <a:pPr marL="0" indent="0">
              <a:buNone/>
            </a:pPr>
            <a:r>
              <a:rPr lang="en-US" sz="1600" dirty="0">
                <a:ea typeface="+mn-lt"/>
                <a:cs typeface="+mn-lt"/>
              </a:rPr>
              <a:t>STAC API - Collections and Features: </a:t>
            </a:r>
            <a:r>
              <a:rPr lang="en-US" sz="1600" dirty="0">
                <a:ea typeface="+mn-lt"/>
                <a:cs typeface="+mn-lt"/>
                <a:hlinkClick r:id="rId4"/>
              </a:rPr>
              <a:t>https://github.com/radiantearth/stac-api-spec/blob/release/v1.0.0/ogcapi-features/README.md</a:t>
            </a:r>
            <a:endParaRPr lang="en-US" sz="1600"/>
          </a:p>
          <a:p>
            <a:pPr marL="0" indent="0">
              <a:buNone/>
            </a:pPr>
            <a:r>
              <a:rPr lang="en-US" sz="1600" dirty="0">
                <a:ea typeface="+mn-lt"/>
                <a:cs typeface="+mn-lt"/>
              </a:rPr>
              <a:t>STAC spec issue tracking root relation: </a:t>
            </a:r>
            <a:r>
              <a:rPr lang="en-US" sz="1600" dirty="0">
                <a:ea typeface="+mn-lt"/>
                <a:cs typeface="+mn-lt"/>
                <a:hlinkClick r:id="rId5"/>
              </a:rPr>
              <a:t>https://github.com/radiantearth/stac-api-spec/issues/340</a:t>
            </a:r>
          </a:p>
        </p:txBody>
      </p:sp>
    </p:spTree>
    <p:extLst>
      <p:ext uri="{BB962C8B-B14F-4D97-AF65-F5344CB8AC3E}">
        <p14:creationId xmlns:p14="http://schemas.microsoft.com/office/powerpoint/2010/main" val="3293377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AB027-4AA5-8BA1-D4D0-8813F29B5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+mj-lt"/>
                <a:cs typeface="+mj-lt"/>
              </a:rPr>
              <a:t>Elements that cannot be implemented due to DEDL HDA specificities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DCAA02-4B0B-089A-F19E-9D5F22163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dirty="0"/>
              <a:t>EOF requires all the collections to be listed in the landing page with a "child" relation link (</a:t>
            </a:r>
            <a:r>
              <a:rPr lang="en-US" dirty="0">
                <a:ea typeface="+mn-lt"/>
                <a:cs typeface="+mn-lt"/>
              </a:rPr>
              <a:t>STAC-CORE-CAT-REQ-0080</a:t>
            </a:r>
            <a:r>
              <a:rPr lang="en-US" dirty="0"/>
              <a:t>). This is not implemented in DEDL HDA to not flood the landing page with a very long list of collections.</a:t>
            </a:r>
          </a:p>
          <a:p>
            <a:endParaRPr lang="en-US" dirty="0"/>
          </a:p>
          <a:p>
            <a:r>
              <a:rPr lang="en-US" dirty="0"/>
              <a:t>EOF requires</a:t>
            </a:r>
            <a:r>
              <a:rPr lang="en-US" dirty="0">
                <a:ea typeface="+mn-lt"/>
                <a:cs typeface="+mn-lt"/>
              </a:rPr>
              <a:t> the STAC API asset definition shall use a S3 endpoint (STAC-CORE-ASSET-REQ-0360). This cannot apply to the DEDL HDA because several remote providers do not have S3 interfaces.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EOF requires the STAC API search result to includes navigation links (next, </a:t>
            </a:r>
            <a:r>
              <a:rPr lang="en-US" dirty="0" err="1"/>
              <a:t>prev</a:t>
            </a:r>
            <a:r>
              <a:rPr lang="en-US" dirty="0"/>
              <a:t>, first and last) (</a:t>
            </a:r>
            <a:r>
              <a:rPr lang="en-US" dirty="0">
                <a:ea typeface="+mn-lt"/>
                <a:cs typeface="+mn-lt"/>
              </a:rPr>
              <a:t>STAC-API-SIMPSRCH-REQ-0520</a:t>
            </a:r>
            <a:r>
              <a:rPr lang="en-US" dirty="0"/>
              <a:t>). Only the "next" endpoint can be implemented in HDA.</a:t>
            </a:r>
          </a:p>
        </p:txBody>
      </p:sp>
    </p:spTree>
    <p:extLst>
      <p:ext uri="{BB962C8B-B14F-4D97-AF65-F5344CB8AC3E}">
        <p14:creationId xmlns:p14="http://schemas.microsoft.com/office/powerpoint/2010/main" val="280686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7bd1f144-26ac-4410-8fdb-05c7de218e82}" enabled="1" method="Standard" siteId="{8b87af7d-8647-4dc7-8df4-5f69a2011bb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</TotalTime>
  <Words>433</Words>
  <Application>Microsoft Office PowerPoint</Application>
  <PresentationFormat>Widescreen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Courier New</vt:lpstr>
      <vt:lpstr>office theme</vt:lpstr>
      <vt:lpstr>DestinE Data Lake  HDA analysis of the CEOS guidelines and ESA Framework for STAC.</vt:lpstr>
      <vt:lpstr>Metadata normalization</vt:lpstr>
      <vt:lpstr>Item with time range capture</vt:lpstr>
      <vt:lpstr>Root relation</vt:lpstr>
      <vt:lpstr>Elements that cannot be implemented due to DEDL HDA specificities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Michael Schick</cp:lastModifiedBy>
  <cp:revision>198</cp:revision>
  <dcterms:created xsi:type="dcterms:W3CDTF">2025-04-14T13:58:22Z</dcterms:created>
  <dcterms:modified xsi:type="dcterms:W3CDTF">2025-04-16T13:29:40Z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office theme:8</vt:lpwstr>
  </property>
  <property fmtid="{D5CDD505-2E9C-101B-9397-08002B2CF9AE}" pid="3" name="ClassificationContentMarkingFooterText">
    <vt:lpwstr>C2 – Usage restreint </vt:lpwstr>
  </property>
</Properties>
</file>