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30"/>
  </p:notesMasterIdLst>
  <p:handoutMasterIdLst>
    <p:handoutMasterId r:id="rId31"/>
  </p:handoutMasterIdLst>
  <p:sldIdLst>
    <p:sldId id="256" r:id="rId9"/>
    <p:sldId id="875" r:id="rId10"/>
    <p:sldId id="1080" r:id="rId11"/>
    <p:sldId id="1079" r:id="rId12"/>
    <p:sldId id="1081" r:id="rId13"/>
    <p:sldId id="1085" r:id="rId14"/>
    <p:sldId id="1091" r:id="rId15"/>
    <p:sldId id="1086" r:id="rId16"/>
    <p:sldId id="1090" r:id="rId17"/>
    <p:sldId id="1082" r:id="rId18"/>
    <p:sldId id="1087" r:id="rId19"/>
    <p:sldId id="1083" r:id="rId20"/>
    <p:sldId id="1088" r:id="rId21"/>
    <p:sldId id="891" r:id="rId22"/>
    <p:sldId id="1089" r:id="rId23"/>
    <p:sldId id="1049" r:id="rId24"/>
    <p:sldId id="1064" r:id="rId25"/>
    <p:sldId id="1074" r:id="rId26"/>
    <p:sldId id="1077" r:id="rId27"/>
    <p:sldId id="258" r:id="rId28"/>
    <p:sldId id="463" r:id="rId29"/>
  </p:sldIdLst>
  <p:sldSz cx="12225338" cy="6858000"/>
  <p:notesSz cx="68580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36" autoAdjust="0"/>
    <p:restoredTop sz="86619" autoAdjust="0"/>
  </p:normalViewPr>
  <p:slideViewPr>
    <p:cSldViewPr snapToGrid="0">
      <p:cViewPr varScale="1">
        <p:scale>
          <a:sx n="104" d="100"/>
          <a:sy n="104" d="100"/>
        </p:scale>
        <p:origin x="90" y="384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69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9" tIns="44215" rIns="88429" bIns="44215" numCol="1" anchor="t" anchorCtr="0" compatLnSpc="1">
            <a:prstTxWarp prst="textNoShape">
              <a:avLst/>
            </a:prstTxWarp>
          </a:bodyPr>
          <a:lstStyle>
            <a:lvl1pPr defTabSz="882450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753" y="0"/>
            <a:ext cx="297169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9" tIns="44215" rIns="88429" bIns="44215" numCol="1" anchor="t" anchorCtr="0" compatLnSpc="1">
            <a:prstTxWarp prst="textNoShape">
              <a:avLst/>
            </a:prstTxWarp>
          </a:bodyPr>
          <a:lstStyle>
            <a:lvl1pPr algn="r" defTabSz="882450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312"/>
            <a:ext cx="297169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9" tIns="44215" rIns="88429" bIns="44215" numCol="1" anchor="b" anchorCtr="0" compatLnSpc="1">
            <a:prstTxWarp prst="textNoShape">
              <a:avLst/>
            </a:prstTxWarp>
          </a:bodyPr>
          <a:lstStyle>
            <a:lvl1pPr defTabSz="882450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753" y="8830312"/>
            <a:ext cx="2971697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9" tIns="44215" rIns="88429" bIns="44215" numCol="1" anchor="b" anchorCtr="0" compatLnSpc="1">
            <a:prstTxWarp prst="textNoShape">
              <a:avLst/>
            </a:prstTxWarp>
          </a:bodyPr>
          <a:lstStyle>
            <a:lvl1pPr algn="r" defTabSz="882450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3794" cy="48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16" tIns="42607" rIns="85216" bIns="42607" numCol="1" anchor="t" anchorCtr="0" compatLnSpc="1">
            <a:prstTxWarp prst="textNoShape">
              <a:avLst/>
            </a:prstTxWarp>
          </a:bodyPr>
          <a:lstStyle>
            <a:lvl1pPr defTabSz="852617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806" y="1"/>
            <a:ext cx="2943793" cy="48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16" tIns="42607" rIns="85216" bIns="42607" numCol="1" anchor="t" anchorCtr="0" compatLnSpc="1">
            <a:prstTxWarp prst="textNoShape">
              <a:avLst/>
            </a:prstTxWarp>
          </a:bodyPr>
          <a:lstStyle>
            <a:lvl1pPr algn="r" defTabSz="852617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4/16/2025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74650" y="692150"/>
            <a:ext cx="6169025" cy="3460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3603" y="4429424"/>
            <a:ext cx="5078392" cy="415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16" tIns="42607" rIns="85216" bIns="42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8848"/>
            <a:ext cx="2943794" cy="41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16" tIns="42607" rIns="85216" bIns="42607" numCol="1" anchor="b" anchorCtr="0" compatLnSpc="1">
            <a:prstTxWarp prst="textNoShape">
              <a:avLst/>
            </a:prstTxWarp>
          </a:bodyPr>
          <a:lstStyle>
            <a:lvl1pPr defTabSz="852617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806" y="8858848"/>
            <a:ext cx="2943793" cy="41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16" tIns="42607" rIns="85216" bIns="42607" numCol="1" anchor="b" anchorCtr="0" compatLnSpc="1">
            <a:prstTxWarp prst="textNoShape">
              <a:avLst/>
            </a:prstTxWarp>
          </a:bodyPr>
          <a:lstStyle>
            <a:lvl1pPr algn="r" defTabSz="852617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92150"/>
            <a:ext cx="6169025" cy="3460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9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https://radiantearth.github.io/stac-browser/#/external/eocat.esa.int/eo-catalogue</a:t>
            </a:r>
          </a:p>
          <a:p>
            <a:endParaRPr lang="fr-FR" dirty="0"/>
          </a:p>
          <a:p>
            <a:r>
              <a:rPr lang="fr-FR" dirty="0"/>
              <a:t>https://github.com/radiantearth/stac-spec/blob/master/best-practices.md#static-and-dynamic-catalogs</a:t>
            </a:r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09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https://radiantearth.github.io/stac-browser/#/external/eocat.esa.int/eo-catalogue</a:t>
            </a:r>
          </a:p>
          <a:p>
            <a:endParaRPr lang="fr-FR" dirty="0"/>
          </a:p>
          <a:p>
            <a:r>
              <a:rPr lang="fr-FR" dirty="0"/>
              <a:t>https://github.com/radiantearth/stac-spec/blob/master/best-practices.md#static-and-dynamic-catalogs</a:t>
            </a:r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616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https://radiantearth.github.io/stac-browser/#/external/catalog.maap.eo.esa.int/data/biomass-pdgs-01/catalog.json?.language=en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71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405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358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4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0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8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1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0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3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5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4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CE642B03-0EF0-4B89-9C8B-4AEFAD3C07E1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99" name="Picture 98" descr="de.png">
              <a:extLst>
                <a:ext uri="{FF2B5EF4-FFF2-40B4-BE49-F238E27FC236}">
                  <a16:creationId xmlns:a16="http://schemas.microsoft.com/office/drawing/2014/main" id="{381BC98B-E672-46D5-8F8D-FEAC51F76B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0" name="Picture 99" descr="at.png">
              <a:extLst>
                <a:ext uri="{FF2B5EF4-FFF2-40B4-BE49-F238E27FC236}">
                  <a16:creationId xmlns:a16="http://schemas.microsoft.com/office/drawing/2014/main" id="{225A4733-107B-49BC-B524-DE83F36210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be.png">
              <a:extLst>
                <a:ext uri="{FF2B5EF4-FFF2-40B4-BE49-F238E27FC236}">
                  <a16:creationId xmlns:a16="http://schemas.microsoft.com/office/drawing/2014/main" id="{C8F0223E-DBAC-41CA-A47B-DF69C4F9D9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2" name="Picture 101" descr="dk.png">
              <a:extLst>
                <a:ext uri="{FF2B5EF4-FFF2-40B4-BE49-F238E27FC236}">
                  <a16:creationId xmlns:a16="http://schemas.microsoft.com/office/drawing/2014/main" id="{1BF745E5-AFED-4935-857B-C5E4FA6FBD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102" descr="es.png">
              <a:extLst>
                <a:ext uri="{FF2B5EF4-FFF2-40B4-BE49-F238E27FC236}">
                  <a16:creationId xmlns:a16="http://schemas.microsoft.com/office/drawing/2014/main" id="{0401DA19-7D39-407A-8231-56819BA126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ee.png">
              <a:extLst>
                <a:ext uri="{FF2B5EF4-FFF2-40B4-BE49-F238E27FC236}">
                  <a16:creationId xmlns:a16="http://schemas.microsoft.com/office/drawing/2014/main" id="{3DD10B99-0B54-43D6-8D68-531D5E79C5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5" name="Picture 104" descr="fi.png">
              <a:extLst>
                <a:ext uri="{FF2B5EF4-FFF2-40B4-BE49-F238E27FC236}">
                  <a16:creationId xmlns:a16="http://schemas.microsoft.com/office/drawing/2014/main" id="{2F36F73C-3580-45E1-9CE2-C1D417FE99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6" name="Picture 105" descr="fr.png">
              <a:extLst>
                <a:ext uri="{FF2B5EF4-FFF2-40B4-BE49-F238E27FC236}">
                  <a16:creationId xmlns:a16="http://schemas.microsoft.com/office/drawing/2014/main" id="{906737DA-0E2F-4F5D-B740-B54BAD2C8C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Picture 106" descr="gr.png">
              <a:extLst>
                <a:ext uri="{FF2B5EF4-FFF2-40B4-BE49-F238E27FC236}">
                  <a16:creationId xmlns:a16="http://schemas.microsoft.com/office/drawing/2014/main" id="{68A3DCFD-7BDE-4B6C-9D80-506777C19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8" name="Picture 107" descr="hu.png">
              <a:extLst>
                <a:ext uri="{FF2B5EF4-FFF2-40B4-BE49-F238E27FC236}">
                  <a16:creationId xmlns:a16="http://schemas.microsoft.com/office/drawing/2014/main" id="{CFB3CB32-72D0-4E9A-97A2-6137F76756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9" name="Picture 108" descr="ie.png">
              <a:extLst>
                <a:ext uri="{FF2B5EF4-FFF2-40B4-BE49-F238E27FC236}">
                  <a16:creationId xmlns:a16="http://schemas.microsoft.com/office/drawing/2014/main" id="{82F1D1F4-8AED-4290-8402-C7C14DD598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0" name="Picture 109" descr="it.png">
              <a:extLst>
                <a:ext uri="{FF2B5EF4-FFF2-40B4-BE49-F238E27FC236}">
                  <a16:creationId xmlns:a16="http://schemas.microsoft.com/office/drawing/2014/main" id="{F421F4B2-704B-4865-8B0C-0F8CA756F7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1" name="Picture 110" descr="lu.png">
              <a:extLst>
                <a:ext uri="{FF2B5EF4-FFF2-40B4-BE49-F238E27FC236}">
                  <a16:creationId xmlns:a16="http://schemas.microsoft.com/office/drawing/2014/main" id="{989E3DFA-89E6-49E0-BA29-AC115F09AE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2" name="Picture 111" descr="no.png">
              <a:extLst>
                <a:ext uri="{FF2B5EF4-FFF2-40B4-BE49-F238E27FC236}">
                  <a16:creationId xmlns:a16="http://schemas.microsoft.com/office/drawing/2014/main" id="{A5A97D08-BE88-47B1-BC4C-B1EB289C72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3" name="Picture 112" descr="nl.png">
              <a:extLst>
                <a:ext uri="{FF2B5EF4-FFF2-40B4-BE49-F238E27FC236}">
                  <a16:creationId xmlns:a16="http://schemas.microsoft.com/office/drawing/2014/main" id="{000EEC71-A38B-415E-83FA-C396EABF1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4" name="Picture 113" descr="pl.png">
              <a:extLst>
                <a:ext uri="{FF2B5EF4-FFF2-40B4-BE49-F238E27FC236}">
                  <a16:creationId xmlns:a16="http://schemas.microsoft.com/office/drawing/2014/main" id="{1ACF67EA-567D-4EE0-8CC8-414BA5E221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5" name="Picture 114" descr="pt.png">
              <a:extLst>
                <a:ext uri="{FF2B5EF4-FFF2-40B4-BE49-F238E27FC236}">
                  <a16:creationId xmlns:a16="http://schemas.microsoft.com/office/drawing/2014/main" id="{080291BD-06C6-488E-9A56-3E69D0711B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6" name="Picture 115" descr="cz.png">
              <a:extLst>
                <a:ext uri="{FF2B5EF4-FFF2-40B4-BE49-F238E27FC236}">
                  <a16:creationId xmlns:a16="http://schemas.microsoft.com/office/drawing/2014/main" id="{6EDC5F26-E7C6-4A61-BC78-1462C66C16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7" name="Picture 116" descr="ro.png">
              <a:extLst>
                <a:ext uri="{FF2B5EF4-FFF2-40B4-BE49-F238E27FC236}">
                  <a16:creationId xmlns:a16="http://schemas.microsoft.com/office/drawing/2014/main" id="{57809487-789E-47BB-AA8E-1F8C20F171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8" name="Picture 117" descr="se.png">
              <a:extLst>
                <a:ext uri="{FF2B5EF4-FFF2-40B4-BE49-F238E27FC236}">
                  <a16:creationId xmlns:a16="http://schemas.microsoft.com/office/drawing/2014/main" id="{6AEDE687-336C-48B5-BFA7-774CCF8A7B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9" name="Picture 118" descr="ch.png">
              <a:extLst>
                <a:ext uri="{FF2B5EF4-FFF2-40B4-BE49-F238E27FC236}">
                  <a16:creationId xmlns:a16="http://schemas.microsoft.com/office/drawing/2014/main" id="{765B3246-3398-44E5-8782-0EC0C94739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0" name="Picture 119" descr="uk.png">
              <a:extLst>
                <a:ext uri="{FF2B5EF4-FFF2-40B4-BE49-F238E27FC236}">
                  <a16:creationId xmlns:a16="http://schemas.microsoft.com/office/drawing/2014/main" id="{B7A54B29-29A4-4216-BDCB-B892344F4C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BD10A5D6-9438-4E29-80B5-DC496C46D2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950D8082-BDE6-48BC-8317-0D4C3C44D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23" name="Picture 122" descr="ca.png">
              <a:extLst>
                <a:ext uri="{FF2B5EF4-FFF2-40B4-BE49-F238E27FC236}">
                  <a16:creationId xmlns:a16="http://schemas.microsoft.com/office/drawing/2014/main" id="{3FA38A6C-E219-4F65-80C0-7E329F7D3A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si.png">
              <a:extLst>
                <a:ext uri="{FF2B5EF4-FFF2-40B4-BE49-F238E27FC236}">
                  <a16:creationId xmlns:a16="http://schemas.microsoft.com/office/drawing/2014/main" id="{EA3E719E-4A8D-4153-9BDC-6D274C09D1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0BDEE793-43F4-4A4F-BF0B-ADE99A6B95DA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6B75858F-9A67-41AA-8B94-F6B4B7AAF3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70A516BE-5CC6-4CE9-853F-31AEC336A0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203FB4ED-F3AB-494D-862E-A8696D16B7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4DE526DA-3481-446A-A732-98C859DCAB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D697FC77-812D-4172-A2ED-06CB6B4A92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42258044-A537-45EF-BA18-8D5B89EF71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F47E81A8-68FF-44CA-902D-07EB98CDAE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1EAD1F-6E3E-4517-925A-1B5C889209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D1B93C23-991F-494B-BDE7-D89CFBBFF6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ADEDA91F-B42F-427D-89BB-3C1A49263B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69A2BB63-BAF0-40C4-AD9C-10D83E1B0F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F3B8823B-3FE6-48FB-8FD3-17F8F6BB6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E1DDA7F3-6A6D-4848-9BE9-DE1B487025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B10F78CA-487C-423E-84DC-EF5A1DB224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75F92B42-7A10-4C91-9DB1-180E4FFD7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264146D2-CAAA-4F82-B2C0-B0939A650A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B68EB404-158C-4653-9050-1BB2E937D2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CA0747A2-2A55-4B44-99F0-5940853698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13221147-EE6A-4598-8796-60356638B1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0D10A43-DDF4-4D36-B1FC-63DCC84F1B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3A0ACA4A-31E0-4EF7-9E21-35C445CC4B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6486F896-C692-4036-82DC-F23CE9857C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2EC3C40A-F150-4487-9F1F-147F7CDF9A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0EC0F78-6C83-44D6-AE54-0B212F99CB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00" name="Picture 99" descr="ca.png">
              <a:extLst>
                <a:ext uri="{FF2B5EF4-FFF2-40B4-BE49-F238E27FC236}">
                  <a16:creationId xmlns:a16="http://schemas.microsoft.com/office/drawing/2014/main" id="{473A4F5B-6675-4E40-9FFC-20B1CC23FB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si.png">
              <a:extLst>
                <a:ext uri="{FF2B5EF4-FFF2-40B4-BE49-F238E27FC236}">
                  <a16:creationId xmlns:a16="http://schemas.microsoft.com/office/drawing/2014/main" id="{AAC5C742-AE53-4BA6-86AB-FDFE5EB69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30978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62DEE40-2A6F-48B4-B614-F9FFD314DAD6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21" name="Picture 120" descr="de.png">
              <a:extLst>
                <a:ext uri="{FF2B5EF4-FFF2-40B4-BE49-F238E27FC236}">
                  <a16:creationId xmlns:a16="http://schemas.microsoft.com/office/drawing/2014/main" id="{A970B62A-0203-4A19-A455-F20B73D59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2" name="Picture 121" descr="at.png">
              <a:extLst>
                <a:ext uri="{FF2B5EF4-FFF2-40B4-BE49-F238E27FC236}">
                  <a16:creationId xmlns:a16="http://schemas.microsoft.com/office/drawing/2014/main" id="{2118AA6D-2BA2-4486-A409-BE12E03391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3" name="Picture 122" descr="be.png">
              <a:extLst>
                <a:ext uri="{FF2B5EF4-FFF2-40B4-BE49-F238E27FC236}">
                  <a16:creationId xmlns:a16="http://schemas.microsoft.com/office/drawing/2014/main" id="{910F3EC6-2D46-4307-8994-5D4E9146B9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dk.png">
              <a:extLst>
                <a:ext uri="{FF2B5EF4-FFF2-40B4-BE49-F238E27FC236}">
                  <a16:creationId xmlns:a16="http://schemas.microsoft.com/office/drawing/2014/main" id="{279315D7-7027-46F2-8BB6-616A1A63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5" name="Picture 124" descr="es.png">
              <a:extLst>
                <a:ext uri="{FF2B5EF4-FFF2-40B4-BE49-F238E27FC236}">
                  <a16:creationId xmlns:a16="http://schemas.microsoft.com/office/drawing/2014/main" id="{2DC21960-D345-4761-90DF-C265D8FC9B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6" name="Picture 125" descr="ee.png">
              <a:extLst>
                <a:ext uri="{FF2B5EF4-FFF2-40B4-BE49-F238E27FC236}">
                  <a16:creationId xmlns:a16="http://schemas.microsoft.com/office/drawing/2014/main" id="{AE732C6B-6E77-4297-AB9C-876958CFC4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7" name="Picture 126" descr="fi.png">
              <a:extLst>
                <a:ext uri="{FF2B5EF4-FFF2-40B4-BE49-F238E27FC236}">
                  <a16:creationId xmlns:a16="http://schemas.microsoft.com/office/drawing/2014/main" id="{88E809BD-3DCE-4D00-80F9-6E4F8ADF7C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8" name="Picture 127" descr="fr.png">
              <a:extLst>
                <a:ext uri="{FF2B5EF4-FFF2-40B4-BE49-F238E27FC236}">
                  <a16:creationId xmlns:a16="http://schemas.microsoft.com/office/drawing/2014/main" id="{A08EF01A-0FFE-4318-A5B8-BCD112CEF2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9" name="Picture 128" descr="gr.png">
              <a:extLst>
                <a:ext uri="{FF2B5EF4-FFF2-40B4-BE49-F238E27FC236}">
                  <a16:creationId xmlns:a16="http://schemas.microsoft.com/office/drawing/2014/main" id="{59E0B1D7-1A7A-4B91-9F22-40878A373E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0" name="Picture 129" descr="hu.png">
              <a:extLst>
                <a:ext uri="{FF2B5EF4-FFF2-40B4-BE49-F238E27FC236}">
                  <a16:creationId xmlns:a16="http://schemas.microsoft.com/office/drawing/2014/main" id="{28891A48-D5B6-4788-8B1F-E988F7E6AD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1" name="Picture 130" descr="ie.png">
              <a:extLst>
                <a:ext uri="{FF2B5EF4-FFF2-40B4-BE49-F238E27FC236}">
                  <a16:creationId xmlns:a16="http://schemas.microsoft.com/office/drawing/2014/main" id="{769D02BD-EE9A-4A79-8AD6-9EA0337CB1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2" name="Picture 131" descr="it.png">
              <a:extLst>
                <a:ext uri="{FF2B5EF4-FFF2-40B4-BE49-F238E27FC236}">
                  <a16:creationId xmlns:a16="http://schemas.microsoft.com/office/drawing/2014/main" id="{45A7C867-FE7D-4AF0-A116-BC26BEAB11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3" name="Picture 132" descr="lu.png">
              <a:extLst>
                <a:ext uri="{FF2B5EF4-FFF2-40B4-BE49-F238E27FC236}">
                  <a16:creationId xmlns:a16="http://schemas.microsoft.com/office/drawing/2014/main" id="{F043634E-08BA-45EB-AF36-C21730124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4" name="Picture 133" descr="no.png">
              <a:extLst>
                <a:ext uri="{FF2B5EF4-FFF2-40B4-BE49-F238E27FC236}">
                  <a16:creationId xmlns:a16="http://schemas.microsoft.com/office/drawing/2014/main" id="{8F83A6EA-60BE-449A-BE15-F7171AF6DB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5" name="Picture 134" descr="nl.png">
              <a:extLst>
                <a:ext uri="{FF2B5EF4-FFF2-40B4-BE49-F238E27FC236}">
                  <a16:creationId xmlns:a16="http://schemas.microsoft.com/office/drawing/2014/main" id="{5C53ADEC-5298-435F-9085-28BC66C778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6" name="Picture 135" descr="pl.png">
              <a:extLst>
                <a:ext uri="{FF2B5EF4-FFF2-40B4-BE49-F238E27FC236}">
                  <a16:creationId xmlns:a16="http://schemas.microsoft.com/office/drawing/2014/main" id="{276E3270-CC55-41C4-BFD3-1780C5D760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7" name="Picture 136" descr="pt.png">
              <a:extLst>
                <a:ext uri="{FF2B5EF4-FFF2-40B4-BE49-F238E27FC236}">
                  <a16:creationId xmlns:a16="http://schemas.microsoft.com/office/drawing/2014/main" id="{410F4D53-E973-43D1-B451-43DE79BFD5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8" name="Picture 137" descr="cz.png">
              <a:extLst>
                <a:ext uri="{FF2B5EF4-FFF2-40B4-BE49-F238E27FC236}">
                  <a16:creationId xmlns:a16="http://schemas.microsoft.com/office/drawing/2014/main" id="{47413069-E476-4EA7-BFEB-82383ADA32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9" name="Picture 138" descr="ro.png">
              <a:extLst>
                <a:ext uri="{FF2B5EF4-FFF2-40B4-BE49-F238E27FC236}">
                  <a16:creationId xmlns:a16="http://schemas.microsoft.com/office/drawing/2014/main" id="{0611F224-68EE-4B38-8DDF-874AA3F9B4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0" name="Picture 139" descr="se.png">
              <a:extLst>
                <a:ext uri="{FF2B5EF4-FFF2-40B4-BE49-F238E27FC236}">
                  <a16:creationId xmlns:a16="http://schemas.microsoft.com/office/drawing/2014/main" id="{77B092B8-38B2-4D25-BC43-B0AE871D9F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1" name="Picture 140" descr="ch.png">
              <a:extLst>
                <a:ext uri="{FF2B5EF4-FFF2-40B4-BE49-F238E27FC236}">
                  <a16:creationId xmlns:a16="http://schemas.microsoft.com/office/drawing/2014/main" id="{08EEFAF5-09B6-479C-AACD-9EDAE9A11B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2" name="Picture 141" descr="uk.png">
              <a:extLst>
                <a:ext uri="{FF2B5EF4-FFF2-40B4-BE49-F238E27FC236}">
                  <a16:creationId xmlns:a16="http://schemas.microsoft.com/office/drawing/2014/main" id="{B3C491C5-2561-4BBA-9E30-8910CC5C9C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A87645F-DA8D-4EBE-90AE-0C0110F2E7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EAECBD0D-E692-4C4E-AB5C-2D881A4C4A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45" name="Picture 144" descr="ca.png">
              <a:extLst>
                <a:ext uri="{FF2B5EF4-FFF2-40B4-BE49-F238E27FC236}">
                  <a16:creationId xmlns:a16="http://schemas.microsoft.com/office/drawing/2014/main" id="{EB46C3C7-C174-477F-B584-AC79193E18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6" name="Picture 145" descr="si.png">
              <a:extLst>
                <a:ext uri="{FF2B5EF4-FFF2-40B4-BE49-F238E27FC236}">
                  <a16:creationId xmlns:a16="http://schemas.microsoft.com/office/drawing/2014/main" id="{C5479B25-6EEF-4101-9A61-1E42A09C76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684BDC99-C1D9-4528-A72A-2D4001C96AA0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034AC13-1EEF-41F8-AE58-AFAE5F7BE0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664F28BA-7502-421D-B101-5362E71CF6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C140489-71A9-4BF7-A35B-69576525C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A7D51D07-2CB5-4767-9EA3-39B6419627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2EEC56CB-024A-423E-B9CF-FE0DB32565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D6401585-748D-4FDB-BDD1-D6A1EA5E2C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2CACA929-FD02-440D-B59F-0496A18844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DAED9F16-79ED-4941-933F-F3740433FF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C7EC3B9F-9E65-4BDC-865F-892967AA0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D7B2CE5-AF57-438B-BCEB-36D98E8052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FACE792E-4573-4359-BDDC-A6BEBFC2D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FE1E0052-6DA8-4408-9233-8DE651EAC3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D4C18404-1A13-45B2-B6BB-81B0EDEAC9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A2DDEEF-D0DD-4A9E-998C-27AADF7347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A0872AC7-5F0A-4D43-BEF0-E0AB690C4C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642FEDC5-EB8D-4421-8869-C754AECD63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49D0D463-5E2E-423D-9110-F1B60BED03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D1E35DDC-73DD-4F6B-9DDF-DAB91501E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3BA2EC76-AFDC-42C5-BF4B-6B0FC83FB2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D4E95AA9-6EC6-4472-8BE0-C2F3861602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AF7320CB-BE31-4CAF-AA55-0770745B63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AE392A63-49C8-4DD0-8BC8-5580D30E18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31A6A25C-BDCE-49B8-8D55-B39E4FC25A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C71BA6F-62C8-4F62-B8FE-1A463E23FD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E9C5BA1B-5C5C-4AED-B62D-C637E61669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8F61DC0C-D87B-4D08-B5DB-B5333F0BF3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20B608CC-E0F9-4779-9AC6-06A367DE2F53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9C6EEFA-6BCB-4E3E-880B-C5B2DB7F97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A5606F9E-4319-426C-96D1-2D5341885E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ED832C4-6088-4FFB-8ECA-FD4E929CAA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62AEC6D8-B870-4117-B358-175425CA5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41D08CB4-B449-4D19-8CCD-FB42AC198F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B344F443-BE5B-4A1E-AA59-7DE67A4BB9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C934B2EE-C381-4C32-A9EC-040C7060EC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388D48A0-8125-47CF-A5B7-70C65117BD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26D04D9B-A7C7-4799-9A44-F4B84AD15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28CD3BF-49D7-4096-8AF4-26F30291E6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BFFDA44D-6337-4A3C-819B-C825C4CD9C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9D5C03EF-4597-48C6-8948-1A2FE56D76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9ECEB9F5-B5E5-4C73-B7BF-2DFC30CDB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5487C849-3C79-4C8C-93AE-7AB9C0BFA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6A104906-460B-4ABF-9D57-E03E0A4EC1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FB8C829C-CDEA-43E2-B5FA-1375ED896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1B3F36C1-6B11-4BD3-B1E5-BD0EEFC0CF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55A631C1-8E68-4419-9FD4-76651480A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DDD891B4-7647-423A-AEA4-FB0EA340BE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ACE07E2F-6C2A-4C0A-9820-08FC5D593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48FF3F93-B84A-487C-A32D-80ABF0BD05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15C9E237-0ACB-484E-B8B5-25A5BF5DBB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2A442F4-46A5-406C-99C6-FDFF991F47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0575BFF-BED3-454F-A6DD-A52CFBCC39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6E8D3617-6BA0-48D3-82CA-46645EBA5E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027F2BBC-FE31-4DE5-894E-421DD73A22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6.png"/><Relationship Id="rId39" Type="http://schemas.openxmlformats.org/officeDocument/2006/relationships/image" Target="../media/image29.png"/><Relationship Id="rId21" Type="http://schemas.openxmlformats.org/officeDocument/2006/relationships/image" Target="../media/image11.png"/><Relationship Id="rId34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24" Type="http://schemas.openxmlformats.org/officeDocument/2006/relationships/image" Target="../media/image14.png"/><Relationship Id="rId32" Type="http://schemas.openxmlformats.org/officeDocument/2006/relationships/image" Target="../media/image22.png"/><Relationship Id="rId37" Type="http://schemas.openxmlformats.org/officeDocument/2006/relationships/image" Target="../media/image27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9" Type="http://schemas.openxmlformats.org/officeDocument/2006/relationships/image" Target="../media/image9.png"/><Relationship Id="rId31" Type="http://schemas.openxmlformats.org/officeDocument/2006/relationships/image" Target="../media/image2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Relationship Id="rId27" Type="http://schemas.openxmlformats.org/officeDocument/2006/relationships/image" Target="../media/image17.pn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21" Type="http://schemas.openxmlformats.org/officeDocument/2006/relationships/image" Target="../media/image14.png"/><Relationship Id="rId34" Type="http://schemas.openxmlformats.org/officeDocument/2006/relationships/image" Target="../media/image27.emf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3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4.png"/><Relationship Id="rId24" Type="http://schemas.openxmlformats.org/officeDocument/2006/relationships/image" Target="../media/image17.png"/><Relationship Id="rId32" Type="http://schemas.openxmlformats.org/officeDocument/2006/relationships/image" Target="../media/image25.png"/><Relationship Id="rId37" Type="http://schemas.openxmlformats.org/officeDocument/2006/relationships/image" Target="../media/image37.png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28" Type="http://schemas.openxmlformats.org/officeDocument/2006/relationships/image" Target="../media/image21.png"/><Relationship Id="rId36" Type="http://schemas.openxmlformats.org/officeDocument/2006/relationships/image" Target="../media/image29.png"/><Relationship Id="rId10" Type="http://schemas.openxmlformats.org/officeDocument/2006/relationships/image" Target="../media/image36.png"/><Relationship Id="rId19" Type="http://schemas.openxmlformats.org/officeDocument/2006/relationships/image" Target="../media/image12.png"/><Relationship Id="rId31" Type="http://schemas.openxmlformats.org/officeDocument/2006/relationships/image" Target="../media/image24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Relationship Id="rId14" Type="http://schemas.openxmlformats.org/officeDocument/2006/relationships/image" Target="../media/image7.png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Relationship Id="rId35" Type="http://schemas.openxmlformats.org/officeDocument/2006/relationships/image" Target="../media/image28.png"/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4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AD208BC8-A4CD-468B-A92C-D874A6D486C7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42" name="Picture 41" descr="de.png">
              <a:extLst>
                <a:ext uri="{FF2B5EF4-FFF2-40B4-BE49-F238E27FC236}">
                  <a16:creationId xmlns:a16="http://schemas.microsoft.com/office/drawing/2014/main" id="{A5241CAB-ADA2-4417-AD58-366D338272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at.png">
              <a:extLst>
                <a:ext uri="{FF2B5EF4-FFF2-40B4-BE49-F238E27FC236}">
                  <a16:creationId xmlns:a16="http://schemas.microsoft.com/office/drawing/2014/main" id="{E44B6718-7132-4112-86F4-EB97255A03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be.png">
              <a:extLst>
                <a:ext uri="{FF2B5EF4-FFF2-40B4-BE49-F238E27FC236}">
                  <a16:creationId xmlns:a16="http://schemas.microsoft.com/office/drawing/2014/main" id="{0F720296-2A62-4DA7-837E-02D677FAAC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k.png">
              <a:extLst>
                <a:ext uri="{FF2B5EF4-FFF2-40B4-BE49-F238E27FC236}">
                  <a16:creationId xmlns:a16="http://schemas.microsoft.com/office/drawing/2014/main" id="{D73A6867-7859-4C9C-BB7B-F223F064EB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s.png">
              <a:extLst>
                <a:ext uri="{FF2B5EF4-FFF2-40B4-BE49-F238E27FC236}">
                  <a16:creationId xmlns:a16="http://schemas.microsoft.com/office/drawing/2014/main" id="{1493C1A0-A11D-42B6-8DCB-162F826EEF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e.png">
              <a:extLst>
                <a:ext uri="{FF2B5EF4-FFF2-40B4-BE49-F238E27FC236}">
                  <a16:creationId xmlns:a16="http://schemas.microsoft.com/office/drawing/2014/main" id="{0122824D-D8E9-4094-8057-406813DC2D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i.png">
              <a:extLst>
                <a:ext uri="{FF2B5EF4-FFF2-40B4-BE49-F238E27FC236}">
                  <a16:creationId xmlns:a16="http://schemas.microsoft.com/office/drawing/2014/main" id="{4D5DC57B-4AEE-4812-9DD4-84980F6022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r.png">
              <a:extLst>
                <a:ext uri="{FF2B5EF4-FFF2-40B4-BE49-F238E27FC236}">
                  <a16:creationId xmlns:a16="http://schemas.microsoft.com/office/drawing/2014/main" id="{FCDCEAFB-665D-48AD-9E34-D9CFF731F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gr.png">
              <a:extLst>
                <a:ext uri="{FF2B5EF4-FFF2-40B4-BE49-F238E27FC236}">
                  <a16:creationId xmlns:a16="http://schemas.microsoft.com/office/drawing/2014/main" id="{F2E0A474-2FAE-477F-AB8D-C50F384AA0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hu.png">
              <a:extLst>
                <a:ext uri="{FF2B5EF4-FFF2-40B4-BE49-F238E27FC236}">
                  <a16:creationId xmlns:a16="http://schemas.microsoft.com/office/drawing/2014/main" id="{10168A5E-064A-4ABA-B5A6-59999CBC4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e.png">
              <a:extLst>
                <a:ext uri="{FF2B5EF4-FFF2-40B4-BE49-F238E27FC236}">
                  <a16:creationId xmlns:a16="http://schemas.microsoft.com/office/drawing/2014/main" id="{5A32E48C-2D3D-4EEC-BE4D-423F2F39F1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t.png">
              <a:extLst>
                <a:ext uri="{FF2B5EF4-FFF2-40B4-BE49-F238E27FC236}">
                  <a16:creationId xmlns:a16="http://schemas.microsoft.com/office/drawing/2014/main" id="{4C3D6A8C-E062-466C-B2D8-52D1B3FC4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lu.png">
              <a:extLst>
                <a:ext uri="{FF2B5EF4-FFF2-40B4-BE49-F238E27FC236}">
                  <a16:creationId xmlns:a16="http://schemas.microsoft.com/office/drawing/2014/main" id="{7A3219A7-1E00-4C98-81AF-1C2E67E102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o.png">
              <a:extLst>
                <a:ext uri="{FF2B5EF4-FFF2-40B4-BE49-F238E27FC236}">
                  <a16:creationId xmlns:a16="http://schemas.microsoft.com/office/drawing/2014/main" id="{56F0B3F4-5ADA-41BD-8413-E2B2699C4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l.png">
              <a:extLst>
                <a:ext uri="{FF2B5EF4-FFF2-40B4-BE49-F238E27FC236}">
                  <a16:creationId xmlns:a16="http://schemas.microsoft.com/office/drawing/2014/main" id="{5CEDEC63-C26E-491B-A8CC-1F1F2EF2A8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l.png">
              <a:extLst>
                <a:ext uri="{FF2B5EF4-FFF2-40B4-BE49-F238E27FC236}">
                  <a16:creationId xmlns:a16="http://schemas.microsoft.com/office/drawing/2014/main" id="{163376FE-C97D-4E6A-BE37-CCCC5BA436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t.png">
              <a:extLst>
                <a:ext uri="{FF2B5EF4-FFF2-40B4-BE49-F238E27FC236}">
                  <a16:creationId xmlns:a16="http://schemas.microsoft.com/office/drawing/2014/main" id="{3BE778F5-B33E-4FAB-8AC1-1FCA0478FF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cz.png">
              <a:extLst>
                <a:ext uri="{FF2B5EF4-FFF2-40B4-BE49-F238E27FC236}">
                  <a16:creationId xmlns:a16="http://schemas.microsoft.com/office/drawing/2014/main" id="{A0ADC83A-EDBF-4D1F-9CC6-78C91183AC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ro.png">
              <a:extLst>
                <a:ext uri="{FF2B5EF4-FFF2-40B4-BE49-F238E27FC236}">
                  <a16:creationId xmlns:a16="http://schemas.microsoft.com/office/drawing/2014/main" id="{28F27ED4-7917-422D-9E5F-265059B3F4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e.png">
              <a:extLst>
                <a:ext uri="{FF2B5EF4-FFF2-40B4-BE49-F238E27FC236}">
                  <a16:creationId xmlns:a16="http://schemas.microsoft.com/office/drawing/2014/main" id="{2AEDE91D-4CAE-4409-9544-1513C16F6A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ch.png">
              <a:extLst>
                <a:ext uri="{FF2B5EF4-FFF2-40B4-BE49-F238E27FC236}">
                  <a16:creationId xmlns:a16="http://schemas.microsoft.com/office/drawing/2014/main" id="{D580BA20-050E-47FB-9E7A-385336FDC0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26EB49F8-5DE5-4BA4-824D-55A8BFEA82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F2E67ACB-30B1-4DC0-A0F1-7AA87A8887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05FED7DC-B78B-4C40-8E7D-8BA59B4508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3" name="Picture 92" descr="ca.png">
              <a:extLst>
                <a:ext uri="{FF2B5EF4-FFF2-40B4-BE49-F238E27FC236}">
                  <a16:creationId xmlns:a16="http://schemas.microsoft.com/office/drawing/2014/main" id="{3A0D12A6-06A1-4C98-99F3-70AC0D5070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4" name="Picture 93" descr="si.png">
              <a:extLst>
                <a:ext uri="{FF2B5EF4-FFF2-40B4-BE49-F238E27FC236}">
                  <a16:creationId xmlns:a16="http://schemas.microsoft.com/office/drawing/2014/main" id="{7FB1B9B6-BD48-4410-9682-BA491E97DB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2" r:id="rId6"/>
    <p:sldLayoutId id="2147483933" r:id="rId7"/>
    <p:sldLayoutId id="2147483935" r:id="rId8"/>
    <p:sldLayoutId id="2147483977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9A93288-EDE8-4BD5-96FF-1B2EA3FFBC8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760C563F-A7CE-42D6-A531-E36FF56545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745E5468-A136-4E29-BD4E-07C55EE7DA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6C5D2AB2-C5DB-47C5-96A7-3F94A766B8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EF3F6575-A941-48EA-98D9-AA971F5BC6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007F48F7-0ABA-48F5-B43A-BEFD99D68D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9A67879E-944C-4F61-9786-B7DBEE98F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82F2C0BA-D9F5-49A2-A87C-C85C54E375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7AA88890-8FB3-4C75-9063-2EE40DBD81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97CBF1FB-D79A-4FB3-9460-F7B14B53F1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B45010AA-1227-41DD-9734-AED55FE5BB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E3664578-096E-4699-8813-CC2F821EEC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8E5A5FA8-F098-4C0E-9437-01E717405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8D6DC45B-B216-4A24-9E1F-3805BF9FA2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0E0FC1E-5C7D-4DD2-BCBE-71642F893F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0FA1D3DA-89CE-4D1E-8BF0-1FE8F0C5C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E3AFD707-BCE7-47DC-B77F-4912D8405E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0549F177-13D8-4ACE-81EF-E55FF34039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66FE7C83-5775-487B-83BF-70E4964ADC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7988151D-9E11-4869-851E-BD72CA5CF7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9C67436D-D0C1-4C81-84F2-2200721144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25881FB6-DC28-41AD-9CFC-44B4EABAEF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56D0E232-B050-465E-A8E5-429977429C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E870F51-6156-4B51-9EFE-726565E981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B9247864-AD0B-4199-A174-32F6A776CF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778DF6E6-606E-4F4E-9629-70F544AE0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A17994B2-1DB8-420B-ADC5-35498FBEDE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1ED6276D-5177-4E2E-AB64-34E17BB727A4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8" name="Picture 67" descr="de.png">
              <a:extLst>
                <a:ext uri="{FF2B5EF4-FFF2-40B4-BE49-F238E27FC236}">
                  <a16:creationId xmlns:a16="http://schemas.microsoft.com/office/drawing/2014/main" id="{5DC7C9DE-2330-4D19-B00A-88DF473A18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at.png">
              <a:extLst>
                <a:ext uri="{FF2B5EF4-FFF2-40B4-BE49-F238E27FC236}">
                  <a16:creationId xmlns:a16="http://schemas.microsoft.com/office/drawing/2014/main" id="{5F39B928-F085-435A-836B-6E4FE886F2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be.png">
              <a:extLst>
                <a:ext uri="{FF2B5EF4-FFF2-40B4-BE49-F238E27FC236}">
                  <a16:creationId xmlns:a16="http://schemas.microsoft.com/office/drawing/2014/main" id="{92D70443-A035-445C-90B8-D0F13DFE47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dk.png">
              <a:extLst>
                <a:ext uri="{FF2B5EF4-FFF2-40B4-BE49-F238E27FC236}">
                  <a16:creationId xmlns:a16="http://schemas.microsoft.com/office/drawing/2014/main" id="{5F8CB58C-F834-4E4A-9D36-00EDDA273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s.png">
              <a:extLst>
                <a:ext uri="{FF2B5EF4-FFF2-40B4-BE49-F238E27FC236}">
                  <a16:creationId xmlns:a16="http://schemas.microsoft.com/office/drawing/2014/main" id="{7055F594-4C26-4AD7-9BA5-8139C8061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ee.png">
              <a:extLst>
                <a:ext uri="{FF2B5EF4-FFF2-40B4-BE49-F238E27FC236}">
                  <a16:creationId xmlns:a16="http://schemas.microsoft.com/office/drawing/2014/main" id="{765A40EF-5597-4C60-86E4-9801C3D24F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i.png">
              <a:extLst>
                <a:ext uri="{FF2B5EF4-FFF2-40B4-BE49-F238E27FC236}">
                  <a16:creationId xmlns:a16="http://schemas.microsoft.com/office/drawing/2014/main" id="{573C7DF2-41EA-4200-ADCE-18BD651E2C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fr.png">
              <a:extLst>
                <a:ext uri="{FF2B5EF4-FFF2-40B4-BE49-F238E27FC236}">
                  <a16:creationId xmlns:a16="http://schemas.microsoft.com/office/drawing/2014/main" id="{17B26722-8F9C-427E-A30C-B936DC9F08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gr.png">
              <a:extLst>
                <a:ext uri="{FF2B5EF4-FFF2-40B4-BE49-F238E27FC236}">
                  <a16:creationId xmlns:a16="http://schemas.microsoft.com/office/drawing/2014/main" id="{57245A63-3018-4055-B9A1-29F620FCA1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hu.png">
              <a:extLst>
                <a:ext uri="{FF2B5EF4-FFF2-40B4-BE49-F238E27FC236}">
                  <a16:creationId xmlns:a16="http://schemas.microsoft.com/office/drawing/2014/main" id="{E729147B-9380-484B-8D1E-AE9F256BEC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e.png">
              <a:extLst>
                <a:ext uri="{FF2B5EF4-FFF2-40B4-BE49-F238E27FC236}">
                  <a16:creationId xmlns:a16="http://schemas.microsoft.com/office/drawing/2014/main" id="{C5506F1C-B0F4-416B-ACCE-17C303EF5D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it.png">
              <a:extLst>
                <a:ext uri="{FF2B5EF4-FFF2-40B4-BE49-F238E27FC236}">
                  <a16:creationId xmlns:a16="http://schemas.microsoft.com/office/drawing/2014/main" id="{AC0C54D4-FAA0-4101-8893-24CAD97FB5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lu.png">
              <a:extLst>
                <a:ext uri="{FF2B5EF4-FFF2-40B4-BE49-F238E27FC236}">
                  <a16:creationId xmlns:a16="http://schemas.microsoft.com/office/drawing/2014/main" id="{B31F1A5A-62D9-43BC-A07B-F35AC0607D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o.png">
              <a:extLst>
                <a:ext uri="{FF2B5EF4-FFF2-40B4-BE49-F238E27FC236}">
                  <a16:creationId xmlns:a16="http://schemas.microsoft.com/office/drawing/2014/main" id="{4B9F7D4D-96E0-459F-A2BD-5AFD632EE6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nl.png">
              <a:extLst>
                <a:ext uri="{FF2B5EF4-FFF2-40B4-BE49-F238E27FC236}">
                  <a16:creationId xmlns:a16="http://schemas.microsoft.com/office/drawing/2014/main" id="{41B0898E-ECC6-49EC-9A66-65D60F4DB0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l.png">
              <a:extLst>
                <a:ext uri="{FF2B5EF4-FFF2-40B4-BE49-F238E27FC236}">
                  <a16:creationId xmlns:a16="http://schemas.microsoft.com/office/drawing/2014/main" id="{E31CCE68-7B56-415F-918C-A42EB35BF3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pt.png">
              <a:extLst>
                <a:ext uri="{FF2B5EF4-FFF2-40B4-BE49-F238E27FC236}">
                  <a16:creationId xmlns:a16="http://schemas.microsoft.com/office/drawing/2014/main" id="{D0CFE0B0-E42C-4904-983B-D1DB399553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z.png">
              <a:extLst>
                <a:ext uri="{FF2B5EF4-FFF2-40B4-BE49-F238E27FC236}">
                  <a16:creationId xmlns:a16="http://schemas.microsoft.com/office/drawing/2014/main" id="{2841A212-CE30-4B0A-AB08-084EDB27E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ro.png">
              <a:extLst>
                <a:ext uri="{FF2B5EF4-FFF2-40B4-BE49-F238E27FC236}">
                  <a16:creationId xmlns:a16="http://schemas.microsoft.com/office/drawing/2014/main" id="{318B1B61-BFDA-445A-AA59-2B35F11EF7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e.png">
              <a:extLst>
                <a:ext uri="{FF2B5EF4-FFF2-40B4-BE49-F238E27FC236}">
                  <a16:creationId xmlns:a16="http://schemas.microsoft.com/office/drawing/2014/main" id="{B2DB8ECC-5001-4C88-9624-94FFBBC7D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ch.png">
              <a:extLst>
                <a:ext uri="{FF2B5EF4-FFF2-40B4-BE49-F238E27FC236}">
                  <a16:creationId xmlns:a16="http://schemas.microsoft.com/office/drawing/2014/main" id="{A17E3AC4-4F9D-40D5-B3A4-C4898F5BB4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4EDF34B2-51C8-45DA-A8CC-BA9740B640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C6B473C-D093-4B7A-BE75-C5354C579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19E3EBB-F3EE-4591-B1D9-65F8A408F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8C30F0CE-49F3-43C9-961D-EABF29DABA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FA9D8F01-E979-4766-8D8A-F86C445CFE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9" r:id="rId7"/>
    <p:sldLayoutId id="2147483978" r:id="rId8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8F3D1486-C1E4-4A69-BEB3-1BCECE4A9D78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AE4FF7E8-4072-4D62-B5A7-49A95FBC27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D64B3814-3460-4BD2-B2C6-2F536391E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9DF21E6B-70A9-432C-A108-1EDE6FDDDF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D5F8A1D1-27AD-49B3-B00C-DF80BC1475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578A51CF-D21B-451C-94E8-3DEE43398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1A521DCA-52D4-4CC1-9650-DA1D55759C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D4B2DB1A-3C3C-489A-A1E0-66096FC8A3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FEDF27-CC31-4123-8B68-EB8E2F027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8671ECA3-1A79-4145-AE14-DEA1273076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EB6DA1DB-9158-4541-9A14-2B9FC81DB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2EA72000-17E3-4899-976B-F19DC272FD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CF4905CD-2FD6-4152-A775-21A24903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1D44C0B9-4E17-4B33-BEA6-BA0FFBC180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DC4FAE81-D71D-41AB-ADF0-5D6C354622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65E1215A-68E0-4905-9D79-91D656B302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38CCCFAE-C9AA-4EC8-8FF0-F43832A9E3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9C65F218-E6D1-4C44-9BCD-AC88ED8134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2DB70297-7941-49CE-9FB6-CA855B4A96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ACED1DD7-41B9-466C-B65A-E12132A28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710EFB6-89D3-4A84-AED2-643BCD7E8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0296E904-989A-4C4C-BE68-0FCA0516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AE1559A6-B837-46AA-BD84-440CFB239E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46BC6FEA-1C1F-4E39-85BC-8DE6865475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0CFCB69-EC53-44A5-844A-32FEA74AED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514FF5D4-CC8D-4E45-AA09-6E6CB769C9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504F49A5-E949-4E30-9FA4-B1EE2657D3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6.png"/><Relationship Id="rId11" Type="http://schemas.openxmlformats.org/officeDocument/2006/relationships/image" Target="../media/image48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9.png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maap.eo.esa.int/" TargetMode="External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github.com/ceos-org/stac-collection-and-granule-discovery-best-practices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11937" y="3429000"/>
            <a:ext cx="11913401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Verdana"/>
                <a:cs typeface="Verdana"/>
              </a:rPr>
              <a:t>STAC in ESA Common Services</a:t>
            </a:r>
            <a:endParaRPr lang="en-GB" sz="4000" dirty="0">
              <a:solidFill>
                <a:schemeClr val="bg1">
                  <a:lumMod val="9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461760" y="5224145"/>
            <a:ext cx="557764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Yves Coene (</a:t>
            </a:r>
            <a:r>
              <a:rPr lang="en-GB" sz="1200" dirty="0" err="1">
                <a:solidFill>
                  <a:schemeClr val="bg1"/>
                </a:solidFill>
              </a:rPr>
              <a:t>Spacebel</a:t>
            </a:r>
            <a:r>
              <a:rPr lang="en-GB" sz="1200" dirty="0">
                <a:solidFill>
                  <a:schemeClr val="bg1"/>
                </a:solidFill>
              </a:rPr>
              <a:t> for ESA), 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Mattia Stipa (ESA), Roberto </a:t>
            </a:r>
            <a:r>
              <a:rPr lang="en-GB" sz="1200" dirty="0" err="1">
                <a:solidFill>
                  <a:schemeClr val="bg1"/>
                </a:solidFill>
              </a:rPr>
              <a:t>Alacevich</a:t>
            </a:r>
            <a:r>
              <a:rPr lang="en-GB" sz="1200" dirty="0">
                <a:solidFill>
                  <a:schemeClr val="bg1"/>
                </a:solidFill>
              </a:rPr>
              <a:t> (ESA) </a:t>
            </a:r>
            <a:br>
              <a:rPr lang="en-GB" sz="1200" dirty="0">
                <a:solidFill>
                  <a:schemeClr val="bg1"/>
                </a:solidFill>
              </a:rPr>
            </a:b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 &amp;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Zarr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</a:t>
            </a:r>
          </a:p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16/04/2025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617C9-1ACB-4485-888E-881549966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 – Metadata assets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9C464-033D-46E2-A407-2EB10B213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0274229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REST API supports content-negotiation: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STAC API is not the only interface.  OGC API-Features and OpenSearch remain available. </a:t>
            </a:r>
            <a:r>
              <a:rPr lang="en-US" dirty="0" err="1"/>
              <a:t>OpenAPI</a:t>
            </a:r>
            <a:r>
              <a:rPr lang="en-US" dirty="0"/>
              <a:t> description describes API and media types.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STAC collection/item are not the only metadata formats supported: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Other Collection Metadata formats available as STAC collection assets (and content negotiation at /collections/{collection-id} endpoint)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Other Product Metadata formats available as STAC assets (and content negotiation at /items/{product-id} endpoint)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4F0AF-78CE-4F19-839B-33FA97C53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27" y="3819078"/>
            <a:ext cx="4844666" cy="23247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7DBF05-06CF-4B8D-95CB-D12522A6E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517" y="3983773"/>
            <a:ext cx="4505482" cy="21269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A67F5E-B320-4DB8-963B-AB76D7F51A89}"/>
              </a:ext>
            </a:extLst>
          </p:cNvPr>
          <p:cNvSpPr txBox="1"/>
          <p:nvPr/>
        </p:nvSpPr>
        <p:spPr>
          <a:xfrm>
            <a:off x="2688771" y="611072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Collection assets</a:t>
            </a:r>
            <a:endParaRPr lang="en-BE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FC6ECC-EE71-497F-9AEA-0A99D47EFBB6}"/>
              </a:ext>
            </a:extLst>
          </p:cNvPr>
          <p:cNvSpPr txBox="1"/>
          <p:nvPr/>
        </p:nvSpPr>
        <p:spPr>
          <a:xfrm>
            <a:off x="8221076" y="614384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Item assets</a:t>
            </a:r>
            <a:endParaRPr lang="en-BE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48E9F0-CB7E-4BA6-9F63-A9204F267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6069" y="2350895"/>
            <a:ext cx="1203304" cy="3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808DF2-4F04-4EF5-924E-DF40831DB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85661" y="2746359"/>
            <a:ext cx="726675" cy="7053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97C927-86B0-4C7E-A8BD-8E09AF908C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05398" y="1824753"/>
            <a:ext cx="1300340" cy="4720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70FBFC-38A1-41AA-ACE9-F6B305A959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12336" y="2800947"/>
            <a:ext cx="618439" cy="596125"/>
          </a:xfrm>
          <a:prstGeom prst="rect">
            <a:avLst/>
          </a:prstGeom>
        </p:spPr>
      </p:pic>
      <p:pic>
        <p:nvPicPr>
          <p:cNvPr id="13" name="Picture 2" descr="JSON-LD-logo-64">
            <a:extLst>
              <a:ext uri="{FF2B5EF4-FFF2-40B4-BE49-F238E27FC236}">
                <a16:creationId xmlns:a16="http://schemas.microsoft.com/office/drawing/2014/main" id="{63026FAC-C00A-4E39-BFE0-932551C37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3220" y="3505761"/>
            <a:ext cx="533500" cy="56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287C4C-6673-42B4-B72D-B113C6A5D7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93829" y="3568222"/>
            <a:ext cx="864936" cy="2989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11C163-5D56-4E4D-95EB-55A269007E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16069" y="1021138"/>
            <a:ext cx="1156595" cy="3469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FA0468-2FF2-4327-A3C3-A7DABBF1B7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48453" y="1438379"/>
            <a:ext cx="1124211" cy="34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45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C7305A-051E-41C1-A1A2-F61E242B7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382" y="2110233"/>
            <a:ext cx="5134048" cy="4267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E434A5-12F1-47AB-8EC2-E1565C0BD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99" y="160401"/>
            <a:ext cx="10343143" cy="553998"/>
          </a:xfrm>
        </p:spPr>
        <p:txBody>
          <a:bodyPr/>
          <a:lstStyle/>
          <a:p>
            <a:r>
              <a:rPr lang="en-US" dirty="0"/>
              <a:t>Access to individual assets in a product package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47DE4-8168-44A8-81A4-BB354BB7E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Example: “Biomass” products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Data storage on the cloud – product packages are “unpacked” in object storage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Access via HTTPS (and local S3 protocol) to individual parts 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573A3C-20CC-4561-94E4-991651D573BC}"/>
              </a:ext>
            </a:extLst>
          </p:cNvPr>
          <p:cNvPicPr/>
          <p:nvPr/>
        </p:nvPicPr>
        <p:blipFill rotWithShape="1">
          <a:blip r:embed="rId4"/>
          <a:srcRect r="54213"/>
          <a:stretch/>
        </p:blipFill>
        <p:spPr>
          <a:xfrm>
            <a:off x="130629" y="2231571"/>
            <a:ext cx="3744685" cy="3363129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64088837-87FB-4E14-B2F4-49519932743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070809" y="5828841"/>
            <a:ext cx="1752909" cy="548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756C2EE9-98F1-4F0C-9ABD-EB0394D011E1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9415215" y="1783131"/>
            <a:ext cx="2349360" cy="114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D0E190-D175-41EB-BB26-AA65382327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9858" y="3009931"/>
            <a:ext cx="4670715" cy="309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8CCD6-9A9B-43BC-9190-C8BB6B16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individual assets in a product package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C65A0-5731-497A-A3F2-B6D700635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items encoding: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STAC Alternate Assets Extension  (S3, HTTPS)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STAC Authentication Extension (OIDC)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On-the-fly “zipping” of product – download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OpenID Connect authentication </a:t>
            </a:r>
            <a:br>
              <a:rPr lang="en-US" dirty="0"/>
            </a:br>
            <a:r>
              <a:rPr lang="en-US" dirty="0"/>
              <a:t>(authorization header with bearer token).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B83AD6-102E-4BBF-991A-9306475021C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737760" y="882000"/>
            <a:ext cx="5149440" cy="2057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04F95D-F8FA-431F-BBAB-8FDC6CDCE2E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40731" y="3243943"/>
            <a:ext cx="9296640" cy="3360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BDFFFFC-84FB-4CB0-911B-CCFDC036CF3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9351" y="5343495"/>
            <a:ext cx="1063174" cy="56520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982279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73BD3-5241-4200-90E7-33CD45E92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Features: Web Map Links Extension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ECBD9-24ED-4274-B8E6-749D06DFA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ESA EOCAT and MAAP provide pixel-based data access services: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 err="1"/>
              <a:t>Visualisation</a:t>
            </a:r>
            <a:r>
              <a:rPr lang="en-US" dirty="0"/>
              <a:t> and Access via Explorer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Pixel-based services WMS and WMTS (available as OGC offerings)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 err="1"/>
              <a:t>Quicklooks</a:t>
            </a:r>
            <a:r>
              <a:rPr lang="en-US" dirty="0"/>
              <a:t> are included in STAC item responses with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STAC Web Map Links Extension (WMS, WMTS)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STACBrowser</a:t>
            </a:r>
            <a:r>
              <a:rPr lang="en-US" dirty="0"/>
              <a:t> supports WMS. WMTS support planned.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AA61E7-11AE-42BF-817D-2C7DCAF25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008" y="882000"/>
            <a:ext cx="3467584" cy="1952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65E620-3FF1-4ABF-A914-DBE145CC0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74" y="3655553"/>
            <a:ext cx="9011908" cy="1733792"/>
          </a:xfrm>
          <a:prstGeom prst="rect">
            <a:avLst/>
          </a:prstGeom>
        </p:spPr>
      </p:pic>
      <p:pic>
        <p:nvPicPr>
          <p:cNvPr id="5" name="Image 0">
            <a:extLst>
              <a:ext uri="{FF2B5EF4-FFF2-40B4-BE49-F238E27FC236}">
                <a16:creationId xmlns:a16="http://schemas.microsoft.com/office/drawing/2014/main" id="{3B5E6276-A205-FBD5-EB84-C4B71E02ED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r="3973"/>
          <a:stretch/>
        </p:blipFill>
        <p:spPr>
          <a:xfrm>
            <a:off x="8559357" y="4319469"/>
            <a:ext cx="3462139" cy="2139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649C020-24F1-4281-905F-CD096BF7482B}"/>
              </a:ext>
            </a:extLst>
          </p:cNvPr>
          <p:cNvSpPr/>
          <p:nvPr/>
        </p:nvSpPr>
        <p:spPr>
          <a:xfrm>
            <a:off x="9734549" y="882000"/>
            <a:ext cx="1357993" cy="33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ESA MAAP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75006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9CF58-CE7B-48ED-B407-4330E1C97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Features: Tool/Services discovery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FA56D-7E9E-438C-BDFF-8B0C6EECF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7958047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CEOS Best Practices for Service Metadata and Discovery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Use cases for service and tool discovery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Best Practices and recommendations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Service metadata model (minimal)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u="sng" dirty="0"/>
              <a:t>Metadata encodings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Service discovery interfaces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Updated in September 2024 to include STAC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 Implemented in EOCAT software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Preparation of </a:t>
            </a:r>
            <a:br>
              <a:rPr lang="en-US" dirty="0"/>
            </a:br>
            <a:r>
              <a:rPr lang="en-US" dirty="0"/>
              <a:t>  metadata for </a:t>
            </a:r>
            <a:br>
              <a:rPr lang="en-US" dirty="0"/>
            </a:br>
            <a:r>
              <a:rPr lang="en-US" dirty="0"/>
              <a:t>  “earth online” tools </a:t>
            </a:r>
            <a:br>
              <a:rPr lang="en-US" dirty="0"/>
            </a:br>
            <a:r>
              <a:rPr lang="en-US" dirty="0"/>
              <a:t>  and coupling </a:t>
            </a:r>
            <a:br>
              <a:rPr lang="en-US" dirty="0"/>
            </a:br>
            <a:r>
              <a:rPr lang="en-US" dirty="0"/>
              <a:t>  being </a:t>
            </a:r>
            <a:r>
              <a:rPr lang="en-US" dirty="0" err="1"/>
              <a:t>analysed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BE7836-8F9E-4392-AC7E-ED62140CE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647" y="917912"/>
            <a:ext cx="3828091" cy="53730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D8F3EB-F3C8-4C9D-82E6-85591373E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566" y="3983959"/>
            <a:ext cx="5533450" cy="226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405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0AA99-2A23-45B9-BF9D-D5644BFDC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Features: Tool/Services discovery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DF84B-883A-44D3-8D28-A5094F785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Objective: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Discovery of ESA “earth online” tools and services.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Cross-links to additional tools/services.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Resource coupling (to STAC collections)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2612D-EDD2-48E6-8820-5A95C5EEB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254" y="1279114"/>
            <a:ext cx="5082203" cy="46968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56E806-DB44-447A-BCB3-11337724B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77814"/>
            <a:ext cx="3019846" cy="1400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154BCA-A51F-4B0A-9679-F7ECEAA37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418" y="3132765"/>
            <a:ext cx="4186664" cy="323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93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6E5068-1430-4623-89D0-87CE61A92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22" y="1307729"/>
            <a:ext cx="9279328" cy="54651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565E51-BCEF-4690-AD9E-14C5BD24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Tool/Services discovery – Notebook example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89CED-1E6E-4257-81E8-A25A58416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ESA AI4EO Notebook metadata (STAC).</a:t>
            </a:r>
            <a:endParaRPr lang="en-BE" dirty="0"/>
          </a:p>
        </p:txBody>
      </p:sp>
      <p:sp>
        <p:nvSpPr>
          <p:cNvPr id="8" name="Oval Callout 6">
            <a:extLst>
              <a:ext uri="{FF2B5EF4-FFF2-40B4-BE49-F238E27FC236}">
                <a16:creationId xmlns:a16="http://schemas.microsoft.com/office/drawing/2014/main" id="{292CC9F9-60C1-472C-8335-B7BEC4A13148}"/>
              </a:ext>
            </a:extLst>
          </p:cNvPr>
          <p:cNvSpPr/>
          <p:nvPr/>
        </p:nvSpPr>
        <p:spPr bwMode="auto">
          <a:xfrm>
            <a:off x="9569885" y="4502553"/>
            <a:ext cx="2558196" cy="1371810"/>
          </a:xfrm>
          <a:prstGeom prst="wedgeEllipseCallout">
            <a:avLst>
              <a:gd name="adj1" fmla="val -73544"/>
              <a:gd name="adj2" fmla="val 58354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Scientific STAC </a:t>
            </a:r>
            <a:br>
              <a:rPr lang="en-US" sz="1200" dirty="0"/>
            </a:br>
            <a:r>
              <a:rPr lang="en-US" sz="1200" dirty="0"/>
              <a:t>Extension (for associated DOI, </a:t>
            </a:r>
            <a:br>
              <a:rPr lang="en-US" sz="1200" dirty="0"/>
            </a:br>
            <a:r>
              <a:rPr lang="en-US" sz="1200" dirty="0"/>
              <a:t>e.g. publications)</a:t>
            </a:r>
          </a:p>
        </p:txBody>
      </p:sp>
      <p:sp>
        <p:nvSpPr>
          <p:cNvPr id="12" name="Oval Callout 6">
            <a:extLst>
              <a:ext uri="{FF2B5EF4-FFF2-40B4-BE49-F238E27FC236}">
                <a16:creationId xmlns:a16="http://schemas.microsoft.com/office/drawing/2014/main" id="{8C791B37-FA86-4577-ACFD-86B7E9069FF8}"/>
              </a:ext>
            </a:extLst>
          </p:cNvPr>
          <p:cNvSpPr/>
          <p:nvPr/>
        </p:nvSpPr>
        <p:spPr bwMode="auto">
          <a:xfrm>
            <a:off x="0" y="3217762"/>
            <a:ext cx="2558196" cy="773081"/>
          </a:xfrm>
          <a:prstGeom prst="wedgeEllipseCallout">
            <a:avLst>
              <a:gd name="adj1" fmla="val 18870"/>
              <a:gd name="adj2" fmla="val 110521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Download </a:t>
            </a:r>
            <a:br>
              <a:rPr lang="en-US" sz="1200" dirty="0"/>
            </a:br>
            <a:r>
              <a:rPr lang="en-US" sz="1200" dirty="0"/>
              <a:t>Notebook</a:t>
            </a:r>
          </a:p>
        </p:txBody>
      </p:sp>
    </p:spTree>
    <p:extLst>
      <p:ext uri="{BB962C8B-B14F-4D97-AF65-F5344CB8AC3E}">
        <p14:creationId xmlns:p14="http://schemas.microsoft.com/office/powerpoint/2010/main" val="978126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6CCFF-49F2-4C86-A698-DA58CCD7E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00" y="286800"/>
            <a:ext cx="10108800" cy="1015663"/>
          </a:xfrm>
        </p:spPr>
        <p:txBody>
          <a:bodyPr/>
          <a:lstStyle/>
          <a:p>
            <a:pPr algn="l"/>
            <a:r>
              <a:rPr lang="en-US" dirty="0"/>
              <a:t>Online STAC </a:t>
            </a:r>
            <a:br>
              <a:rPr lang="en-US" dirty="0"/>
            </a:br>
            <a:r>
              <a:rPr lang="en-US" dirty="0"/>
              <a:t>Documentation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55E35-12C6-4D76-9761-AAD23C2FF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602888"/>
            <a:ext cx="5385134" cy="492810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documentation for STAC API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 err="1"/>
              <a:t>Pystac_client</a:t>
            </a:r>
            <a:r>
              <a:rPr lang="en-US" dirty="0"/>
              <a:t> Python library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Collection and item search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Filter and CQL2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300" i="1" dirty="0"/>
          </a:p>
          <a:p>
            <a:endParaRPr lang="en-US" sz="1300" i="1" dirty="0"/>
          </a:p>
          <a:p>
            <a:endParaRPr lang="en-US" sz="1300" i="1" dirty="0"/>
          </a:p>
          <a:p>
            <a:endParaRPr lang="en-US" sz="1300" i="1" dirty="0"/>
          </a:p>
          <a:p>
            <a:endParaRPr lang="en-US" sz="1300" i="1" dirty="0"/>
          </a:p>
          <a:p>
            <a:r>
              <a:rPr lang="en-US" sz="1300" i="1" dirty="0"/>
              <a:t>API Online Documentation:</a:t>
            </a:r>
          </a:p>
          <a:p>
            <a:r>
              <a:rPr lang="en-US" sz="1300" i="1" dirty="0"/>
              <a:t>https://catalog.maap.eo.esa.int/doc/intro.html</a:t>
            </a:r>
          </a:p>
          <a:p>
            <a:r>
              <a:rPr lang="en-US" altLang="en-US" sz="1300" i="1" dirty="0"/>
              <a:t>https://eocat.esa.int/eo-catalogue/stac.html</a:t>
            </a:r>
          </a:p>
          <a:p>
            <a:pPr lvl="1"/>
            <a:endParaRPr lang="en-B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48AC268-DF91-460C-AF7A-554966D0054E}"/>
              </a:ext>
            </a:extLst>
          </p:cNvPr>
          <p:cNvCxnSpPr/>
          <p:nvPr/>
        </p:nvCxnSpPr>
        <p:spPr>
          <a:xfrm>
            <a:off x="219600" y="5566439"/>
            <a:ext cx="4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E501AB5-DB09-4DF6-8983-F8D9B5551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474" y="4360859"/>
            <a:ext cx="1020718" cy="999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AD4E6F-87F2-4125-A582-ADAC1C442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306" y="4447941"/>
            <a:ext cx="2514169" cy="8810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4E7B9D-372C-42DD-9F4B-5DB3C22B0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5043" y="4272047"/>
            <a:ext cx="3071126" cy="19661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EF77A9-19FE-404B-A7B4-186DFC6A80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2965" y="4329243"/>
            <a:ext cx="3483118" cy="20798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667B11-CD5B-4E7D-81C4-CA3112577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047" y="2265733"/>
            <a:ext cx="2257740" cy="4096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EAFDBE-CEA5-492E-8C4B-9CF166A73A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4000" y="112008"/>
            <a:ext cx="5133444" cy="38672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99574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185E3-EA29-4299-B017-6F22166B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support - CEOS STAC Validator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9A480-8957-4038-AB17-BBBF0C6FC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599" y="882000"/>
            <a:ext cx="11229855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CEOS WGISS Action underway: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Easy to use Web interface: No need to install of Python / Node.js etc. to use it.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Available from CEOS Web site and in CEOS GitHub (open-source)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Combine checks from multiple open-source libraries to cover STAC API and STAC object checks.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E.g. Web GUI in front of: “STAC API Validator” and “STAC Node Validator”.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Changes expected to limit recursion, adopt hypermedia - HATEOAS (no fixed links), avoid loading assets etc.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020C2E-349C-4E57-B159-F0F8A16F3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658" y="3640710"/>
            <a:ext cx="3682751" cy="43346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4CD9A8-FC88-4DD8-A07A-44D66E9E31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7461" b="-16123"/>
          <a:stretch/>
        </p:blipFill>
        <p:spPr>
          <a:xfrm>
            <a:off x="4735855" y="1028169"/>
            <a:ext cx="8557843" cy="4631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B18B87-5110-4C80-AD60-CCFF3CD98E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00" y="3850806"/>
            <a:ext cx="6413170" cy="348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1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D4FB0-782A-494F-B2A7-9CDBF9E44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Conclusion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8FFC8-5B38-4C79-BFC9-5545C7187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7638525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Overview of EO missions supported by “Common Services”: EE, HM, TPM, EW.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Catalogue is at the core of the </a:t>
            </a:r>
            <a:r>
              <a:rPr lang="en-US" u="sng" dirty="0"/>
              <a:t>current</a:t>
            </a:r>
            <a:r>
              <a:rPr lang="en-US" dirty="0"/>
              <a:t> (EOCAT) and </a:t>
            </a:r>
            <a:r>
              <a:rPr lang="en-US" u="sng" dirty="0"/>
              <a:t>forthcoming</a:t>
            </a:r>
            <a:r>
              <a:rPr lang="en-US" dirty="0"/>
              <a:t> (MAAP) Common Services data discovery and access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Implementation according to CEOS 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API and main STAC metadata encoding (use of extensions) similar to the Copernicus CDSE STAC API (next slide).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Including use of OpenID Connect, alternate locations (S3), etc.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6F918C-E3DF-4939-A8DA-B5AEF6F13B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5"/>
          <a:stretch/>
        </p:blipFill>
        <p:spPr>
          <a:xfrm>
            <a:off x="7972261" y="882000"/>
            <a:ext cx="4033477" cy="3351414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B5211596-C73D-4798-B9DA-12DC90E96F5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0031386" y="4806892"/>
            <a:ext cx="1974352" cy="49912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D23245DC-9F2C-4688-AE51-1A389C2A310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0253922" y="5375790"/>
            <a:ext cx="1529280" cy="713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2641A7E6-B330-4664-952A-B4CC4A976997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354280" y="5180820"/>
            <a:ext cx="1563480" cy="76068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74560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catalogue use cases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search &amp; browse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(STAC)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Tool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8FF9F8-73CD-479E-8E7D-75F2FD68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6936" y="1493236"/>
            <a:ext cx="2607614" cy="22623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F27A92-B31F-4F81-A59D-FEF551D55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105" y="991864"/>
            <a:ext cx="5629275" cy="47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77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5D03DD-A095-4F32-8D05-4E1DA9655C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58" t="14546" r="25535" b="20969"/>
          <a:stretch/>
        </p:blipFill>
        <p:spPr>
          <a:xfrm>
            <a:off x="6318961" y="1058469"/>
            <a:ext cx="3998422" cy="53716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D4D4FB-C91D-49DB-A6ED-1B0C680FE9E1}"/>
              </a:ext>
            </a:extLst>
          </p:cNvPr>
          <p:cNvSpPr txBox="1"/>
          <p:nvPr/>
        </p:nvSpPr>
        <p:spPr>
          <a:xfrm>
            <a:off x="6355914" y="650481"/>
            <a:ext cx="4758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Next ESA EOCAT/MAAP Release (under test)</a:t>
            </a:r>
            <a:endParaRPr lang="en-B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2CF28-02D6-4C82-835C-6CF2593A9AB2}"/>
              </a:ext>
            </a:extLst>
          </p:cNvPr>
          <p:cNvSpPr txBox="1"/>
          <p:nvPr/>
        </p:nvSpPr>
        <p:spPr>
          <a:xfrm>
            <a:off x="1726753" y="668598"/>
            <a:ext cx="4467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https://stac.dataspace.copernicus.eu/v1/</a:t>
            </a:r>
            <a:br>
              <a:rPr lang="en-US" sz="1600" dirty="0"/>
            </a:br>
            <a:r>
              <a:rPr lang="en-US" sz="1600" dirty="0"/>
              <a:t>(24/02/2025) </a:t>
            </a:r>
            <a:endParaRPr lang="en-BE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41A0BF-B257-473F-B766-1E1B5ADD81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88" t="14546" r="22855" b="11273"/>
          <a:stretch/>
        </p:blipFill>
        <p:spPr>
          <a:xfrm>
            <a:off x="1820136" y="1254417"/>
            <a:ext cx="3756621" cy="537161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9959306-37EC-4D89-AA5E-31408FA0804B}"/>
              </a:ext>
            </a:extLst>
          </p:cNvPr>
          <p:cNvSpPr/>
          <p:nvPr/>
        </p:nvSpPr>
        <p:spPr>
          <a:xfrm>
            <a:off x="6674107" y="3664853"/>
            <a:ext cx="2669540" cy="477736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D632C5-0B44-4B26-8F74-0B642EF89ED4}"/>
              </a:ext>
            </a:extLst>
          </p:cNvPr>
          <p:cNvSpPr/>
          <p:nvPr/>
        </p:nvSpPr>
        <p:spPr>
          <a:xfrm>
            <a:off x="6573588" y="5906991"/>
            <a:ext cx="2669540" cy="477736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B9512-AF6A-4069-8BBB-4E1B31ECB3C9}"/>
              </a:ext>
            </a:extLst>
          </p:cNvPr>
          <p:cNvSpPr/>
          <p:nvPr/>
        </p:nvSpPr>
        <p:spPr>
          <a:xfrm>
            <a:off x="6573588" y="5359820"/>
            <a:ext cx="2546323" cy="271101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E513F3-6B6B-4007-A55E-AB7F02603576}"/>
              </a:ext>
            </a:extLst>
          </p:cNvPr>
          <p:cNvSpPr/>
          <p:nvPr/>
        </p:nvSpPr>
        <p:spPr>
          <a:xfrm>
            <a:off x="1911864" y="3804776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F55CF40-E8FB-4464-A637-7D8A8E73CF41}"/>
              </a:ext>
            </a:extLst>
          </p:cNvPr>
          <p:cNvSpPr/>
          <p:nvPr/>
        </p:nvSpPr>
        <p:spPr>
          <a:xfrm rot="10800000">
            <a:off x="9343647" y="3794760"/>
            <a:ext cx="365760" cy="3247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7D064A-807D-4480-836A-EACFB05279ED}"/>
              </a:ext>
            </a:extLst>
          </p:cNvPr>
          <p:cNvSpPr/>
          <p:nvPr/>
        </p:nvSpPr>
        <p:spPr>
          <a:xfrm>
            <a:off x="1911864" y="4250181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BB1DEE6-55A7-44A1-A179-2AE1FCC27938}"/>
              </a:ext>
            </a:extLst>
          </p:cNvPr>
          <p:cNvSpPr/>
          <p:nvPr/>
        </p:nvSpPr>
        <p:spPr>
          <a:xfrm>
            <a:off x="1911864" y="4864063"/>
            <a:ext cx="3215308" cy="174461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84E67C-7D35-49B9-AFA9-6A793324BF81}"/>
              </a:ext>
            </a:extLst>
          </p:cNvPr>
          <p:cNvSpPr/>
          <p:nvPr/>
        </p:nvSpPr>
        <p:spPr>
          <a:xfrm>
            <a:off x="1911864" y="5309468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C36CC3-839B-4319-B6B9-65968EB5A82B}"/>
              </a:ext>
            </a:extLst>
          </p:cNvPr>
          <p:cNvSpPr/>
          <p:nvPr/>
        </p:nvSpPr>
        <p:spPr>
          <a:xfrm>
            <a:off x="1911864" y="5494556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5DFC25-2181-4E3A-9FF8-3D336CAEB487}"/>
              </a:ext>
            </a:extLst>
          </p:cNvPr>
          <p:cNvSpPr/>
          <p:nvPr/>
        </p:nvSpPr>
        <p:spPr>
          <a:xfrm>
            <a:off x="1911864" y="6427297"/>
            <a:ext cx="3520108" cy="174461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87C2BD0-2F49-41E7-873F-43526639C228}"/>
              </a:ext>
            </a:extLst>
          </p:cNvPr>
          <p:cNvSpPr/>
          <p:nvPr/>
        </p:nvSpPr>
        <p:spPr>
          <a:xfrm>
            <a:off x="6355914" y="516194"/>
            <a:ext cx="654486" cy="496914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12AC86-C62E-443C-A3CD-A8452CFC86BC}"/>
              </a:ext>
            </a:extLst>
          </p:cNvPr>
          <p:cNvSpPr/>
          <p:nvPr/>
        </p:nvSpPr>
        <p:spPr>
          <a:xfrm>
            <a:off x="1911864" y="5925384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752D7C-41DE-4506-B012-D8B57C54E501}"/>
              </a:ext>
            </a:extLst>
          </p:cNvPr>
          <p:cNvSpPr/>
          <p:nvPr/>
        </p:nvSpPr>
        <p:spPr>
          <a:xfrm>
            <a:off x="1911864" y="6077395"/>
            <a:ext cx="2669540" cy="197889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1B8D6EA-6011-43AA-A3D8-773C75A7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US" dirty="0"/>
              <a:t>API Comparison: CDSE v Common Services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176A23-303D-4725-8DF0-B75FCF1FEBF3}"/>
              </a:ext>
            </a:extLst>
          </p:cNvPr>
          <p:cNvSpPr txBox="1"/>
          <p:nvPr/>
        </p:nvSpPr>
        <p:spPr>
          <a:xfrm>
            <a:off x="97971" y="3265714"/>
            <a:ext cx="14116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Differences:</a:t>
            </a:r>
          </a:p>
          <a:p>
            <a:pPr algn="l"/>
            <a:r>
              <a:rPr lang="en-US" sz="14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- Fields</a:t>
            </a:r>
          </a:p>
          <a:p>
            <a:pPr algn="l"/>
            <a:r>
              <a:rPr lang="en-US" sz="14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- Query</a:t>
            </a:r>
          </a:p>
          <a:p>
            <a:pPr algn="l"/>
            <a:r>
              <a:rPr lang="en-US" sz="14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- Transaction</a:t>
            </a:r>
            <a:endParaRPr lang="en-BE" sz="1400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7A063FD-A72B-4786-8F4C-B47807489604}"/>
              </a:ext>
            </a:extLst>
          </p:cNvPr>
          <p:cNvSpPr/>
          <p:nvPr/>
        </p:nvSpPr>
        <p:spPr>
          <a:xfrm>
            <a:off x="114264" y="3330055"/>
            <a:ext cx="1411605" cy="251345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59975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312E9-53B3-4163-BD79-8CBEF797D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9143E-5734-44CE-A6C0-D317AD53C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85B2F2-054B-4EA8-BF88-CBA9B56EF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69" y="1104901"/>
            <a:ext cx="51054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19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D8D45-EA43-4ACE-8F57-7B0DAF6A0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724F8-8ED1-46CA-A1E7-52AF649FB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1" y="882000"/>
            <a:ext cx="5050800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ESA and Third Party Missions Portfolio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 Data Generation and Mgt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Foster EO science advancements with state-of-the-art data and services to boost EO science data usage.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Streamlined “Common Services” approach: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Operational synergies in data mgt. activities.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Competences and services can be used depending on specific mission constraints.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1D05C0-3B00-45C9-868E-A7105267F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400" y="269651"/>
            <a:ext cx="4033477" cy="35961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6AA25D-D5A6-448C-B3A2-E7E839A0A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548" y="810175"/>
            <a:ext cx="2685789" cy="18406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4E41D2-9C16-4F15-8D79-0FCA5663C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1038" y="2623819"/>
            <a:ext cx="2790724" cy="24838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C471A2-EEBC-486F-A8ED-3B4FDE0C9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1039" y="5126181"/>
            <a:ext cx="2790724" cy="11573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E42E01-EC81-4163-999F-F496574578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9199" y="3851142"/>
            <a:ext cx="3400984" cy="258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7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E2F05-D02B-4A13-BF86-9EB867AC7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Services Catalogue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B94AA-7B08-43C3-9468-DD13645A8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Discovery and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Current: “EOCAT” (https://exploringearth.eo.esa.int/)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Discovery of collections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Discovery, </a:t>
            </a:r>
            <a:r>
              <a:rPr lang="en-US" dirty="0" err="1"/>
              <a:t>visualisation</a:t>
            </a:r>
            <a:r>
              <a:rPr lang="en-US" dirty="0"/>
              <a:t> and direct download of Earth Observation (EO) </a:t>
            </a:r>
            <a:br>
              <a:rPr lang="en-US" dirty="0"/>
            </a:br>
            <a:r>
              <a:rPr lang="en-US" dirty="0"/>
              <a:t>products from multiple missions: </a:t>
            </a:r>
            <a:br>
              <a:rPr lang="en-US" dirty="0"/>
            </a:br>
            <a:r>
              <a:rPr lang="en-US" dirty="0"/>
              <a:t>41.2 million granules/products, 199 collections.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Discovery of related tools/services (planned).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Data Management Services Evolution (“Precursor Services”):  “ESA MAAP” (</a:t>
            </a:r>
            <a:r>
              <a:rPr lang="en-US" dirty="0">
                <a:hlinkClick r:id="rId3"/>
              </a:rPr>
              <a:t>https://portal.maap.eo.esa.int/</a:t>
            </a:r>
            <a:r>
              <a:rPr lang="en-US" dirty="0"/>
              <a:t>)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“Multi-Mission Algorithm and Analysis Platform”. 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Advanced data access and processing for collaborative earth observation ground segment.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To provide access to Biomass, </a:t>
            </a:r>
            <a:r>
              <a:rPr lang="en-US" dirty="0" err="1"/>
              <a:t>EarthCARE</a:t>
            </a:r>
            <a:r>
              <a:rPr lang="en-US" dirty="0"/>
              <a:t> and other Earth Explorer data.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75B3DD-4511-4780-99BD-8D6F70D59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1020" y="3724230"/>
            <a:ext cx="2314898" cy="647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B5DFBE-F57C-424F-BF18-8F58A3F32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1123" y="1562765"/>
            <a:ext cx="1435954" cy="646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339D29-46BB-46CB-9261-B72D0D5524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2945" y="2242709"/>
            <a:ext cx="1706057" cy="526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534969-320D-4558-AB35-EF15D103ED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0643" y="2795417"/>
            <a:ext cx="1390660" cy="6767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8C80F0-6922-4FD6-A47E-9A66E601D1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4948" y="4534020"/>
            <a:ext cx="1390660" cy="67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54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5CB9CC-8ABA-47F6-BCEA-EAA119C08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596" y="356008"/>
            <a:ext cx="4084654" cy="59876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6083B5-70EA-4F82-9626-A6D7B28EA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Catalogue – “searching”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48A40-F26D-4703-AA58-53B8F7580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API (Dynamic STAC Catalogue) with many conformance </a:t>
            </a:r>
            <a:br>
              <a:rPr lang="en-US" dirty="0"/>
            </a:br>
            <a:r>
              <a:rPr lang="en-US" dirty="0"/>
              <a:t>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Collection and item search (filter extension, CQL2, 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Collections annotated with SKOS concepts (controlled keywords: </a:t>
            </a:r>
            <a:br>
              <a:rPr lang="en-US" dirty="0"/>
            </a:br>
            <a:r>
              <a:rPr lang="en-US" dirty="0"/>
              <a:t>ESA, GCMD): platform, instrument, science keywords.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Queryables</a:t>
            </a:r>
            <a:r>
              <a:rPr lang="en-US" dirty="0"/>
              <a:t> advertised per collection</a:t>
            </a:r>
          </a:p>
        </p:txBody>
      </p:sp>
      <p:sp>
        <p:nvSpPr>
          <p:cNvPr id="5" name="Oval Callout 6">
            <a:extLst>
              <a:ext uri="{FF2B5EF4-FFF2-40B4-BE49-F238E27FC236}">
                <a16:creationId xmlns:a16="http://schemas.microsoft.com/office/drawing/2014/main" id="{428BFF8C-6B94-4906-934F-133D0ADA4A22}"/>
              </a:ext>
            </a:extLst>
          </p:cNvPr>
          <p:cNvSpPr/>
          <p:nvPr/>
        </p:nvSpPr>
        <p:spPr bwMode="auto">
          <a:xfrm>
            <a:off x="9667143" y="815924"/>
            <a:ext cx="2048608" cy="660449"/>
          </a:xfrm>
          <a:prstGeom prst="wedgeEllipseCallout">
            <a:avLst>
              <a:gd name="adj1" fmla="val -56581"/>
              <a:gd name="adj2" fmla="val 158715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STAC Collection search</a:t>
            </a:r>
          </a:p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(/collections)</a:t>
            </a:r>
          </a:p>
        </p:txBody>
      </p:sp>
      <p:sp>
        <p:nvSpPr>
          <p:cNvPr id="6" name="Oval Callout 6">
            <a:extLst>
              <a:ext uri="{FF2B5EF4-FFF2-40B4-BE49-F238E27FC236}">
                <a16:creationId xmlns:a16="http://schemas.microsoft.com/office/drawing/2014/main" id="{7867E320-190A-4CB4-899C-48059E048125}"/>
              </a:ext>
            </a:extLst>
          </p:cNvPr>
          <p:cNvSpPr/>
          <p:nvPr/>
        </p:nvSpPr>
        <p:spPr bwMode="auto">
          <a:xfrm>
            <a:off x="6514368" y="4892625"/>
            <a:ext cx="2161546" cy="778832"/>
          </a:xfrm>
          <a:prstGeom prst="wedgeEllipseCallout">
            <a:avLst>
              <a:gd name="adj1" fmla="val 20601"/>
              <a:gd name="adj2" fmla="val -105868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STAC Item search</a:t>
            </a:r>
            <a:br>
              <a:rPr lang="en-US" sz="1200" dirty="0"/>
            </a:br>
            <a:r>
              <a:rPr lang="en-US" sz="1200" dirty="0"/>
              <a:t>(/search) GET + POST</a:t>
            </a:r>
          </a:p>
        </p:txBody>
      </p:sp>
      <p:sp>
        <p:nvSpPr>
          <p:cNvPr id="7" name="Oval Callout 6">
            <a:extLst>
              <a:ext uri="{FF2B5EF4-FFF2-40B4-BE49-F238E27FC236}">
                <a16:creationId xmlns:a16="http://schemas.microsoft.com/office/drawing/2014/main" id="{69AAA3E3-970E-46B9-8A4C-157ED48E10B9}"/>
              </a:ext>
            </a:extLst>
          </p:cNvPr>
          <p:cNvSpPr/>
          <p:nvPr/>
        </p:nvSpPr>
        <p:spPr bwMode="auto">
          <a:xfrm>
            <a:off x="8562976" y="4568700"/>
            <a:ext cx="2048608" cy="660450"/>
          </a:xfrm>
          <a:prstGeom prst="wedgeEllipseCallout">
            <a:avLst>
              <a:gd name="adj1" fmla="val 48963"/>
              <a:gd name="adj2" fmla="val -91446"/>
            </a:avLst>
          </a:prstGeom>
          <a:solidFill>
            <a:srgbClr val="FFFFCC"/>
          </a:solidFill>
          <a:ln>
            <a:solidFill>
              <a:schemeClr val="tx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77" eaLnBrk="0" hangingPunct="0">
              <a:lnSpc>
                <a:spcPct val="119000"/>
              </a:lnSpc>
              <a:spcBef>
                <a:spcPct val="20000"/>
              </a:spcBef>
              <a:buClr>
                <a:srgbClr val="00549F"/>
              </a:buClr>
            </a:pPr>
            <a:r>
              <a:rPr lang="en-US" sz="1200" dirty="0"/>
              <a:t>STAC Item search</a:t>
            </a:r>
            <a:br>
              <a:rPr lang="en-US" sz="1200" dirty="0"/>
            </a:br>
            <a:r>
              <a:rPr lang="en-US" sz="1200" dirty="0"/>
              <a:t>(/items)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42CB54-08A2-4D14-B6AE-7145B4E693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438" t="10499" r="1151" b="32222"/>
          <a:stretch/>
        </p:blipFill>
        <p:spPr>
          <a:xfrm>
            <a:off x="1171033" y="3102430"/>
            <a:ext cx="5355269" cy="371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19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6275-1098-4895-B20E-AACA750ED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Catalogue – Collection search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2E38-D79E-487B-BA6A-9CA1A4A14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STACBrowser</a:t>
            </a:r>
            <a:r>
              <a:rPr lang="fr-FR" dirty="0"/>
              <a:t> Collection </a:t>
            </a:r>
            <a:r>
              <a:rPr lang="fr-FR" dirty="0" err="1"/>
              <a:t>search</a:t>
            </a:r>
            <a:r>
              <a:rPr lang="fr-FR" dirty="0"/>
              <a:t> (/collections)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Free text search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CQL2 filter expressions: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Platform, Instrument, </a:t>
            </a:r>
            <a:br>
              <a:rPr lang="en-US" dirty="0"/>
            </a:br>
            <a:r>
              <a:rPr lang="en-US" dirty="0"/>
              <a:t>Processing Level etc.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0C2ECD-74B2-4514-8CB3-E1374681F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09" y="2877609"/>
            <a:ext cx="6730206" cy="38255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6ACDDE-CE4F-4672-BFA0-6E5C6197E7B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693229" y="978300"/>
            <a:ext cx="6400800" cy="3529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7988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6275-1098-4895-B20E-AACA750ED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Catalogue – Collections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2E38-D79E-487B-BA6A-9CA1A4A14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Collection </a:t>
            </a:r>
            <a:r>
              <a:rPr lang="fr-FR" dirty="0" err="1"/>
              <a:t>metadata</a:t>
            </a:r>
            <a:r>
              <a:rPr lang="fr-FR" dirty="0"/>
              <a:t> </a:t>
            </a:r>
            <a:r>
              <a:rPr lang="fr-FR" dirty="0" err="1"/>
              <a:t>includes</a:t>
            </a:r>
            <a:r>
              <a:rPr lang="fr-FR" dirty="0"/>
              <a:t>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“summaries”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“item assets”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DOI and publications/citation when available.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EF960-F441-43FE-B7BF-E62344F51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071" y="2656425"/>
            <a:ext cx="3381847" cy="3715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731881-F741-4ACD-BD38-E62645BBC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60" y="3238960"/>
            <a:ext cx="4615543" cy="25501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321FB0-C826-4EC6-B9CB-1FCD8AC2B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718" y="801153"/>
            <a:ext cx="3071614" cy="54896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C41C90-97AD-4842-8975-515C9DEC7526}"/>
              </a:ext>
            </a:extLst>
          </p:cNvPr>
          <p:cNvSpPr txBox="1"/>
          <p:nvPr/>
        </p:nvSpPr>
        <p:spPr>
          <a:xfrm>
            <a:off x="0" y="2764991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EarthCARE</a:t>
            </a:r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L1 Products example:</a:t>
            </a:r>
            <a:endParaRPr lang="en-BE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451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083B5-70EA-4F82-9626-A6D7B28EA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Catalogue – “browsing”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48A40-F26D-4703-AA58-53B8F758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5485875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STAC pseudo-static Catalogue: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Extensive use of </a:t>
            </a:r>
            <a:r>
              <a:rPr lang="en-US" dirty="0" err="1"/>
              <a:t>subcatalogs</a:t>
            </a:r>
            <a:r>
              <a:rPr lang="en-US" dirty="0"/>
              <a:t> to drill-down to collections / products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Views on content of “dynamic catalogue”.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Via “platform”, “instrument”, “science keyword” (any SKOS thesaurus), Year, Month, Day, Product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AE1460-5351-4C6C-898C-D7FAF1064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157" y="882000"/>
            <a:ext cx="5936981" cy="48391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36BBBA-2686-43A5-9D4B-D4C46643E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00" y="3429000"/>
            <a:ext cx="5841198" cy="33664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1860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6E71D-0593-489F-859F-AF81CCFA8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Catalogue - Extensions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D31CC-4524-4AD9-8DAF-84B089A54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6977233" cy="532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Aligned with CEOS Collection and Granule Discovery </a:t>
            </a:r>
            <a:br>
              <a:rPr lang="en-US" dirty="0"/>
            </a:br>
            <a:r>
              <a:rPr lang="en-US" dirty="0"/>
              <a:t>Best Practices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fr-FR" sz="1200" dirty="0">
                <a:hlinkClick r:id="rId2"/>
              </a:rPr>
              <a:t>https://github.com/ceos-org/stac-collection-and-granule-discovery-best-practices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Metadata expressed using pre-existing STAC extensions, including EOPF extension.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79CED-489F-4855-8AF4-B707726EF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833" y="882000"/>
            <a:ext cx="4667901" cy="532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16645F-272B-4D2B-BACB-7B8F0DFAA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43" y="3054593"/>
            <a:ext cx="3026228" cy="39012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D289C7-E9C3-4998-8346-DE0648F624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164" y="3054593"/>
            <a:ext cx="3356878" cy="305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11264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1D5F5E67-AB13-4111-9750-227349DF9C0E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CB5FC264-F170-4FD7-B1B7-AD228B5C627F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BAA92E9C-6AC9-4603-A52E-F067BCFA2092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74AF34BF-3A32-4DE4-AA6F-C6B9EC0D26DF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2022-03-17T23:00:00+00:00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22279E-2C4C-4C93-8498-455A58D1433E}">
  <ds:schemaRefs>
    <ds:schemaRef ds:uri="http://schemas.microsoft.com/office/2006/metadata/properties"/>
    <ds:schemaRef ds:uri="ddc99d1b-0883-4f2c-a8e6-6d8ebaa0e5d6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schemas.microsoft.com/sharepoint/v3/fields"/>
    <ds:schemaRef ds:uri="http://schemas.microsoft.com/sharepoint/v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2020_ESA_Presentation</Template>
  <TotalTime>27065</TotalTime>
  <Words>1227</Words>
  <Application>Microsoft Office PowerPoint</Application>
  <PresentationFormat>Custom</PresentationFormat>
  <Paragraphs>169</Paragraphs>
  <Slides>21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Arial</vt:lpstr>
      <vt:lpstr>Calibri</vt:lpstr>
      <vt:lpstr>Verdana</vt:lpstr>
      <vt:lpstr>ESA_Presentation_DARK</vt:lpstr>
      <vt:lpstr>ESA_Presentation_DARK_BG</vt:lpstr>
      <vt:lpstr>ESA_Presentation_CLEAR</vt:lpstr>
      <vt:lpstr>ESA_Presentation_CLEAR_BG</vt:lpstr>
      <vt:lpstr>PowerPoint Presentation</vt:lpstr>
      <vt:lpstr>Outline</vt:lpstr>
      <vt:lpstr>Introduction</vt:lpstr>
      <vt:lpstr>Common Services Catalogue</vt:lpstr>
      <vt:lpstr>STAC Catalogue – “searching”</vt:lpstr>
      <vt:lpstr>STAC Catalogue – Collection search</vt:lpstr>
      <vt:lpstr>STAC Catalogue – Collections</vt:lpstr>
      <vt:lpstr>STAC Catalogue – “browsing”</vt:lpstr>
      <vt:lpstr>STAC Catalogue - Extensions</vt:lpstr>
      <vt:lpstr>Main Features – Metadata assets</vt:lpstr>
      <vt:lpstr>Access to individual assets in a product package</vt:lpstr>
      <vt:lpstr>Access to individual assets in a product package</vt:lpstr>
      <vt:lpstr>Main Features: Web Map Links Extension</vt:lpstr>
      <vt:lpstr>Main Features: Tool/Services discovery</vt:lpstr>
      <vt:lpstr>Main Features: Tool/Services discovery</vt:lpstr>
      <vt:lpstr>Tool/Services discovery – Notebook example</vt:lpstr>
      <vt:lpstr>Online STAC  Documentation</vt:lpstr>
      <vt:lpstr>Tool support - CEOS STAC Validator</vt:lpstr>
      <vt:lpstr>Summary and Conclusion</vt:lpstr>
      <vt:lpstr>API Comparison: CDSE v Common Services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FedEO Report</dc:title>
  <dc:subject>WGISS-56, ESA, OGC, STAC</dc:subject>
  <dc:creator>Yves Coene</dc:creator>
  <cp:keywords>ESA</cp:keywords>
  <dc:description/>
  <cp:lastModifiedBy>Yves Coene</cp:lastModifiedBy>
  <cp:revision>827</cp:revision>
  <cp:lastPrinted>2023-10-23T14:30:42Z</cp:lastPrinted>
  <dcterms:created xsi:type="dcterms:W3CDTF">2022-03-18T14:00:45Z</dcterms:created>
  <dcterms:modified xsi:type="dcterms:W3CDTF">2025-04-16T14:33:36Z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Yves Coene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>ESA</vt:lpwstr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2022-03-17T23:00:00Z</vt:filetime>
  </property>
  <property fmtid="{D5CDD505-2E9C-101B-9397-08002B2CF9AE}" pid="30" name="Organisational_x0020_entity">
    <vt:lpwstr>ESA</vt:lpwstr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